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81" r:id="rId3"/>
    <p:sldId id="258" r:id="rId4"/>
    <p:sldId id="259" r:id="rId5"/>
    <p:sldId id="266" r:id="rId6"/>
    <p:sldId id="273" r:id="rId7"/>
    <p:sldId id="28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2D6"/>
    <a:srgbClr val="C5CACE"/>
    <a:srgbClr val="DADFDF"/>
    <a:srgbClr val="DFDFDF"/>
    <a:srgbClr val="FDD3F7"/>
    <a:srgbClr val="CACED2"/>
    <a:srgbClr val="F98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2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08163-C9A6-4463-A9EF-A2DB19715A8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B4EB53-AEA2-4250-BA5E-99CD23635C85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dirty="0">
              <a:latin typeface="Amasis MT Pro" panose="02040504050005020304" pitchFamily="18" charset="0"/>
            </a:rPr>
            <a:t>HMC Mem Agent</a:t>
          </a:r>
        </a:p>
      </dgm:t>
    </dgm:pt>
    <dgm:pt modelId="{BCB5B0E0-19A8-4A95-9FE7-FF7042E295C8}" type="parTrans" cxnId="{73107CAF-A6A6-4B11-A30A-1B5D112F7A16}">
      <dgm:prSet/>
      <dgm:spPr/>
      <dgm:t>
        <a:bodyPr/>
        <a:lstStyle/>
        <a:p>
          <a:endParaRPr lang="en-US"/>
        </a:p>
      </dgm:t>
    </dgm:pt>
    <dgm:pt modelId="{E78500FA-B777-4905-A58D-FD3D57D6E889}" type="sibTrans" cxnId="{73107CAF-A6A6-4B11-A30A-1B5D112F7A16}">
      <dgm:prSet/>
      <dgm:spPr/>
      <dgm:t>
        <a:bodyPr/>
        <a:lstStyle/>
        <a:p>
          <a:endParaRPr lang="en-US"/>
        </a:p>
      </dgm:t>
    </dgm:pt>
    <dgm:pt modelId="{1E40B6F2-2574-4A96-AAE8-524FB5DD78E3}">
      <dgm:prSet phldrT="[Text]"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Mohamed Ibrahem</a:t>
          </a:r>
        </a:p>
      </dgm:t>
    </dgm:pt>
    <dgm:pt modelId="{3FD76C7E-BAE5-4C49-9E46-0E2AA8CCEC8D}" type="parTrans" cxnId="{87B4DE89-B219-40DA-9C9E-10954272E8F1}">
      <dgm:prSet/>
      <dgm:spPr/>
      <dgm:t>
        <a:bodyPr/>
        <a:lstStyle/>
        <a:p>
          <a:endParaRPr lang="en-US">
            <a:latin typeface="Amasis MT Pro" panose="02040504050005020304" pitchFamily="18" charset="0"/>
          </a:endParaRPr>
        </a:p>
      </dgm:t>
    </dgm:pt>
    <dgm:pt modelId="{76DB6C2F-4F99-45E0-9162-B242C33B006F}" type="sibTrans" cxnId="{87B4DE89-B219-40DA-9C9E-10954272E8F1}">
      <dgm:prSet/>
      <dgm:spPr/>
      <dgm:t>
        <a:bodyPr/>
        <a:lstStyle/>
        <a:p>
          <a:endParaRPr lang="en-US"/>
        </a:p>
      </dgm:t>
    </dgm:pt>
    <dgm:pt modelId="{45741994-2AA2-478C-81F6-64417E96836A}">
      <dgm:prSet phldrT="[Text]"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Kholoud Darwesh</a:t>
          </a:r>
        </a:p>
      </dgm:t>
    </dgm:pt>
    <dgm:pt modelId="{063B051B-61DE-41FB-AEED-2732CA344F8E}" type="parTrans" cxnId="{4FAFDF79-9310-4C37-8042-A238F6DD197D}">
      <dgm:prSet/>
      <dgm:spPr/>
      <dgm:t>
        <a:bodyPr/>
        <a:lstStyle/>
        <a:p>
          <a:endParaRPr lang="en-US">
            <a:latin typeface="Amasis MT Pro" panose="02040504050005020304" pitchFamily="18" charset="0"/>
          </a:endParaRPr>
        </a:p>
      </dgm:t>
    </dgm:pt>
    <dgm:pt modelId="{3AB128E3-60CF-4E63-A8CB-B15783AF99F1}" type="sibTrans" cxnId="{4FAFDF79-9310-4C37-8042-A238F6DD197D}">
      <dgm:prSet/>
      <dgm:spPr/>
      <dgm:t>
        <a:bodyPr/>
        <a:lstStyle/>
        <a:p>
          <a:endParaRPr lang="en-US"/>
        </a:p>
      </dgm:t>
    </dgm:pt>
    <dgm:pt modelId="{D61BC0F5-8974-4EC9-AB73-C7DE76DEDC16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latin typeface="Amasis MT Pro" panose="02040504050005020304" pitchFamily="18" charset="0"/>
            </a:rPr>
            <a:t>AXI Request Agent &amp; AXI Response Agent</a:t>
          </a:r>
        </a:p>
      </dgm:t>
    </dgm:pt>
    <dgm:pt modelId="{1102F815-43A1-4002-ACA5-BC38C65E7A4A}" type="parTrans" cxnId="{C0C7327D-30ED-438B-AC7F-0A9A8DEE8FC0}">
      <dgm:prSet/>
      <dgm:spPr/>
      <dgm:t>
        <a:bodyPr/>
        <a:lstStyle/>
        <a:p>
          <a:endParaRPr lang="en-US"/>
        </a:p>
      </dgm:t>
    </dgm:pt>
    <dgm:pt modelId="{B6C0FFCA-245D-427D-B4BC-DCBC014A1496}" type="sibTrans" cxnId="{C0C7327D-30ED-438B-AC7F-0A9A8DEE8FC0}">
      <dgm:prSet/>
      <dgm:spPr/>
      <dgm:t>
        <a:bodyPr/>
        <a:lstStyle/>
        <a:p>
          <a:endParaRPr lang="en-US"/>
        </a:p>
      </dgm:t>
    </dgm:pt>
    <dgm:pt modelId="{B76BD1F5-AE88-4DA4-B6A3-A2824C786A92}">
      <dgm:prSet phldrT="[Text]"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Omnia Mohamed </a:t>
          </a:r>
        </a:p>
      </dgm:t>
    </dgm:pt>
    <dgm:pt modelId="{537BD1A3-F42F-4E4C-A9A7-ABA07C0A22B4}" type="parTrans" cxnId="{57A99553-3812-466A-A841-7D44AF4B79E3}">
      <dgm:prSet/>
      <dgm:spPr/>
      <dgm:t>
        <a:bodyPr/>
        <a:lstStyle/>
        <a:p>
          <a:endParaRPr lang="en-US">
            <a:latin typeface="Amasis MT Pro" panose="02040504050005020304" pitchFamily="18" charset="0"/>
          </a:endParaRPr>
        </a:p>
      </dgm:t>
    </dgm:pt>
    <dgm:pt modelId="{9CAD5564-6BA7-4228-9BFC-DA92DA11F6B0}" type="sibTrans" cxnId="{57A99553-3812-466A-A841-7D44AF4B79E3}">
      <dgm:prSet/>
      <dgm:spPr/>
      <dgm:t>
        <a:bodyPr/>
        <a:lstStyle/>
        <a:p>
          <a:endParaRPr lang="en-US"/>
        </a:p>
      </dgm:t>
    </dgm:pt>
    <dgm:pt modelId="{A940C3A2-E11C-4D7E-B37D-72042661FF83}">
      <dgm:prSet phldrT="[Text]"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Omnia Salah</a:t>
          </a:r>
        </a:p>
      </dgm:t>
    </dgm:pt>
    <dgm:pt modelId="{AAFF93D3-E204-430A-9808-D438E8C7E1C1}" type="parTrans" cxnId="{E930CD91-B12F-4D14-9B91-59F0D35EE097}">
      <dgm:prSet/>
      <dgm:spPr/>
      <dgm:t>
        <a:bodyPr/>
        <a:lstStyle/>
        <a:p>
          <a:endParaRPr lang="en-US">
            <a:latin typeface="Amasis MT Pro" panose="02040504050005020304" pitchFamily="18" charset="0"/>
          </a:endParaRPr>
        </a:p>
      </dgm:t>
    </dgm:pt>
    <dgm:pt modelId="{387C7B9D-7B1E-42FD-948E-456A9A10B51A}" type="sibTrans" cxnId="{E930CD91-B12F-4D14-9B91-59F0D35EE097}">
      <dgm:prSet/>
      <dgm:spPr/>
      <dgm:t>
        <a:bodyPr/>
        <a:lstStyle/>
        <a:p>
          <a:endParaRPr lang="en-US"/>
        </a:p>
      </dgm:t>
    </dgm:pt>
    <dgm:pt modelId="{5D91DB38-D51C-4E7E-B86D-0C48E108B47F}">
      <dgm:prSet phldrT="[Text]"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Youmna Mohamed </a:t>
          </a:r>
        </a:p>
      </dgm:t>
    </dgm:pt>
    <dgm:pt modelId="{D5C012E8-3B4A-4656-A175-DBE9FE4F304E}" type="parTrans" cxnId="{4813B95C-C9CC-4743-855B-BC2D97397BF4}">
      <dgm:prSet/>
      <dgm:spPr/>
      <dgm:t>
        <a:bodyPr/>
        <a:lstStyle/>
        <a:p>
          <a:endParaRPr lang="en-US">
            <a:latin typeface="Amasis MT Pro" panose="02040504050005020304" pitchFamily="18" charset="0"/>
          </a:endParaRPr>
        </a:p>
      </dgm:t>
    </dgm:pt>
    <dgm:pt modelId="{1805495E-9DA0-4234-B6BB-1D50C72119A0}" type="sibTrans" cxnId="{4813B95C-C9CC-4743-855B-BC2D97397BF4}">
      <dgm:prSet/>
      <dgm:spPr/>
      <dgm:t>
        <a:bodyPr/>
        <a:lstStyle/>
        <a:p>
          <a:endParaRPr lang="en-US"/>
        </a:p>
      </dgm:t>
    </dgm:pt>
    <dgm:pt modelId="{B7B732BA-8E18-430F-B24E-1DCD2EC06E85}">
      <dgm:prSet phldrT="[Text]"/>
      <dgm:spPr/>
      <dgm:t>
        <a:bodyPr/>
        <a:lstStyle/>
        <a:p>
          <a:r>
            <a:rPr lang="en-US">
              <a:latin typeface="Amasis MT Pro" panose="02040504050005020304" pitchFamily="18" charset="0"/>
            </a:rPr>
            <a:t>Rana Wagdy </a:t>
          </a:r>
          <a:endParaRPr lang="en-US" dirty="0">
            <a:latin typeface="Amasis MT Pro" panose="02040504050005020304" pitchFamily="18" charset="0"/>
          </a:endParaRPr>
        </a:p>
      </dgm:t>
    </dgm:pt>
    <dgm:pt modelId="{32F4E46F-C76D-4D40-9719-36DB53DE8601}" type="parTrans" cxnId="{0CD666C3-12ED-4E79-BEF3-0448055E6E35}">
      <dgm:prSet/>
      <dgm:spPr/>
      <dgm:t>
        <a:bodyPr/>
        <a:lstStyle/>
        <a:p>
          <a:endParaRPr lang="en-US">
            <a:latin typeface="Amasis MT Pro" panose="02040504050005020304" pitchFamily="18" charset="0"/>
          </a:endParaRPr>
        </a:p>
      </dgm:t>
    </dgm:pt>
    <dgm:pt modelId="{F50879F9-5F81-483F-8AAA-252865EC77D1}" type="sibTrans" cxnId="{0CD666C3-12ED-4E79-BEF3-0448055E6E35}">
      <dgm:prSet/>
      <dgm:spPr/>
      <dgm:t>
        <a:bodyPr/>
        <a:lstStyle/>
        <a:p>
          <a:endParaRPr lang="en-US"/>
        </a:p>
      </dgm:t>
    </dgm:pt>
    <dgm:pt modelId="{1A168272-12D3-4622-A97D-CEDEB350D7C7}">
      <dgm:prSet phldrT="[Text]"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Tarek Emad</a:t>
          </a:r>
        </a:p>
      </dgm:t>
    </dgm:pt>
    <dgm:pt modelId="{F5EBF335-99CC-48AE-B31B-F83D71D2FA4D}" type="parTrans" cxnId="{6A8F6CAC-63DD-45EC-A20E-33CA0769DC3B}">
      <dgm:prSet/>
      <dgm:spPr/>
      <dgm:t>
        <a:bodyPr/>
        <a:lstStyle/>
        <a:p>
          <a:endParaRPr lang="en-US">
            <a:latin typeface="Amasis MT Pro" panose="02040504050005020304" pitchFamily="18" charset="0"/>
          </a:endParaRPr>
        </a:p>
      </dgm:t>
    </dgm:pt>
    <dgm:pt modelId="{79EF36BD-3304-4DA3-A482-7C14C8A994FF}" type="sibTrans" cxnId="{6A8F6CAC-63DD-45EC-A20E-33CA0769DC3B}">
      <dgm:prSet/>
      <dgm:spPr/>
      <dgm:t>
        <a:bodyPr/>
        <a:lstStyle/>
        <a:p>
          <a:endParaRPr lang="en-US"/>
        </a:p>
      </dgm:t>
    </dgm:pt>
    <dgm:pt modelId="{09CA5131-7773-4738-A448-62F6F8219BE4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lang="en-US" dirty="0">
              <a:latin typeface="Amasis MT Pro" panose="02040504050005020304" pitchFamily="18" charset="0"/>
            </a:rPr>
            <a:t>Eslam Elfeki</a:t>
          </a:r>
        </a:p>
      </dgm:t>
    </dgm:pt>
    <dgm:pt modelId="{63B61611-01E1-4228-A0A8-F2BDE271139E}" type="parTrans" cxnId="{B73E6924-1D70-48D3-935F-635805921CDC}">
      <dgm:prSet/>
      <dgm:spPr/>
      <dgm:t>
        <a:bodyPr/>
        <a:lstStyle/>
        <a:p>
          <a:endParaRPr lang="en-US">
            <a:latin typeface="Amasis MT Pro" panose="02040504050005020304" pitchFamily="18" charset="0"/>
          </a:endParaRPr>
        </a:p>
      </dgm:t>
    </dgm:pt>
    <dgm:pt modelId="{068D1A3A-9A8D-4832-83B0-E60DA19169FF}" type="sibTrans" cxnId="{B73E6924-1D70-48D3-935F-635805921CDC}">
      <dgm:prSet/>
      <dgm:spPr/>
      <dgm:t>
        <a:bodyPr/>
        <a:lstStyle/>
        <a:p>
          <a:endParaRPr lang="en-US"/>
        </a:p>
      </dgm:t>
    </dgm:pt>
    <dgm:pt modelId="{94F51140-31D6-4F7B-9B0F-B6919899A6A7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latin typeface="Amasis MT Pro" panose="02040504050005020304" pitchFamily="18" charset="0"/>
            </a:rPr>
            <a:t>System Agent &amp; Register File Agent</a:t>
          </a:r>
        </a:p>
      </dgm:t>
    </dgm:pt>
    <dgm:pt modelId="{3BBFA4F7-F76A-430E-A1B3-C8BED9F78211}" type="parTrans" cxnId="{5FF35F09-E8F4-4760-807F-60A9CC9028DE}">
      <dgm:prSet/>
      <dgm:spPr/>
      <dgm:t>
        <a:bodyPr/>
        <a:lstStyle/>
        <a:p>
          <a:endParaRPr lang="en-US"/>
        </a:p>
      </dgm:t>
    </dgm:pt>
    <dgm:pt modelId="{6D6F3345-6B3F-414E-A309-5F20B47900D2}" type="sibTrans" cxnId="{5FF35F09-E8F4-4760-807F-60A9CC9028DE}">
      <dgm:prSet/>
      <dgm:spPr/>
      <dgm:t>
        <a:bodyPr/>
        <a:lstStyle/>
        <a:p>
          <a:endParaRPr lang="en-US"/>
        </a:p>
      </dgm:t>
    </dgm:pt>
    <dgm:pt modelId="{CA5F2602-7E16-4AF7-8BF5-6FA3BD70F196}">
      <dgm:prSet phldrT="[Text]"/>
      <dgm:spPr/>
      <dgm:t>
        <a:bodyPr/>
        <a:lstStyle/>
        <a:p>
          <a:r>
            <a:rPr lang="en-US" dirty="0">
              <a:latin typeface="Amasis MT Pro" panose="02040504050005020304" pitchFamily="18" charset="0"/>
            </a:rPr>
            <a:t>Kholoud Darwesh</a:t>
          </a:r>
        </a:p>
      </dgm:t>
    </dgm:pt>
    <dgm:pt modelId="{F982734C-6503-400B-8E53-97E295C50328}" type="parTrans" cxnId="{0446744D-ED97-46A8-A1B5-997A7BA2037A}">
      <dgm:prSet/>
      <dgm:spPr/>
      <dgm:t>
        <a:bodyPr/>
        <a:lstStyle/>
        <a:p>
          <a:endParaRPr lang="en-US">
            <a:latin typeface="Amasis MT Pro" panose="02040504050005020304" pitchFamily="18" charset="0"/>
          </a:endParaRPr>
        </a:p>
      </dgm:t>
    </dgm:pt>
    <dgm:pt modelId="{12E80AA7-FF77-4DA4-8EA8-6EF90B03A41F}" type="sibTrans" cxnId="{0446744D-ED97-46A8-A1B5-997A7BA2037A}">
      <dgm:prSet/>
      <dgm:spPr/>
      <dgm:t>
        <a:bodyPr/>
        <a:lstStyle/>
        <a:p>
          <a:endParaRPr lang="en-US"/>
        </a:p>
      </dgm:t>
    </dgm:pt>
    <dgm:pt modelId="{44EED8C2-1DCD-44C1-8E98-13B74348AB92}" type="pres">
      <dgm:prSet presAssocID="{C4C08163-C9A6-4463-A9EF-A2DB19715A8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BD786E-94EC-4686-9AB5-4A04687F0B10}" type="pres">
      <dgm:prSet presAssocID="{01B4EB53-AEA2-4250-BA5E-99CD23635C85}" presName="root" presStyleCnt="0"/>
      <dgm:spPr/>
    </dgm:pt>
    <dgm:pt modelId="{1289ED50-B573-4682-AACA-038E91269210}" type="pres">
      <dgm:prSet presAssocID="{01B4EB53-AEA2-4250-BA5E-99CD23635C85}" presName="rootComposite" presStyleCnt="0"/>
      <dgm:spPr/>
    </dgm:pt>
    <dgm:pt modelId="{6EC6E685-7FDD-461F-8A56-100F975CDE73}" type="pres">
      <dgm:prSet presAssocID="{01B4EB53-AEA2-4250-BA5E-99CD23635C85}" presName="rootText" presStyleLbl="node1" presStyleIdx="0" presStyleCnt="3" custScaleX="186370" custScaleY="63390"/>
      <dgm:spPr/>
    </dgm:pt>
    <dgm:pt modelId="{244B0F54-F7DC-4198-89A1-BEAAD50E8BE3}" type="pres">
      <dgm:prSet presAssocID="{01B4EB53-AEA2-4250-BA5E-99CD23635C85}" presName="rootConnector" presStyleLbl="node1" presStyleIdx="0" presStyleCnt="3"/>
      <dgm:spPr/>
    </dgm:pt>
    <dgm:pt modelId="{98EFEC96-43B0-4767-8A98-577E74DECE60}" type="pres">
      <dgm:prSet presAssocID="{01B4EB53-AEA2-4250-BA5E-99CD23635C85}" presName="childShape" presStyleCnt="0"/>
      <dgm:spPr/>
    </dgm:pt>
    <dgm:pt modelId="{FEF84835-4876-45BD-8C05-769A09647418}" type="pres">
      <dgm:prSet presAssocID="{3FD76C7E-BAE5-4C49-9E46-0E2AA8CCEC8D}" presName="Name13" presStyleLbl="parChTrans1D2" presStyleIdx="0" presStyleCnt="9"/>
      <dgm:spPr/>
    </dgm:pt>
    <dgm:pt modelId="{7810DD64-F37A-4BC9-9CFB-A35240BC2572}" type="pres">
      <dgm:prSet presAssocID="{1E40B6F2-2574-4A96-AAE8-524FB5DD78E3}" presName="childText" presStyleLbl="bgAcc1" presStyleIdx="0" presStyleCnt="9" custScaleX="186370" custScaleY="57737">
        <dgm:presLayoutVars>
          <dgm:bulletEnabled val="1"/>
        </dgm:presLayoutVars>
      </dgm:prSet>
      <dgm:spPr/>
    </dgm:pt>
    <dgm:pt modelId="{3121429F-A8EB-4038-BA4F-59CE33920A0B}" type="pres">
      <dgm:prSet presAssocID="{063B051B-61DE-41FB-AEED-2732CA344F8E}" presName="Name13" presStyleLbl="parChTrans1D2" presStyleIdx="1" presStyleCnt="9"/>
      <dgm:spPr/>
    </dgm:pt>
    <dgm:pt modelId="{10248A2D-DD23-4C5B-A4E3-2C9B6D5EB1EE}" type="pres">
      <dgm:prSet presAssocID="{45741994-2AA2-478C-81F6-64417E96836A}" presName="childText" presStyleLbl="bgAcc1" presStyleIdx="1" presStyleCnt="9" custScaleX="186370" custScaleY="57737">
        <dgm:presLayoutVars>
          <dgm:bulletEnabled val="1"/>
        </dgm:presLayoutVars>
      </dgm:prSet>
      <dgm:spPr/>
    </dgm:pt>
    <dgm:pt modelId="{593B94EF-7F43-48F7-A255-437E2369B3CB}" type="pres">
      <dgm:prSet presAssocID="{D5C012E8-3B4A-4656-A175-DBE9FE4F304E}" presName="Name13" presStyleLbl="parChTrans1D2" presStyleIdx="2" presStyleCnt="9"/>
      <dgm:spPr/>
    </dgm:pt>
    <dgm:pt modelId="{F73E68AD-E1A5-40C0-BF4A-863A4E8A0FE2}" type="pres">
      <dgm:prSet presAssocID="{5D91DB38-D51C-4E7E-B86D-0C48E108B47F}" presName="childText" presStyleLbl="bgAcc1" presStyleIdx="2" presStyleCnt="9" custScaleX="186370" custScaleY="57737">
        <dgm:presLayoutVars>
          <dgm:bulletEnabled val="1"/>
        </dgm:presLayoutVars>
      </dgm:prSet>
      <dgm:spPr/>
    </dgm:pt>
    <dgm:pt modelId="{7E0F5BD4-A944-4084-898B-00A6D6C93110}" type="pres">
      <dgm:prSet presAssocID="{32F4E46F-C76D-4D40-9719-36DB53DE8601}" presName="Name13" presStyleLbl="parChTrans1D2" presStyleIdx="3" presStyleCnt="9"/>
      <dgm:spPr/>
    </dgm:pt>
    <dgm:pt modelId="{CAD98989-CD43-432C-B24B-ADCE89E357E1}" type="pres">
      <dgm:prSet presAssocID="{B7B732BA-8E18-430F-B24E-1DCD2EC06E85}" presName="childText" presStyleLbl="bgAcc1" presStyleIdx="3" presStyleCnt="9" custScaleX="186370" custScaleY="57737">
        <dgm:presLayoutVars>
          <dgm:bulletEnabled val="1"/>
        </dgm:presLayoutVars>
      </dgm:prSet>
      <dgm:spPr/>
    </dgm:pt>
    <dgm:pt modelId="{24079690-E12D-4B22-BCDF-D579E4999967}" type="pres">
      <dgm:prSet presAssocID="{D61BC0F5-8974-4EC9-AB73-C7DE76DEDC16}" presName="root" presStyleCnt="0"/>
      <dgm:spPr/>
    </dgm:pt>
    <dgm:pt modelId="{27D0187B-F8F8-4E8B-A527-EEA5E73DD81B}" type="pres">
      <dgm:prSet presAssocID="{D61BC0F5-8974-4EC9-AB73-C7DE76DEDC16}" presName="rootComposite" presStyleCnt="0"/>
      <dgm:spPr/>
    </dgm:pt>
    <dgm:pt modelId="{D3992A71-11B7-4BA4-80B8-F18AD08477D7}" type="pres">
      <dgm:prSet presAssocID="{D61BC0F5-8974-4EC9-AB73-C7DE76DEDC16}" presName="rootText" presStyleLbl="node1" presStyleIdx="1" presStyleCnt="3" custScaleX="201398" custScaleY="66660"/>
      <dgm:spPr/>
    </dgm:pt>
    <dgm:pt modelId="{BF3A5C2F-64F9-47EE-837C-569DFF6E2FDE}" type="pres">
      <dgm:prSet presAssocID="{D61BC0F5-8974-4EC9-AB73-C7DE76DEDC16}" presName="rootConnector" presStyleLbl="node1" presStyleIdx="1" presStyleCnt="3"/>
      <dgm:spPr/>
    </dgm:pt>
    <dgm:pt modelId="{17C1328A-4218-4CAB-8F9F-60F019088F5C}" type="pres">
      <dgm:prSet presAssocID="{D61BC0F5-8974-4EC9-AB73-C7DE76DEDC16}" presName="childShape" presStyleCnt="0"/>
      <dgm:spPr/>
    </dgm:pt>
    <dgm:pt modelId="{F29FA422-338A-4E00-BB8A-F5DEFC5D60BA}" type="pres">
      <dgm:prSet presAssocID="{537BD1A3-F42F-4E4C-A9A7-ABA07C0A22B4}" presName="Name13" presStyleLbl="parChTrans1D2" presStyleIdx="4" presStyleCnt="9"/>
      <dgm:spPr/>
    </dgm:pt>
    <dgm:pt modelId="{2E266806-46D6-4E64-90F0-C666B4B8859C}" type="pres">
      <dgm:prSet presAssocID="{B76BD1F5-AE88-4DA4-B6A3-A2824C786A92}" presName="childText" presStyleLbl="bgAcc1" presStyleIdx="4" presStyleCnt="9" custScaleX="181031" custScaleY="56314">
        <dgm:presLayoutVars>
          <dgm:bulletEnabled val="1"/>
        </dgm:presLayoutVars>
      </dgm:prSet>
      <dgm:spPr/>
    </dgm:pt>
    <dgm:pt modelId="{E499C3EF-DF17-40DC-BA69-A1AAC31FA220}" type="pres">
      <dgm:prSet presAssocID="{AAFF93D3-E204-430A-9808-D438E8C7E1C1}" presName="Name13" presStyleLbl="parChTrans1D2" presStyleIdx="5" presStyleCnt="9"/>
      <dgm:spPr/>
    </dgm:pt>
    <dgm:pt modelId="{59F3914C-5769-455D-9B0D-658911C5CD43}" type="pres">
      <dgm:prSet presAssocID="{A940C3A2-E11C-4D7E-B37D-72042661FF83}" presName="childText" presStyleLbl="bgAcc1" presStyleIdx="5" presStyleCnt="9" custScaleX="186370" custScaleY="57737">
        <dgm:presLayoutVars>
          <dgm:bulletEnabled val="1"/>
        </dgm:presLayoutVars>
      </dgm:prSet>
      <dgm:spPr/>
    </dgm:pt>
    <dgm:pt modelId="{42ECE729-EE21-4E3B-AA66-9BAF776840EC}" type="pres">
      <dgm:prSet presAssocID="{F5EBF335-99CC-48AE-B31B-F83D71D2FA4D}" presName="Name13" presStyleLbl="parChTrans1D2" presStyleIdx="6" presStyleCnt="9"/>
      <dgm:spPr/>
    </dgm:pt>
    <dgm:pt modelId="{146C6F10-D977-4811-BE0E-999EBFB89422}" type="pres">
      <dgm:prSet presAssocID="{1A168272-12D3-4622-A97D-CEDEB350D7C7}" presName="childText" presStyleLbl="bgAcc1" presStyleIdx="6" presStyleCnt="9" custScaleX="186370" custScaleY="57737">
        <dgm:presLayoutVars>
          <dgm:bulletEnabled val="1"/>
        </dgm:presLayoutVars>
      </dgm:prSet>
      <dgm:spPr/>
    </dgm:pt>
    <dgm:pt modelId="{AAEB7DEA-4C00-4382-B354-5D06EA1D8039}" type="pres">
      <dgm:prSet presAssocID="{63B61611-01E1-4228-A0A8-F2BDE271139E}" presName="Name13" presStyleLbl="parChTrans1D2" presStyleIdx="7" presStyleCnt="9"/>
      <dgm:spPr/>
    </dgm:pt>
    <dgm:pt modelId="{1A3520ED-0C2E-40F3-BFDC-1FC65F6B8B24}" type="pres">
      <dgm:prSet presAssocID="{09CA5131-7773-4738-A448-62F6F8219BE4}" presName="childText" presStyleLbl="bgAcc1" presStyleIdx="7" presStyleCnt="9" custScaleX="186370" custScaleY="57737">
        <dgm:presLayoutVars>
          <dgm:bulletEnabled val="1"/>
        </dgm:presLayoutVars>
      </dgm:prSet>
      <dgm:spPr/>
    </dgm:pt>
    <dgm:pt modelId="{DC5DA928-4597-4457-8954-955D8FA5FE90}" type="pres">
      <dgm:prSet presAssocID="{94F51140-31D6-4F7B-9B0F-B6919899A6A7}" presName="root" presStyleCnt="0"/>
      <dgm:spPr/>
    </dgm:pt>
    <dgm:pt modelId="{530DBB81-179F-4606-8D46-433FAA2C4059}" type="pres">
      <dgm:prSet presAssocID="{94F51140-31D6-4F7B-9B0F-B6919899A6A7}" presName="rootComposite" presStyleCnt="0"/>
      <dgm:spPr/>
    </dgm:pt>
    <dgm:pt modelId="{32B2E419-011E-4A8F-8C35-0A8560187BBA}" type="pres">
      <dgm:prSet presAssocID="{94F51140-31D6-4F7B-9B0F-B6919899A6A7}" presName="rootText" presStyleLbl="node1" presStyleIdx="2" presStyleCnt="3" custScaleX="186370" custScaleY="75695"/>
      <dgm:spPr/>
    </dgm:pt>
    <dgm:pt modelId="{A6EE0EC1-C291-4C07-894C-6CA559A6AC29}" type="pres">
      <dgm:prSet presAssocID="{94F51140-31D6-4F7B-9B0F-B6919899A6A7}" presName="rootConnector" presStyleLbl="node1" presStyleIdx="2" presStyleCnt="3"/>
      <dgm:spPr/>
    </dgm:pt>
    <dgm:pt modelId="{AB812D91-A2C2-46B5-93AD-1A78771B6164}" type="pres">
      <dgm:prSet presAssocID="{94F51140-31D6-4F7B-9B0F-B6919899A6A7}" presName="childShape" presStyleCnt="0"/>
      <dgm:spPr/>
    </dgm:pt>
    <dgm:pt modelId="{A0D0E9B8-6B41-4862-8E3F-E0750ECA93B1}" type="pres">
      <dgm:prSet presAssocID="{F982734C-6503-400B-8E53-97E295C50328}" presName="Name13" presStyleLbl="parChTrans1D2" presStyleIdx="8" presStyleCnt="9"/>
      <dgm:spPr/>
    </dgm:pt>
    <dgm:pt modelId="{BFEA8E7F-DCB8-4B3D-9FAC-3E3E691C55DF}" type="pres">
      <dgm:prSet presAssocID="{CA5F2602-7E16-4AF7-8BF5-6FA3BD70F196}" presName="childText" presStyleLbl="bgAcc1" presStyleIdx="8" presStyleCnt="9" custScaleX="186370" custScaleY="57737">
        <dgm:presLayoutVars>
          <dgm:bulletEnabled val="1"/>
        </dgm:presLayoutVars>
      </dgm:prSet>
      <dgm:spPr/>
    </dgm:pt>
  </dgm:ptLst>
  <dgm:cxnLst>
    <dgm:cxn modelId="{5FF35F09-E8F4-4760-807F-60A9CC9028DE}" srcId="{C4C08163-C9A6-4463-A9EF-A2DB19715A84}" destId="{94F51140-31D6-4F7B-9B0F-B6919899A6A7}" srcOrd="2" destOrd="0" parTransId="{3BBFA4F7-F76A-430E-A1B3-C8BED9F78211}" sibTransId="{6D6F3345-6B3F-414E-A309-5F20B47900D2}"/>
    <dgm:cxn modelId="{2FB9990D-FB46-4BED-B7A1-A01DE7DF2983}" type="presOf" srcId="{32F4E46F-C76D-4D40-9719-36DB53DE8601}" destId="{7E0F5BD4-A944-4084-898B-00A6D6C93110}" srcOrd="0" destOrd="0" presId="urn:microsoft.com/office/officeart/2005/8/layout/hierarchy3"/>
    <dgm:cxn modelId="{446A2C1C-7B59-4750-9167-E0AC3CF22709}" type="presOf" srcId="{94F51140-31D6-4F7B-9B0F-B6919899A6A7}" destId="{A6EE0EC1-C291-4C07-894C-6CA559A6AC29}" srcOrd="1" destOrd="0" presId="urn:microsoft.com/office/officeart/2005/8/layout/hierarchy3"/>
    <dgm:cxn modelId="{B73E6924-1D70-48D3-935F-635805921CDC}" srcId="{D61BC0F5-8974-4EC9-AB73-C7DE76DEDC16}" destId="{09CA5131-7773-4738-A448-62F6F8219BE4}" srcOrd="3" destOrd="0" parTransId="{63B61611-01E1-4228-A0A8-F2BDE271139E}" sibTransId="{068D1A3A-9A8D-4832-83B0-E60DA19169FF}"/>
    <dgm:cxn modelId="{E7AA4F24-1DA5-4DC1-BA68-9451C7299278}" type="presOf" srcId="{1E40B6F2-2574-4A96-AAE8-524FB5DD78E3}" destId="{7810DD64-F37A-4BC9-9CFB-A35240BC2572}" srcOrd="0" destOrd="0" presId="urn:microsoft.com/office/officeart/2005/8/layout/hierarchy3"/>
    <dgm:cxn modelId="{25C68432-1FF1-4129-A30D-B7F0E05BC17D}" type="presOf" srcId="{01B4EB53-AEA2-4250-BA5E-99CD23635C85}" destId="{6EC6E685-7FDD-461F-8A56-100F975CDE73}" srcOrd="0" destOrd="0" presId="urn:microsoft.com/office/officeart/2005/8/layout/hierarchy3"/>
    <dgm:cxn modelId="{51440239-C29C-4682-9C06-FBAC216DC2CA}" type="presOf" srcId="{063B051B-61DE-41FB-AEED-2732CA344F8E}" destId="{3121429F-A8EB-4038-BA4F-59CE33920A0B}" srcOrd="0" destOrd="0" presId="urn:microsoft.com/office/officeart/2005/8/layout/hierarchy3"/>
    <dgm:cxn modelId="{33E67A3C-5CAE-43D1-854E-881819F867FE}" type="presOf" srcId="{F982734C-6503-400B-8E53-97E295C50328}" destId="{A0D0E9B8-6B41-4862-8E3F-E0750ECA93B1}" srcOrd="0" destOrd="0" presId="urn:microsoft.com/office/officeart/2005/8/layout/hierarchy3"/>
    <dgm:cxn modelId="{4813B95C-C9CC-4743-855B-BC2D97397BF4}" srcId="{01B4EB53-AEA2-4250-BA5E-99CD23635C85}" destId="{5D91DB38-D51C-4E7E-B86D-0C48E108B47F}" srcOrd="2" destOrd="0" parTransId="{D5C012E8-3B4A-4656-A175-DBE9FE4F304E}" sibTransId="{1805495E-9DA0-4234-B6BB-1D50C72119A0}"/>
    <dgm:cxn modelId="{5E93C45C-03D2-429B-A672-4D91C77112C0}" type="presOf" srcId="{D61BC0F5-8974-4EC9-AB73-C7DE76DEDC16}" destId="{BF3A5C2F-64F9-47EE-837C-569DFF6E2FDE}" srcOrd="1" destOrd="0" presId="urn:microsoft.com/office/officeart/2005/8/layout/hierarchy3"/>
    <dgm:cxn modelId="{CFEDFF5F-2D5E-49F1-B5AF-AFAAE501C882}" type="presOf" srcId="{AAFF93D3-E204-430A-9808-D438E8C7E1C1}" destId="{E499C3EF-DF17-40DC-BA69-A1AAC31FA220}" srcOrd="0" destOrd="0" presId="urn:microsoft.com/office/officeart/2005/8/layout/hierarchy3"/>
    <dgm:cxn modelId="{5DDE3A60-72F3-463C-84F1-E9233F5F6C0E}" type="presOf" srcId="{F5EBF335-99CC-48AE-B31B-F83D71D2FA4D}" destId="{42ECE729-EE21-4E3B-AA66-9BAF776840EC}" srcOrd="0" destOrd="0" presId="urn:microsoft.com/office/officeart/2005/8/layout/hierarchy3"/>
    <dgm:cxn modelId="{73CC4F60-77C3-4BF0-80FE-A22D3E9C2B34}" type="presOf" srcId="{D5C012E8-3B4A-4656-A175-DBE9FE4F304E}" destId="{593B94EF-7F43-48F7-A255-437E2369B3CB}" srcOrd="0" destOrd="0" presId="urn:microsoft.com/office/officeart/2005/8/layout/hierarchy3"/>
    <dgm:cxn modelId="{A3347769-9C7D-4B95-AEB1-5724B1E5B446}" type="presOf" srcId="{D61BC0F5-8974-4EC9-AB73-C7DE76DEDC16}" destId="{D3992A71-11B7-4BA4-80B8-F18AD08477D7}" srcOrd="0" destOrd="0" presId="urn:microsoft.com/office/officeart/2005/8/layout/hierarchy3"/>
    <dgm:cxn modelId="{B41D436D-8656-482D-9B7F-9AC266A73A41}" type="presOf" srcId="{09CA5131-7773-4738-A448-62F6F8219BE4}" destId="{1A3520ED-0C2E-40F3-BFDC-1FC65F6B8B24}" srcOrd="0" destOrd="0" presId="urn:microsoft.com/office/officeart/2005/8/layout/hierarchy3"/>
    <dgm:cxn modelId="{0446744D-ED97-46A8-A1B5-997A7BA2037A}" srcId="{94F51140-31D6-4F7B-9B0F-B6919899A6A7}" destId="{CA5F2602-7E16-4AF7-8BF5-6FA3BD70F196}" srcOrd="0" destOrd="0" parTransId="{F982734C-6503-400B-8E53-97E295C50328}" sibTransId="{12E80AA7-FF77-4DA4-8EA8-6EF90B03A41F}"/>
    <dgm:cxn modelId="{8C202072-8A43-4051-B7AE-EDFD0F638CA2}" type="presOf" srcId="{3FD76C7E-BAE5-4C49-9E46-0E2AA8CCEC8D}" destId="{FEF84835-4876-45BD-8C05-769A09647418}" srcOrd="0" destOrd="0" presId="urn:microsoft.com/office/officeart/2005/8/layout/hierarchy3"/>
    <dgm:cxn modelId="{57A99553-3812-466A-A841-7D44AF4B79E3}" srcId="{D61BC0F5-8974-4EC9-AB73-C7DE76DEDC16}" destId="{B76BD1F5-AE88-4DA4-B6A3-A2824C786A92}" srcOrd="0" destOrd="0" parTransId="{537BD1A3-F42F-4E4C-A9A7-ABA07C0A22B4}" sibTransId="{9CAD5564-6BA7-4228-9BFC-DA92DA11F6B0}"/>
    <dgm:cxn modelId="{30F85E54-7FF8-4D6C-B3FF-F6C239F86AA1}" type="presOf" srcId="{94F51140-31D6-4F7B-9B0F-B6919899A6A7}" destId="{32B2E419-011E-4A8F-8C35-0A8560187BBA}" srcOrd="0" destOrd="0" presId="urn:microsoft.com/office/officeart/2005/8/layout/hierarchy3"/>
    <dgm:cxn modelId="{4FAFDF79-9310-4C37-8042-A238F6DD197D}" srcId="{01B4EB53-AEA2-4250-BA5E-99CD23635C85}" destId="{45741994-2AA2-478C-81F6-64417E96836A}" srcOrd="1" destOrd="0" parTransId="{063B051B-61DE-41FB-AEED-2732CA344F8E}" sibTransId="{3AB128E3-60CF-4E63-A8CB-B15783AF99F1}"/>
    <dgm:cxn modelId="{C0C7327D-30ED-438B-AC7F-0A9A8DEE8FC0}" srcId="{C4C08163-C9A6-4463-A9EF-A2DB19715A84}" destId="{D61BC0F5-8974-4EC9-AB73-C7DE76DEDC16}" srcOrd="1" destOrd="0" parTransId="{1102F815-43A1-4002-ACA5-BC38C65E7A4A}" sibTransId="{B6C0FFCA-245D-427D-B4BC-DCBC014A1496}"/>
    <dgm:cxn modelId="{65A70785-8711-4BFD-8D2A-D0EB739BA4B7}" type="presOf" srcId="{B7B732BA-8E18-430F-B24E-1DCD2EC06E85}" destId="{CAD98989-CD43-432C-B24B-ADCE89E357E1}" srcOrd="0" destOrd="0" presId="urn:microsoft.com/office/officeart/2005/8/layout/hierarchy3"/>
    <dgm:cxn modelId="{87B4DE89-B219-40DA-9C9E-10954272E8F1}" srcId="{01B4EB53-AEA2-4250-BA5E-99CD23635C85}" destId="{1E40B6F2-2574-4A96-AAE8-524FB5DD78E3}" srcOrd="0" destOrd="0" parTransId="{3FD76C7E-BAE5-4C49-9E46-0E2AA8CCEC8D}" sibTransId="{76DB6C2F-4F99-45E0-9162-B242C33B006F}"/>
    <dgm:cxn modelId="{8C1B278C-C82C-4D68-BBB6-85BDCCCDF3C7}" type="presOf" srcId="{01B4EB53-AEA2-4250-BA5E-99CD23635C85}" destId="{244B0F54-F7DC-4198-89A1-BEAAD50E8BE3}" srcOrd="1" destOrd="0" presId="urn:microsoft.com/office/officeart/2005/8/layout/hierarchy3"/>
    <dgm:cxn modelId="{E930CD91-B12F-4D14-9B91-59F0D35EE097}" srcId="{D61BC0F5-8974-4EC9-AB73-C7DE76DEDC16}" destId="{A940C3A2-E11C-4D7E-B37D-72042661FF83}" srcOrd="1" destOrd="0" parTransId="{AAFF93D3-E204-430A-9808-D438E8C7E1C1}" sibTransId="{387C7B9D-7B1E-42FD-948E-456A9A10B51A}"/>
    <dgm:cxn modelId="{80654C95-8F3C-4D13-A041-150336DE2AAB}" type="presOf" srcId="{537BD1A3-F42F-4E4C-A9A7-ABA07C0A22B4}" destId="{F29FA422-338A-4E00-BB8A-F5DEFC5D60BA}" srcOrd="0" destOrd="0" presId="urn:microsoft.com/office/officeart/2005/8/layout/hierarchy3"/>
    <dgm:cxn modelId="{6A8F6CAC-63DD-45EC-A20E-33CA0769DC3B}" srcId="{D61BC0F5-8974-4EC9-AB73-C7DE76DEDC16}" destId="{1A168272-12D3-4622-A97D-CEDEB350D7C7}" srcOrd="2" destOrd="0" parTransId="{F5EBF335-99CC-48AE-B31B-F83D71D2FA4D}" sibTransId="{79EF36BD-3304-4DA3-A482-7C14C8A994FF}"/>
    <dgm:cxn modelId="{73107CAF-A6A6-4B11-A30A-1B5D112F7A16}" srcId="{C4C08163-C9A6-4463-A9EF-A2DB19715A84}" destId="{01B4EB53-AEA2-4250-BA5E-99CD23635C85}" srcOrd="0" destOrd="0" parTransId="{BCB5B0E0-19A8-4A95-9FE7-FF7042E295C8}" sibTransId="{E78500FA-B777-4905-A58D-FD3D57D6E889}"/>
    <dgm:cxn modelId="{0CD666C3-12ED-4E79-BEF3-0448055E6E35}" srcId="{01B4EB53-AEA2-4250-BA5E-99CD23635C85}" destId="{B7B732BA-8E18-430F-B24E-1DCD2EC06E85}" srcOrd="3" destOrd="0" parTransId="{32F4E46F-C76D-4D40-9719-36DB53DE8601}" sibTransId="{F50879F9-5F81-483F-8AAA-252865EC77D1}"/>
    <dgm:cxn modelId="{18AFECC8-2DD1-457D-A68F-A385FB1FAEFD}" type="presOf" srcId="{A940C3A2-E11C-4D7E-B37D-72042661FF83}" destId="{59F3914C-5769-455D-9B0D-658911C5CD43}" srcOrd="0" destOrd="0" presId="urn:microsoft.com/office/officeart/2005/8/layout/hierarchy3"/>
    <dgm:cxn modelId="{FCDC1FD9-E76A-45B5-9A11-D3AEC93713C2}" type="presOf" srcId="{C4C08163-C9A6-4463-A9EF-A2DB19715A84}" destId="{44EED8C2-1DCD-44C1-8E98-13B74348AB92}" srcOrd="0" destOrd="0" presId="urn:microsoft.com/office/officeart/2005/8/layout/hierarchy3"/>
    <dgm:cxn modelId="{F182FEE2-6415-4C7F-8BBF-D883DF2B750C}" type="presOf" srcId="{B76BD1F5-AE88-4DA4-B6A3-A2824C786A92}" destId="{2E266806-46D6-4E64-90F0-C666B4B8859C}" srcOrd="0" destOrd="0" presId="urn:microsoft.com/office/officeart/2005/8/layout/hierarchy3"/>
    <dgm:cxn modelId="{A5C957E6-23FF-4217-A24B-3ECABA4B30E4}" type="presOf" srcId="{1A168272-12D3-4622-A97D-CEDEB350D7C7}" destId="{146C6F10-D977-4811-BE0E-999EBFB89422}" srcOrd="0" destOrd="0" presId="urn:microsoft.com/office/officeart/2005/8/layout/hierarchy3"/>
    <dgm:cxn modelId="{5A8BE1EC-C288-428D-891A-B6941243D1ED}" type="presOf" srcId="{5D91DB38-D51C-4E7E-B86D-0C48E108B47F}" destId="{F73E68AD-E1A5-40C0-BF4A-863A4E8A0FE2}" srcOrd="0" destOrd="0" presId="urn:microsoft.com/office/officeart/2005/8/layout/hierarchy3"/>
    <dgm:cxn modelId="{113E70F1-203E-461E-8ABC-D1E410E87F4F}" type="presOf" srcId="{CA5F2602-7E16-4AF7-8BF5-6FA3BD70F196}" destId="{BFEA8E7F-DCB8-4B3D-9FAC-3E3E691C55DF}" srcOrd="0" destOrd="0" presId="urn:microsoft.com/office/officeart/2005/8/layout/hierarchy3"/>
    <dgm:cxn modelId="{F2BBF8F5-D6B7-4F3E-9580-187AD8196748}" type="presOf" srcId="{45741994-2AA2-478C-81F6-64417E96836A}" destId="{10248A2D-DD23-4C5B-A4E3-2C9B6D5EB1EE}" srcOrd="0" destOrd="0" presId="urn:microsoft.com/office/officeart/2005/8/layout/hierarchy3"/>
    <dgm:cxn modelId="{AA5C6CFB-A833-4E82-BDAD-C7052E56F12C}" type="presOf" srcId="{63B61611-01E1-4228-A0A8-F2BDE271139E}" destId="{AAEB7DEA-4C00-4382-B354-5D06EA1D8039}" srcOrd="0" destOrd="0" presId="urn:microsoft.com/office/officeart/2005/8/layout/hierarchy3"/>
    <dgm:cxn modelId="{0F514F8E-5188-44DB-90D0-69DEBA7B6B6A}" type="presParOf" srcId="{44EED8C2-1DCD-44C1-8E98-13B74348AB92}" destId="{D0BD786E-94EC-4686-9AB5-4A04687F0B10}" srcOrd="0" destOrd="0" presId="urn:microsoft.com/office/officeart/2005/8/layout/hierarchy3"/>
    <dgm:cxn modelId="{5080F9DA-E23C-4172-99F0-BD15AF4BB222}" type="presParOf" srcId="{D0BD786E-94EC-4686-9AB5-4A04687F0B10}" destId="{1289ED50-B573-4682-AACA-038E91269210}" srcOrd="0" destOrd="0" presId="urn:microsoft.com/office/officeart/2005/8/layout/hierarchy3"/>
    <dgm:cxn modelId="{D9B72B09-984C-4427-BAA9-D579F8EA3E5E}" type="presParOf" srcId="{1289ED50-B573-4682-AACA-038E91269210}" destId="{6EC6E685-7FDD-461F-8A56-100F975CDE73}" srcOrd="0" destOrd="0" presId="urn:microsoft.com/office/officeart/2005/8/layout/hierarchy3"/>
    <dgm:cxn modelId="{DC38FFC3-27A0-4FE4-AC4C-4D4126F34582}" type="presParOf" srcId="{1289ED50-B573-4682-AACA-038E91269210}" destId="{244B0F54-F7DC-4198-89A1-BEAAD50E8BE3}" srcOrd="1" destOrd="0" presId="urn:microsoft.com/office/officeart/2005/8/layout/hierarchy3"/>
    <dgm:cxn modelId="{2404F53C-71E5-4064-A125-7259BDD23681}" type="presParOf" srcId="{D0BD786E-94EC-4686-9AB5-4A04687F0B10}" destId="{98EFEC96-43B0-4767-8A98-577E74DECE60}" srcOrd="1" destOrd="0" presId="urn:microsoft.com/office/officeart/2005/8/layout/hierarchy3"/>
    <dgm:cxn modelId="{7C37924B-B923-494D-9DFB-3538C0D6187E}" type="presParOf" srcId="{98EFEC96-43B0-4767-8A98-577E74DECE60}" destId="{FEF84835-4876-45BD-8C05-769A09647418}" srcOrd="0" destOrd="0" presId="urn:microsoft.com/office/officeart/2005/8/layout/hierarchy3"/>
    <dgm:cxn modelId="{AD706CC2-4AD1-41EE-B1BA-28BBFB44A7D2}" type="presParOf" srcId="{98EFEC96-43B0-4767-8A98-577E74DECE60}" destId="{7810DD64-F37A-4BC9-9CFB-A35240BC2572}" srcOrd="1" destOrd="0" presId="urn:microsoft.com/office/officeart/2005/8/layout/hierarchy3"/>
    <dgm:cxn modelId="{DDC82DF9-F4DB-4E73-86BB-FBA72D912F9A}" type="presParOf" srcId="{98EFEC96-43B0-4767-8A98-577E74DECE60}" destId="{3121429F-A8EB-4038-BA4F-59CE33920A0B}" srcOrd="2" destOrd="0" presId="urn:microsoft.com/office/officeart/2005/8/layout/hierarchy3"/>
    <dgm:cxn modelId="{0FFE3F67-F369-4BCA-8EED-49ADF6A79609}" type="presParOf" srcId="{98EFEC96-43B0-4767-8A98-577E74DECE60}" destId="{10248A2D-DD23-4C5B-A4E3-2C9B6D5EB1EE}" srcOrd="3" destOrd="0" presId="urn:microsoft.com/office/officeart/2005/8/layout/hierarchy3"/>
    <dgm:cxn modelId="{967DADE4-4575-49D5-B34C-BAE548ACC929}" type="presParOf" srcId="{98EFEC96-43B0-4767-8A98-577E74DECE60}" destId="{593B94EF-7F43-48F7-A255-437E2369B3CB}" srcOrd="4" destOrd="0" presId="urn:microsoft.com/office/officeart/2005/8/layout/hierarchy3"/>
    <dgm:cxn modelId="{75CF0F0F-F2CC-4ACD-AAE7-B7DB76D5C526}" type="presParOf" srcId="{98EFEC96-43B0-4767-8A98-577E74DECE60}" destId="{F73E68AD-E1A5-40C0-BF4A-863A4E8A0FE2}" srcOrd="5" destOrd="0" presId="urn:microsoft.com/office/officeart/2005/8/layout/hierarchy3"/>
    <dgm:cxn modelId="{7C8EC580-5412-4008-9CF6-CD01E4859BBA}" type="presParOf" srcId="{98EFEC96-43B0-4767-8A98-577E74DECE60}" destId="{7E0F5BD4-A944-4084-898B-00A6D6C93110}" srcOrd="6" destOrd="0" presId="urn:microsoft.com/office/officeart/2005/8/layout/hierarchy3"/>
    <dgm:cxn modelId="{E6205A40-BFE0-4F24-B6F5-D5CEFD87985F}" type="presParOf" srcId="{98EFEC96-43B0-4767-8A98-577E74DECE60}" destId="{CAD98989-CD43-432C-B24B-ADCE89E357E1}" srcOrd="7" destOrd="0" presId="urn:microsoft.com/office/officeart/2005/8/layout/hierarchy3"/>
    <dgm:cxn modelId="{F4727B6B-EDF1-487C-BCE4-945447144913}" type="presParOf" srcId="{44EED8C2-1DCD-44C1-8E98-13B74348AB92}" destId="{24079690-E12D-4B22-BCDF-D579E4999967}" srcOrd="1" destOrd="0" presId="urn:microsoft.com/office/officeart/2005/8/layout/hierarchy3"/>
    <dgm:cxn modelId="{2E6F5DD2-F56F-4598-8DAC-B82C4066A444}" type="presParOf" srcId="{24079690-E12D-4B22-BCDF-D579E4999967}" destId="{27D0187B-F8F8-4E8B-A527-EEA5E73DD81B}" srcOrd="0" destOrd="0" presId="urn:microsoft.com/office/officeart/2005/8/layout/hierarchy3"/>
    <dgm:cxn modelId="{D0227C62-08E8-4E54-B1DC-B0D03EC8AB73}" type="presParOf" srcId="{27D0187B-F8F8-4E8B-A527-EEA5E73DD81B}" destId="{D3992A71-11B7-4BA4-80B8-F18AD08477D7}" srcOrd="0" destOrd="0" presId="urn:microsoft.com/office/officeart/2005/8/layout/hierarchy3"/>
    <dgm:cxn modelId="{4B54EBD1-0147-4AF2-9213-818D221D4B3C}" type="presParOf" srcId="{27D0187B-F8F8-4E8B-A527-EEA5E73DD81B}" destId="{BF3A5C2F-64F9-47EE-837C-569DFF6E2FDE}" srcOrd="1" destOrd="0" presId="urn:microsoft.com/office/officeart/2005/8/layout/hierarchy3"/>
    <dgm:cxn modelId="{FE71D97B-2777-4437-A172-1A90B17FCDCF}" type="presParOf" srcId="{24079690-E12D-4B22-BCDF-D579E4999967}" destId="{17C1328A-4218-4CAB-8F9F-60F019088F5C}" srcOrd="1" destOrd="0" presId="urn:microsoft.com/office/officeart/2005/8/layout/hierarchy3"/>
    <dgm:cxn modelId="{D778DDD8-A01D-448F-93D0-7F1062C67853}" type="presParOf" srcId="{17C1328A-4218-4CAB-8F9F-60F019088F5C}" destId="{F29FA422-338A-4E00-BB8A-F5DEFC5D60BA}" srcOrd="0" destOrd="0" presId="urn:microsoft.com/office/officeart/2005/8/layout/hierarchy3"/>
    <dgm:cxn modelId="{59EAA8E5-34B1-48ED-8B42-259E9DA2FC0C}" type="presParOf" srcId="{17C1328A-4218-4CAB-8F9F-60F019088F5C}" destId="{2E266806-46D6-4E64-90F0-C666B4B8859C}" srcOrd="1" destOrd="0" presId="urn:microsoft.com/office/officeart/2005/8/layout/hierarchy3"/>
    <dgm:cxn modelId="{BA17B536-D899-48B1-8DFB-484C5F1CD530}" type="presParOf" srcId="{17C1328A-4218-4CAB-8F9F-60F019088F5C}" destId="{E499C3EF-DF17-40DC-BA69-A1AAC31FA220}" srcOrd="2" destOrd="0" presId="urn:microsoft.com/office/officeart/2005/8/layout/hierarchy3"/>
    <dgm:cxn modelId="{E359E80D-EFDD-49FA-B3A8-2EC013F860F7}" type="presParOf" srcId="{17C1328A-4218-4CAB-8F9F-60F019088F5C}" destId="{59F3914C-5769-455D-9B0D-658911C5CD43}" srcOrd="3" destOrd="0" presId="urn:microsoft.com/office/officeart/2005/8/layout/hierarchy3"/>
    <dgm:cxn modelId="{C0ABE941-CD06-451F-B407-B727C90BFE7E}" type="presParOf" srcId="{17C1328A-4218-4CAB-8F9F-60F019088F5C}" destId="{42ECE729-EE21-4E3B-AA66-9BAF776840EC}" srcOrd="4" destOrd="0" presId="urn:microsoft.com/office/officeart/2005/8/layout/hierarchy3"/>
    <dgm:cxn modelId="{EAC235F8-A6F1-4553-906C-C692EFC5EC28}" type="presParOf" srcId="{17C1328A-4218-4CAB-8F9F-60F019088F5C}" destId="{146C6F10-D977-4811-BE0E-999EBFB89422}" srcOrd="5" destOrd="0" presId="urn:microsoft.com/office/officeart/2005/8/layout/hierarchy3"/>
    <dgm:cxn modelId="{59F1AA21-A320-46B5-B9B2-6BAA53012773}" type="presParOf" srcId="{17C1328A-4218-4CAB-8F9F-60F019088F5C}" destId="{AAEB7DEA-4C00-4382-B354-5D06EA1D8039}" srcOrd="6" destOrd="0" presId="urn:microsoft.com/office/officeart/2005/8/layout/hierarchy3"/>
    <dgm:cxn modelId="{0B47CDD7-C32E-4685-8FBC-68A564D4BA02}" type="presParOf" srcId="{17C1328A-4218-4CAB-8F9F-60F019088F5C}" destId="{1A3520ED-0C2E-40F3-BFDC-1FC65F6B8B24}" srcOrd="7" destOrd="0" presId="urn:microsoft.com/office/officeart/2005/8/layout/hierarchy3"/>
    <dgm:cxn modelId="{767BDCB1-5AD4-4498-8651-34BF022E63C2}" type="presParOf" srcId="{44EED8C2-1DCD-44C1-8E98-13B74348AB92}" destId="{DC5DA928-4597-4457-8954-955D8FA5FE90}" srcOrd="2" destOrd="0" presId="urn:microsoft.com/office/officeart/2005/8/layout/hierarchy3"/>
    <dgm:cxn modelId="{ECF7EB4E-06B9-4C68-8BDC-3D162E07A25D}" type="presParOf" srcId="{DC5DA928-4597-4457-8954-955D8FA5FE90}" destId="{530DBB81-179F-4606-8D46-433FAA2C4059}" srcOrd="0" destOrd="0" presId="urn:microsoft.com/office/officeart/2005/8/layout/hierarchy3"/>
    <dgm:cxn modelId="{C7F9A937-B935-4E21-BF87-F548247B63BB}" type="presParOf" srcId="{530DBB81-179F-4606-8D46-433FAA2C4059}" destId="{32B2E419-011E-4A8F-8C35-0A8560187BBA}" srcOrd="0" destOrd="0" presId="urn:microsoft.com/office/officeart/2005/8/layout/hierarchy3"/>
    <dgm:cxn modelId="{FD580C3E-44BD-4C8A-B456-A70545841898}" type="presParOf" srcId="{530DBB81-179F-4606-8D46-433FAA2C4059}" destId="{A6EE0EC1-C291-4C07-894C-6CA559A6AC29}" srcOrd="1" destOrd="0" presId="urn:microsoft.com/office/officeart/2005/8/layout/hierarchy3"/>
    <dgm:cxn modelId="{BF65C768-47AB-44E1-BE46-10C4A43F5BF2}" type="presParOf" srcId="{DC5DA928-4597-4457-8954-955D8FA5FE90}" destId="{AB812D91-A2C2-46B5-93AD-1A78771B6164}" srcOrd="1" destOrd="0" presId="urn:microsoft.com/office/officeart/2005/8/layout/hierarchy3"/>
    <dgm:cxn modelId="{83DF2CB3-9199-4311-AB6D-177A83F05268}" type="presParOf" srcId="{AB812D91-A2C2-46B5-93AD-1A78771B6164}" destId="{A0D0E9B8-6B41-4862-8E3F-E0750ECA93B1}" srcOrd="0" destOrd="0" presId="urn:microsoft.com/office/officeart/2005/8/layout/hierarchy3"/>
    <dgm:cxn modelId="{3674F713-6E01-41C2-932A-85C19FD58D22}" type="presParOf" srcId="{AB812D91-A2C2-46B5-93AD-1A78771B6164}" destId="{BFEA8E7F-DCB8-4B3D-9FAC-3E3E691C55D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6E685-7FDD-461F-8A56-100F975CDE73}">
      <dsp:nvSpPr>
        <dsp:cNvPr id="0" name=""/>
        <dsp:cNvSpPr/>
      </dsp:nvSpPr>
      <dsp:spPr>
        <a:xfrm>
          <a:off x="2374" y="772024"/>
          <a:ext cx="3508987" cy="59675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masis MT Pro" panose="02040504050005020304" pitchFamily="18" charset="0"/>
            </a:rPr>
            <a:t>HMC Mem Agent</a:t>
          </a:r>
        </a:p>
      </dsp:txBody>
      <dsp:txXfrm>
        <a:off x="19852" y="789502"/>
        <a:ext cx="3474031" cy="561799"/>
      </dsp:txXfrm>
    </dsp:sp>
    <dsp:sp modelId="{FEF84835-4876-45BD-8C05-769A09647418}">
      <dsp:nvSpPr>
        <dsp:cNvPr id="0" name=""/>
        <dsp:cNvSpPr/>
      </dsp:nvSpPr>
      <dsp:spPr>
        <a:xfrm>
          <a:off x="353273" y="1368780"/>
          <a:ext cx="350898" cy="507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120"/>
              </a:lnTo>
              <a:lnTo>
                <a:pt x="350898" y="5071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0DD64-F37A-4BC9-9CFB-A35240BC2572}">
      <dsp:nvSpPr>
        <dsp:cNvPr id="0" name=""/>
        <dsp:cNvSpPr/>
      </dsp:nvSpPr>
      <dsp:spPr>
        <a:xfrm>
          <a:off x="704172" y="1604131"/>
          <a:ext cx="2807190" cy="543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masis MT Pro" panose="02040504050005020304" pitchFamily="18" charset="0"/>
            </a:rPr>
            <a:t>Mohamed Ibrahem</a:t>
          </a:r>
        </a:p>
      </dsp:txBody>
      <dsp:txXfrm>
        <a:off x="720092" y="1620051"/>
        <a:ext cx="2775350" cy="511698"/>
      </dsp:txXfrm>
    </dsp:sp>
    <dsp:sp modelId="{3121429F-A8EB-4038-BA4F-59CE33920A0B}">
      <dsp:nvSpPr>
        <dsp:cNvPr id="0" name=""/>
        <dsp:cNvSpPr/>
      </dsp:nvSpPr>
      <dsp:spPr>
        <a:xfrm>
          <a:off x="353273" y="1368780"/>
          <a:ext cx="350898" cy="1286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6009"/>
              </a:lnTo>
              <a:lnTo>
                <a:pt x="350898" y="12860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48A2D-DD23-4C5B-A4E3-2C9B6D5EB1EE}">
      <dsp:nvSpPr>
        <dsp:cNvPr id="0" name=""/>
        <dsp:cNvSpPr/>
      </dsp:nvSpPr>
      <dsp:spPr>
        <a:xfrm>
          <a:off x="704172" y="2383020"/>
          <a:ext cx="2807190" cy="543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masis MT Pro" panose="02040504050005020304" pitchFamily="18" charset="0"/>
            </a:rPr>
            <a:t>Kholoud Darwesh</a:t>
          </a:r>
        </a:p>
      </dsp:txBody>
      <dsp:txXfrm>
        <a:off x="720092" y="2398940"/>
        <a:ext cx="2775350" cy="511698"/>
      </dsp:txXfrm>
    </dsp:sp>
    <dsp:sp modelId="{593B94EF-7F43-48F7-A255-437E2369B3CB}">
      <dsp:nvSpPr>
        <dsp:cNvPr id="0" name=""/>
        <dsp:cNvSpPr/>
      </dsp:nvSpPr>
      <dsp:spPr>
        <a:xfrm>
          <a:off x="353273" y="1368780"/>
          <a:ext cx="350898" cy="206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898"/>
              </a:lnTo>
              <a:lnTo>
                <a:pt x="350898" y="2064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E68AD-E1A5-40C0-BF4A-863A4E8A0FE2}">
      <dsp:nvSpPr>
        <dsp:cNvPr id="0" name=""/>
        <dsp:cNvSpPr/>
      </dsp:nvSpPr>
      <dsp:spPr>
        <a:xfrm>
          <a:off x="704172" y="3161909"/>
          <a:ext cx="2807190" cy="543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masis MT Pro" panose="02040504050005020304" pitchFamily="18" charset="0"/>
            </a:rPr>
            <a:t>Youmna Mohamed </a:t>
          </a:r>
        </a:p>
      </dsp:txBody>
      <dsp:txXfrm>
        <a:off x="720092" y="3177829"/>
        <a:ext cx="2775350" cy="511698"/>
      </dsp:txXfrm>
    </dsp:sp>
    <dsp:sp modelId="{7E0F5BD4-A944-4084-898B-00A6D6C93110}">
      <dsp:nvSpPr>
        <dsp:cNvPr id="0" name=""/>
        <dsp:cNvSpPr/>
      </dsp:nvSpPr>
      <dsp:spPr>
        <a:xfrm>
          <a:off x="353273" y="1368780"/>
          <a:ext cx="350898" cy="284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3787"/>
              </a:lnTo>
              <a:lnTo>
                <a:pt x="350898" y="28437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98989-CD43-432C-B24B-ADCE89E357E1}">
      <dsp:nvSpPr>
        <dsp:cNvPr id="0" name=""/>
        <dsp:cNvSpPr/>
      </dsp:nvSpPr>
      <dsp:spPr>
        <a:xfrm>
          <a:off x="704172" y="3940798"/>
          <a:ext cx="2807190" cy="543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masis MT Pro" panose="02040504050005020304" pitchFamily="18" charset="0"/>
            </a:rPr>
            <a:t>Rana Wagdy </a:t>
          </a:r>
          <a:endParaRPr lang="en-US" sz="2500" kern="1200" dirty="0">
            <a:latin typeface="Amasis MT Pro" panose="02040504050005020304" pitchFamily="18" charset="0"/>
          </a:endParaRPr>
        </a:p>
      </dsp:txBody>
      <dsp:txXfrm>
        <a:off x="720092" y="3956718"/>
        <a:ext cx="2775350" cy="511698"/>
      </dsp:txXfrm>
    </dsp:sp>
    <dsp:sp modelId="{D3992A71-11B7-4BA4-80B8-F18AD08477D7}">
      <dsp:nvSpPr>
        <dsp:cNvPr id="0" name=""/>
        <dsp:cNvSpPr/>
      </dsp:nvSpPr>
      <dsp:spPr>
        <a:xfrm>
          <a:off x="3982064" y="772024"/>
          <a:ext cx="3791936" cy="62753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masis MT Pro" panose="02040504050005020304" pitchFamily="18" charset="0"/>
            </a:rPr>
            <a:t>AXI Request Agent &amp; AXI Response Agent</a:t>
          </a:r>
        </a:p>
      </dsp:txBody>
      <dsp:txXfrm>
        <a:off x="4000444" y="790404"/>
        <a:ext cx="3755176" cy="590779"/>
      </dsp:txXfrm>
    </dsp:sp>
    <dsp:sp modelId="{F29FA422-338A-4E00-BB8A-F5DEFC5D60BA}">
      <dsp:nvSpPr>
        <dsp:cNvPr id="0" name=""/>
        <dsp:cNvSpPr/>
      </dsp:nvSpPr>
      <dsp:spPr>
        <a:xfrm>
          <a:off x="4361258" y="1399564"/>
          <a:ext cx="379193" cy="500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0421"/>
              </a:lnTo>
              <a:lnTo>
                <a:pt x="379193" y="5004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66806-46D6-4E64-90F0-C666B4B8859C}">
      <dsp:nvSpPr>
        <dsp:cNvPr id="0" name=""/>
        <dsp:cNvSpPr/>
      </dsp:nvSpPr>
      <dsp:spPr>
        <a:xfrm>
          <a:off x="4740451" y="1634915"/>
          <a:ext cx="2726771" cy="5301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masis MT Pro" panose="02040504050005020304" pitchFamily="18" charset="0"/>
            </a:rPr>
            <a:t>Omnia Mohamed </a:t>
          </a:r>
        </a:p>
      </dsp:txBody>
      <dsp:txXfrm>
        <a:off x="4755978" y="1650442"/>
        <a:ext cx="2695717" cy="499088"/>
      </dsp:txXfrm>
    </dsp:sp>
    <dsp:sp modelId="{E499C3EF-DF17-40DC-BA69-A1AAC31FA220}">
      <dsp:nvSpPr>
        <dsp:cNvPr id="0" name=""/>
        <dsp:cNvSpPr/>
      </dsp:nvSpPr>
      <dsp:spPr>
        <a:xfrm>
          <a:off x="4361258" y="1399564"/>
          <a:ext cx="379193" cy="1272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612"/>
              </a:lnTo>
              <a:lnTo>
                <a:pt x="379193" y="12726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3914C-5769-455D-9B0D-658911C5CD43}">
      <dsp:nvSpPr>
        <dsp:cNvPr id="0" name=""/>
        <dsp:cNvSpPr/>
      </dsp:nvSpPr>
      <dsp:spPr>
        <a:xfrm>
          <a:off x="4740451" y="2400408"/>
          <a:ext cx="2807190" cy="543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masis MT Pro" panose="02040504050005020304" pitchFamily="18" charset="0"/>
            </a:rPr>
            <a:t>Omnia Salah</a:t>
          </a:r>
        </a:p>
      </dsp:txBody>
      <dsp:txXfrm>
        <a:off x="4756371" y="2416328"/>
        <a:ext cx="2775350" cy="511698"/>
      </dsp:txXfrm>
    </dsp:sp>
    <dsp:sp modelId="{42ECE729-EE21-4E3B-AA66-9BAF776840EC}">
      <dsp:nvSpPr>
        <dsp:cNvPr id="0" name=""/>
        <dsp:cNvSpPr/>
      </dsp:nvSpPr>
      <dsp:spPr>
        <a:xfrm>
          <a:off x="4361258" y="1399564"/>
          <a:ext cx="379193" cy="2051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1502"/>
              </a:lnTo>
              <a:lnTo>
                <a:pt x="379193" y="20515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C6F10-D977-4811-BE0E-999EBFB89422}">
      <dsp:nvSpPr>
        <dsp:cNvPr id="0" name=""/>
        <dsp:cNvSpPr/>
      </dsp:nvSpPr>
      <dsp:spPr>
        <a:xfrm>
          <a:off x="4740451" y="3179297"/>
          <a:ext cx="2807190" cy="543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masis MT Pro" panose="02040504050005020304" pitchFamily="18" charset="0"/>
            </a:rPr>
            <a:t>Tarek Emad</a:t>
          </a:r>
        </a:p>
      </dsp:txBody>
      <dsp:txXfrm>
        <a:off x="4756371" y="3195217"/>
        <a:ext cx="2775350" cy="511698"/>
      </dsp:txXfrm>
    </dsp:sp>
    <dsp:sp modelId="{AAEB7DEA-4C00-4382-B354-5D06EA1D8039}">
      <dsp:nvSpPr>
        <dsp:cNvPr id="0" name=""/>
        <dsp:cNvSpPr/>
      </dsp:nvSpPr>
      <dsp:spPr>
        <a:xfrm>
          <a:off x="4361258" y="1399564"/>
          <a:ext cx="379193" cy="2830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0391"/>
              </a:lnTo>
              <a:lnTo>
                <a:pt x="379193" y="28303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520ED-0C2E-40F3-BFDC-1FC65F6B8B24}">
      <dsp:nvSpPr>
        <dsp:cNvPr id="0" name=""/>
        <dsp:cNvSpPr/>
      </dsp:nvSpPr>
      <dsp:spPr>
        <a:xfrm>
          <a:off x="4740451" y="3958186"/>
          <a:ext cx="2807190" cy="543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2500" kern="1200" dirty="0">
              <a:latin typeface="Amasis MT Pro" panose="02040504050005020304" pitchFamily="18" charset="0"/>
            </a:rPr>
            <a:t>Eslam Elfeki</a:t>
          </a:r>
        </a:p>
      </dsp:txBody>
      <dsp:txXfrm>
        <a:off x="4756371" y="3974106"/>
        <a:ext cx="2775350" cy="511698"/>
      </dsp:txXfrm>
    </dsp:sp>
    <dsp:sp modelId="{32B2E419-011E-4A8F-8C35-0A8560187BBA}">
      <dsp:nvSpPr>
        <dsp:cNvPr id="0" name=""/>
        <dsp:cNvSpPr/>
      </dsp:nvSpPr>
      <dsp:spPr>
        <a:xfrm>
          <a:off x="8244702" y="772024"/>
          <a:ext cx="3508987" cy="71259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masis MT Pro" panose="02040504050005020304" pitchFamily="18" charset="0"/>
            </a:rPr>
            <a:t>System Agent &amp; Register File Agent</a:t>
          </a:r>
        </a:p>
      </dsp:txBody>
      <dsp:txXfrm>
        <a:off x="8265573" y="792895"/>
        <a:ext cx="3467245" cy="670853"/>
      </dsp:txXfrm>
    </dsp:sp>
    <dsp:sp modelId="{A0D0E9B8-6B41-4862-8E3F-E0750ECA93B1}">
      <dsp:nvSpPr>
        <dsp:cNvPr id="0" name=""/>
        <dsp:cNvSpPr/>
      </dsp:nvSpPr>
      <dsp:spPr>
        <a:xfrm>
          <a:off x="8595601" y="1484619"/>
          <a:ext cx="350898" cy="507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120"/>
              </a:lnTo>
              <a:lnTo>
                <a:pt x="350898" y="5071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EA8E7F-DCB8-4B3D-9FAC-3E3E691C55DF}">
      <dsp:nvSpPr>
        <dsp:cNvPr id="0" name=""/>
        <dsp:cNvSpPr/>
      </dsp:nvSpPr>
      <dsp:spPr>
        <a:xfrm>
          <a:off x="8946500" y="1719970"/>
          <a:ext cx="2807190" cy="5435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masis MT Pro" panose="02040504050005020304" pitchFamily="18" charset="0"/>
            </a:rPr>
            <a:t>Kholoud Darwesh</a:t>
          </a:r>
        </a:p>
      </dsp:txBody>
      <dsp:txXfrm>
        <a:off x="8962420" y="1735890"/>
        <a:ext cx="2775350" cy="511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29:31.733"/>
    </inkml:context>
    <inkml:brush xml:id="br0">
      <inkml:brushProperty name="width" value="0.10583" units="cm"/>
      <inkml:brushProperty name="height" value="0.10583" units="cm"/>
      <inkml:brushProperty name="color" value="#0070C0"/>
    </inkml:brush>
  </inkml:definitions>
  <inkml:trace contextRef="#ctx0" brushRef="#br0">2262 110 24575,'-7'-4'0,"0"0"0,-1 0 0,1 0 0,-1 1 0,0 0 0,0 0 0,0 1 0,0 0 0,0 1 0,0 0 0,-12 0 0,-18-5 0,-56-17 0,45 9 0,0 3 0,-1 2 0,-100-5 0,-416 17 0,504 1 0,0 2 0,-97 24 0,115-21 0,-186 48 0,192-47 0,0 3 0,1 1 0,0 1 0,-61 37 0,91-49 0,-12 10 0,0 1 0,1 0 0,1 2 0,0 0 0,1 0 0,0 2 0,2 0 0,-16 25 0,-12 13 0,-7-8 0,46-45 0,0-1 0,-1 1 0,0 0 0,1-1 0,-1 0 0,0 0 0,0 0 0,0 0 0,0-1 0,-1 0 0,1 1 0,-8 0 0,10-3 0,0 1 0,1-1 0,-1 0 0,0 0 0,1 0 0,-1 0 0,1 0 0,-1 0 0,1 0 0,0 0 0,-1 0 0,1-1 0,0 1 0,0 0 0,0-1 0,0 1 0,0-1 0,0 1 0,0-1 0,0 0 0,1 1 0,-1-1 0,1 0 0,-1 0 0,1 1 0,0-1 0,0 0 0,-1-3 0,-2-60 0,3 56 0,0-5 0,0 0 0,1 1 0,1-1 0,0 1 0,1-1 0,0 1 0,1 0 0,0 0 0,1 0 0,10-17 0,-10 20 0,15-24 0,-19 33 0,-1 1 0,0 0 0,0 0 0,0 0 0,0-1 0,0 1 0,0 0 0,1 0 0,-1 0 0,0 0 0,0 0 0,0-1 0,1 1 0,-1 0 0,0 0 0,0 0 0,0 0 0,1 0 0,-1 0 0,0 0 0,0 0 0,1 0 0,-1 0 0,0 0 0,0 0 0,0 0 0,1 0 0,-1 0 0,0 0 0,0 0 0,1 0 0,-1 0 0,0 0 0,0 0 0,0 0 0,1 0 0,-1 0 0,0 1 0,0-1 0,0 0 0,0 0 0,1 0 0,-1 1 0,5 22 0,-5-2 0,-1 0 0,-1 0 0,-1 0 0,-1 0 0,0-1 0,-2 1 0,0-1 0,-2 0 0,0-1 0,-1 0 0,-12 19 0,21-37 0,0-1 0,1 0 0,-1 1 0,0-1 0,0 0 0,0 1 0,0-1 0,0 0 0,0 0 0,1 1 0,-1-1 0,0 0 0,0 0 0,0 1 0,1-1 0,-1 0 0,0 0 0,0 0 0,1 1 0,-1-1 0,0 0 0,1 0 0,-1 0 0,0 0 0,1 0 0,-1 1 0,0-1 0,1 0 0,-1 0 0,0 0 0,0 0 0,1 0 0,-1 0 0,0 0 0,1 0 0,-1 0 0,0 0 0,1 0 0,-1-1 0,0 1 0,1 0 0,-1 0 0,0 0 0,1 0 0,-1 0 0,0-1 0,0 1 0,1 0 0,20-4 0,284-96-1365,-284 91-5461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29:38.886"/>
    </inkml:context>
    <inkml:brush xml:id="br0">
      <inkml:brushProperty name="width" value="0.10583" units="cm"/>
      <inkml:brushProperty name="height" value="0.10583" units="cm"/>
      <inkml:brushProperty name="color" value="#0070C0"/>
    </inkml:brush>
  </inkml:definitions>
  <inkml:trace contextRef="#ctx0" brushRef="#br0">171 1545 24575,'-2'-25'0,"-1"-1"0,-2 0 0,0 1 0,-2 0 0,-1 0 0,-15-34 0,11 31 0,2-1 0,0-1 0,3 0 0,-6-33 0,7-38 0,9-105 0,0 58 0,-3 114 0,2 0 0,1 0 0,2 1 0,1-1 0,2 1 0,1 1 0,2-1 0,14-30 0,-11 31 0,-7 14 0,0 1 0,20-32 0,46-72 0,-91 132 0,-1 0 0,0-2 0,0-1 0,-28 9 0,29-12 0,-18 5 0,-51 22 0,110-44 0,-1-1 0,0-1 0,-1-1 0,-1-1 0,0-1 0,-2 0 0,0-2 0,0 0 0,23-34 0,-38 48 0,0-1 0,1 1 0,0 1 0,0-1 0,7-6 0,-10 10 0,-1 1 0,1-1 0,-1 1 0,0 0 0,1 0 0,-1-1 0,1 1 0,-1 0 0,1 0 0,-1 0 0,1-1 0,-1 1 0,1 0 0,-1 0 0,1 0 0,-1 0 0,1 0 0,-1 0 0,1 0 0,-1 0 0,1 0 0,-1 0 0,1 1 0,-1-1 0,1 0 0,-1 0 0,1 0 0,0 1 0,0 0 0,0 1 0,0-1 0,0 0 0,0 1 0,0-1 0,-1 1 0,1-1 0,-1 1 0,1 0 0,-1-1 0,1 1 0,-1-1 0,0 1 0,0 2 0,6 61 0,-6-49 0,1 1 0,1-1 0,0 1 0,1-1 0,1 0 0,0 0 0,9 19 0,35 59-1365,-37-74-5461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8:40:34.645"/>
    </inkml:context>
    <inkml:brush xml:id="br0">
      <inkml:brushProperty name="width" value="0.05" units="cm"/>
      <inkml:brushProperty name="height" value="0.05" units="cm"/>
      <inkml:brushProperty name="color" value="#818079"/>
    </inkml:brush>
  </inkml:definitions>
  <inkml:trace contextRef="#ctx0" brushRef="#br0">2 1 24575,'9'299'0,"0"-133"0,-11 154 0,-11-482-62,9-197 0,5 200-1179,-1 151-5585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2DBC-4088-4DC4-8CE7-1EC54985DC2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7DF7-6D73-4F5D-B26D-58D1D06C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2DBC-4088-4DC4-8CE7-1EC54985DC2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7DF7-6D73-4F5D-B26D-58D1D06C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1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2DBC-4088-4DC4-8CE7-1EC54985DC2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7DF7-6D73-4F5D-B26D-58D1D06C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2DBC-4088-4DC4-8CE7-1EC54985DC2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7DF7-6D73-4F5D-B26D-58D1D06C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2DBC-4088-4DC4-8CE7-1EC54985DC2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7DF7-6D73-4F5D-B26D-58D1D06C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8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2DBC-4088-4DC4-8CE7-1EC54985DC2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7DF7-6D73-4F5D-B26D-58D1D06C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2DBC-4088-4DC4-8CE7-1EC54985DC2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7DF7-6D73-4F5D-B26D-58D1D06C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9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2DBC-4088-4DC4-8CE7-1EC54985DC2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7DF7-6D73-4F5D-B26D-58D1D06C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5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2DBC-4088-4DC4-8CE7-1EC54985DC2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7DF7-6D73-4F5D-B26D-58D1D06C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2DBC-4088-4DC4-8CE7-1EC54985DC2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7DF7-6D73-4F5D-B26D-58D1D06C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A2DBC-4088-4DC4-8CE7-1EC54985DC2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7DF7-6D73-4F5D-B26D-58D1D06C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4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A2DBC-4088-4DC4-8CE7-1EC54985DC22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27DF7-6D73-4F5D-B26D-58D1D06C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customXml" Target="../ink/ink2.xml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941D5E-96AA-EC03-0DAA-53889430EEAD}"/>
              </a:ext>
            </a:extLst>
          </p:cNvPr>
          <p:cNvSpPr/>
          <p:nvPr/>
        </p:nvSpPr>
        <p:spPr>
          <a:xfrm>
            <a:off x="4242269" y="173747"/>
            <a:ext cx="3568552" cy="6579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40" b="1" dirty="0">
                <a:solidFill>
                  <a:schemeClr val="accent1">
                    <a:lumMod val="75000"/>
                  </a:schemeClr>
                </a:solidFill>
                <a:latin typeface="Amasis MT Pro Light" panose="02040304050005020304" pitchFamily="18" charset="0"/>
              </a:rPr>
              <a:t>HMC</a:t>
            </a:r>
          </a:p>
          <a:p>
            <a:pPr algn="ctr"/>
            <a:r>
              <a:rPr lang="en-US" sz="3240" b="1" dirty="0">
                <a:solidFill>
                  <a:schemeClr val="accent1">
                    <a:lumMod val="75000"/>
                  </a:schemeClr>
                </a:solidFill>
                <a:latin typeface="Amasis MT Pro Light" panose="02040304050005020304" pitchFamily="18" charset="0"/>
              </a:rPr>
              <a:t>Controller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172B8-3DF3-B220-C8F5-6373AE201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0807" y="4584599"/>
            <a:ext cx="1379974" cy="2153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DAE675-F3B2-2FAD-8C1B-FD4330554C9A}"/>
              </a:ext>
            </a:extLst>
          </p:cNvPr>
          <p:cNvSpPr txBox="1"/>
          <p:nvPr/>
        </p:nvSpPr>
        <p:spPr>
          <a:xfrm rot="16200000">
            <a:off x="4072519" y="5425087"/>
            <a:ext cx="993115" cy="472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30" dirty="0">
                <a:solidFill>
                  <a:schemeClr val="accent6">
                    <a:lumMod val="75000"/>
                  </a:schemeClr>
                </a:solidFill>
              </a:rPr>
              <a:t>Sys_IF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ED447-65B4-62BB-D2FA-66D14AD38D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9866" y="2483652"/>
            <a:ext cx="1916253" cy="1890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A82FAA-6E78-E2A5-89FB-3013B56B59C4}"/>
              </a:ext>
            </a:extLst>
          </p:cNvPr>
          <p:cNvSpPr txBox="1"/>
          <p:nvPr/>
        </p:nvSpPr>
        <p:spPr>
          <a:xfrm rot="16200000">
            <a:off x="3761155" y="3050540"/>
            <a:ext cx="1647116" cy="405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25" dirty="0">
                <a:solidFill>
                  <a:schemeClr val="accent4">
                    <a:lumMod val="50000"/>
                  </a:schemeClr>
                </a:solidFill>
              </a:rPr>
              <a:t>AXI_Req_IF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979164-3311-E4B5-C491-B174EF04904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5247" y="375208"/>
            <a:ext cx="1863949" cy="1890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354C79-32F9-85D2-A1CA-1F1128936EC3}"/>
              </a:ext>
            </a:extLst>
          </p:cNvPr>
          <p:cNvSpPr txBox="1"/>
          <p:nvPr/>
        </p:nvSpPr>
        <p:spPr>
          <a:xfrm rot="16200000">
            <a:off x="3761155" y="794753"/>
            <a:ext cx="1647116" cy="405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25" dirty="0">
                <a:solidFill>
                  <a:schemeClr val="accent1">
                    <a:lumMod val="75000"/>
                  </a:schemeClr>
                </a:solidFill>
              </a:rPr>
              <a:t>AXI_Rsp_IF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08D391-BC53-0119-BC8D-1B9401972A15}"/>
              </a:ext>
            </a:extLst>
          </p:cNvPr>
          <p:cNvCxnSpPr>
            <a:cxnSpLocks/>
          </p:cNvCxnSpPr>
          <p:nvPr/>
        </p:nvCxnSpPr>
        <p:spPr>
          <a:xfrm>
            <a:off x="7854824" y="4766465"/>
            <a:ext cx="990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BDADE2-620B-2B8C-423A-EE6967AD1B9A}"/>
              </a:ext>
            </a:extLst>
          </p:cNvPr>
          <p:cNvCxnSpPr>
            <a:cxnSpLocks/>
          </p:cNvCxnSpPr>
          <p:nvPr/>
        </p:nvCxnSpPr>
        <p:spPr>
          <a:xfrm flipH="1">
            <a:off x="7854824" y="5531793"/>
            <a:ext cx="9639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D11803-7DA8-0B42-F43E-59A42C84180C}"/>
              </a:ext>
            </a:extLst>
          </p:cNvPr>
          <p:cNvCxnSpPr>
            <a:cxnSpLocks/>
          </p:cNvCxnSpPr>
          <p:nvPr/>
        </p:nvCxnSpPr>
        <p:spPr>
          <a:xfrm>
            <a:off x="7854824" y="5126510"/>
            <a:ext cx="990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E717A1-31F8-452F-132C-3A55A7410787}"/>
              </a:ext>
            </a:extLst>
          </p:cNvPr>
          <p:cNvCxnSpPr>
            <a:cxnSpLocks/>
          </p:cNvCxnSpPr>
          <p:nvPr/>
        </p:nvCxnSpPr>
        <p:spPr>
          <a:xfrm>
            <a:off x="7854824" y="4407716"/>
            <a:ext cx="990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03D1FA-A9A9-B4FC-A2D2-E94102EB4304}"/>
              </a:ext>
            </a:extLst>
          </p:cNvPr>
          <p:cNvCxnSpPr>
            <a:cxnSpLocks/>
          </p:cNvCxnSpPr>
          <p:nvPr/>
        </p:nvCxnSpPr>
        <p:spPr>
          <a:xfrm flipH="1">
            <a:off x="7854824" y="6573352"/>
            <a:ext cx="9639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EF66B9-594E-176A-F1C8-5227541F832D}"/>
              </a:ext>
            </a:extLst>
          </p:cNvPr>
          <p:cNvCxnSpPr>
            <a:cxnSpLocks/>
          </p:cNvCxnSpPr>
          <p:nvPr/>
        </p:nvCxnSpPr>
        <p:spPr>
          <a:xfrm flipH="1">
            <a:off x="7854824" y="5879823"/>
            <a:ext cx="9639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5D8FA0-F905-47F6-B22C-076C13C48C98}"/>
              </a:ext>
            </a:extLst>
          </p:cNvPr>
          <p:cNvCxnSpPr>
            <a:cxnSpLocks/>
          </p:cNvCxnSpPr>
          <p:nvPr/>
        </p:nvCxnSpPr>
        <p:spPr>
          <a:xfrm flipH="1">
            <a:off x="7854824" y="6247794"/>
            <a:ext cx="9639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0B489C-F677-B876-9C56-138DF74C444B}"/>
              </a:ext>
            </a:extLst>
          </p:cNvPr>
          <p:cNvSpPr txBox="1"/>
          <p:nvPr/>
        </p:nvSpPr>
        <p:spPr>
          <a:xfrm>
            <a:off x="8000710" y="6199406"/>
            <a:ext cx="1916253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dirty="0"/>
              <a:t>rf_read_en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670DE7-79C9-D019-263A-EABCE6BDE314}"/>
              </a:ext>
            </a:extLst>
          </p:cNvPr>
          <p:cNvSpPr txBox="1"/>
          <p:nvPr/>
        </p:nvSpPr>
        <p:spPr>
          <a:xfrm>
            <a:off x="8000710" y="5865602"/>
            <a:ext cx="1916253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dirty="0"/>
              <a:t>rf_write_en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77EA84-9303-3FFB-4A38-F84D20FA9F2C}"/>
              </a:ext>
            </a:extLst>
          </p:cNvPr>
          <p:cNvSpPr txBox="1"/>
          <p:nvPr/>
        </p:nvSpPr>
        <p:spPr>
          <a:xfrm>
            <a:off x="8021903" y="5505876"/>
            <a:ext cx="2057400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dirty="0"/>
              <a:t>rf_write_data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33505C-983E-2F73-102A-32EA5C13103B}"/>
              </a:ext>
            </a:extLst>
          </p:cNvPr>
          <p:cNvSpPr txBox="1"/>
          <p:nvPr/>
        </p:nvSpPr>
        <p:spPr>
          <a:xfrm>
            <a:off x="8028192" y="5144889"/>
            <a:ext cx="1863949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dirty="0"/>
              <a:t>rf_address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20C3BB-E8D3-FE79-504C-5528B42D8442}"/>
              </a:ext>
            </a:extLst>
          </p:cNvPr>
          <p:cNvSpPr txBox="1"/>
          <p:nvPr/>
        </p:nvSpPr>
        <p:spPr>
          <a:xfrm>
            <a:off x="8038510" y="4030782"/>
            <a:ext cx="1723073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dirty="0"/>
              <a:t>rf_read_data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4F49BC-2CCD-83A3-8FDA-71BF9EBF6128}"/>
              </a:ext>
            </a:extLst>
          </p:cNvPr>
          <p:cNvSpPr txBox="1"/>
          <p:nvPr/>
        </p:nvSpPr>
        <p:spPr>
          <a:xfrm>
            <a:off x="8006007" y="4405799"/>
            <a:ext cx="2089197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dirty="0"/>
              <a:t>rf_invalid_address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EC8AB6-3BD9-68B7-2A92-438DDA2DCA56}"/>
              </a:ext>
            </a:extLst>
          </p:cNvPr>
          <p:cNvSpPr txBox="1"/>
          <p:nvPr/>
        </p:nvSpPr>
        <p:spPr>
          <a:xfrm>
            <a:off x="8000710" y="4747651"/>
            <a:ext cx="2192147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dirty="0"/>
              <a:t>rf_access_complete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960372-04C7-D270-8632-6476E0A7B459}"/>
              </a:ext>
            </a:extLst>
          </p:cNvPr>
          <p:cNvSpPr txBox="1"/>
          <p:nvPr/>
        </p:nvSpPr>
        <p:spPr>
          <a:xfrm rot="16200000">
            <a:off x="7036429" y="5132987"/>
            <a:ext cx="993116" cy="472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30" dirty="0">
                <a:solidFill>
                  <a:srgbClr val="C00000"/>
                </a:solidFill>
              </a:rPr>
              <a:t>RF_IF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E43D87-FB7F-CEDB-8A53-C5DEB7409F73}"/>
              </a:ext>
            </a:extLst>
          </p:cNvPr>
          <p:cNvSpPr txBox="1"/>
          <p:nvPr/>
        </p:nvSpPr>
        <p:spPr>
          <a:xfrm>
            <a:off x="7820411" y="99763"/>
            <a:ext cx="2274270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dirty="0"/>
              <a:t>phy_data_tx_link2phy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75E966-5046-203E-6FEC-C07F51B65E68}"/>
              </a:ext>
            </a:extLst>
          </p:cNvPr>
          <p:cNvCxnSpPr>
            <a:cxnSpLocks/>
          </p:cNvCxnSpPr>
          <p:nvPr/>
        </p:nvCxnSpPr>
        <p:spPr>
          <a:xfrm>
            <a:off x="7841388" y="474454"/>
            <a:ext cx="990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86827C-0435-19E7-D66A-6E939D748F0D}"/>
              </a:ext>
            </a:extLst>
          </p:cNvPr>
          <p:cNvSpPr txBox="1"/>
          <p:nvPr/>
        </p:nvSpPr>
        <p:spPr>
          <a:xfrm>
            <a:off x="7820410" y="500378"/>
            <a:ext cx="2274271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dirty="0"/>
              <a:t>phy_data_rx_phy2link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746660-FF42-585B-C1FC-40D50E166F9F}"/>
              </a:ext>
            </a:extLst>
          </p:cNvPr>
          <p:cNvCxnSpPr>
            <a:cxnSpLocks/>
          </p:cNvCxnSpPr>
          <p:nvPr/>
        </p:nvCxnSpPr>
        <p:spPr>
          <a:xfrm flipH="1">
            <a:off x="7837739" y="866862"/>
            <a:ext cx="9639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151CA4-28D5-BAF1-0F62-E0F4845A3C08}"/>
              </a:ext>
            </a:extLst>
          </p:cNvPr>
          <p:cNvSpPr txBox="1"/>
          <p:nvPr/>
        </p:nvSpPr>
        <p:spPr>
          <a:xfrm>
            <a:off x="7854466" y="887855"/>
            <a:ext cx="1608512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dirty="0"/>
              <a:t>phy_ready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97502F-BB2E-D256-240F-2B4FE9D2D00B}"/>
              </a:ext>
            </a:extLst>
          </p:cNvPr>
          <p:cNvCxnSpPr>
            <a:cxnSpLocks/>
          </p:cNvCxnSpPr>
          <p:nvPr/>
        </p:nvCxnSpPr>
        <p:spPr>
          <a:xfrm flipH="1">
            <a:off x="7854464" y="1261380"/>
            <a:ext cx="9639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31A285-8BAD-02FC-E39C-90AEDF5A5DDC}"/>
              </a:ext>
            </a:extLst>
          </p:cNvPr>
          <p:cNvCxnSpPr>
            <a:cxnSpLocks/>
          </p:cNvCxnSpPr>
          <p:nvPr/>
        </p:nvCxnSpPr>
        <p:spPr>
          <a:xfrm>
            <a:off x="7854465" y="2036743"/>
            <a:ext cx="990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D66069-2736-318E-A9A6-C1F273B1FAB0}"/>
              </a:ext>
            </a:extLst>
          </p:cNvPr>
          <p:cNvSpPr txBox="1"/>
          <p:nvPr/>
        </p:nvSpPr>
        <p:spPr>
          <a:xfrm>
            <a:off x="7879599" y="1649842"/>
            <a:ext cx="2037364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dirty="0"/>
              <a:t>phy_lane_polarity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031B86-8AD2-2043-29A7-F8ADB8A6D4F8}"/>
              </a:ext>
            </a:extLst>
          </p:cNvPr>
          <p:cNvCxnSpPr>
            <a:cxnSpLocks/>
          </p:cNvCxnSpPr>
          <p:nvPr/>
        </p:nvCxnSpPr>
        <p:spPr>
          <a:xfrm flipH="1">
            <a:off x="7854464" y="1629268"/>
            <a:ext cx="9639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5A4038-6BF3-4B05-F137-C6405DEC2C13}"/>
              </a:ext>
            </a:extLst>
          </p:cNvPr>
          <p:cNvSpPr txBox="1"/>
          <p:nvPr/>
        </p:nvSpPr>
        <p:spPr>
          <a:xfrm>
            <a:off x="7936978" y="1273367"/>
            <a:ext cx="1889776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dirty="0"/>
              <a:t>phy_bit_slip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8499D7-1C85-00C0-F48F-7EDBF7CC5DEC}"/>
              </a:ext>
            </a:extLst>
          </p:cNvPr>
          <p:cNvSpPr txBox="1"/>
          <p:nvPr/>
        </p:nvSpPr>
        <p:spPr>
          <a:xfrm rot="16200000">
            <a:off x="6510310" y="903524"/>
            <a:ext cx="1861330" cy="405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25" dirty="0">
                <a:solidFill>
                  <a:schemeClr val="bg2">
                    <a:lumMod val="10000"/>
                  </a:schemeClr>
                </a:solidFill>
              </a:rPr>
              <a:t>HMC_Trans_IF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A37DAE-4DEF-8ED1-D88A-7C8E5368659D}"/>
              </a:ext>
            </a:extLst>
          </p:cNvPr>
          <p:cNvCxnSpPr>
            <a:cxnSpLocks/>
          </p:cNvCxnSpPr>
          <p:nvPr/>
        </p:nvCxnSpPr>
        <p:spPr>
          <a:xfrm>
            <a:off x="7832397" y="2860194"/>
            <a:ext cx="990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ADB0C7-3F6A-023E-455D-E66C33543CDE}"/>
              </a:ext>
            </a:extLst>
          </p:cNvPr>
          <p:cNvCxnSpPr>
            <a:cxnSpLocks/>
          </p:cNvCxnSpPr>
          <p:nvPr/>
        </p:nvCxnSpPr>
        <p:spPr>
          <a:xfrm>
            <a:off x="7832397" y="3150595"/>
            <a:ext cx="9901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037BCE-0BB5-56EB-54E8-3885124FC518}"/>
              </a:ext>
            </a:extLst>
          </p:cNvPr>
          <p:cNvCxnSpPr>
            <a:cxnSpLocks/>
          </p:cNvCxnSpPr>
          <p:nvPr/>
        </p:nvCxnSpPr>
        <p:spPr>
          <a:xfrm flipH="1">
            <a:off x="7827842" y="3450166"/>
            <a:ext cx="9639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9B28D4-5797-D6B1-D596-03C318A789C3}"/>
              </a:ext>
            </a:extLst>
          </p:cNvPr>
          <p:cNvCxnSpPr>
            <a:cxnSpLocks/>
          </p:cNvCxnSpPr>
          <p:nvPr/>
        </p:nvCxnSpPr>
        <p:spPr>
          <a:xfrm flipH="1">
            <a:off x="7832397" y="3715534"/>
            <a:ext cx="9639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CECA72F-3FEA-DB88-7324-97F64F47B637}"/>
              </a:ext>
            </a:extLst>
          </p:cNvPr>
          <p:cNvSpPr txBox="1"/>
          <p:nvPr/>
        </p:nvSpPr>
        <p:spPr>
          <a:xfrm>
            <a:off x="7877234" y="2807966"/>
            <a:ext cx="177450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dirty="0"/>
              <a:t>hmc_LxRXPS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052A1-2242-7D60-4708-04032A942D70}"/>
              </a:ext>
            </a:extLst>
          </p:cNvPr>
          <p:cNvSpPr txBox="1"/>
          <p:nvPr/>
        </p:nvSpPr>
        <p:spPr>
          <a:xfrm>
            <a:off x="7887028" y="2512082"/>
            <a:ext cx="1327958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dirty="0"/>
              <a:t>P_RST_N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FB9B9F-0514-31EC-B654-4EA9CFB36EE9}"/>
              </a:ext>
            </a:extLst>
          </p:cNvPr>
          <p:cNvSpPr txBox="1"/>
          <p:nvPr/>
        </p:nvSpPr>
        <p:spPr>
          <a:xfrm>
            <a:off x="7895777" y="3090124"/>
            <a:ext cx="1777369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dirty="0"/>
              <a:t>hmc_LxTXPS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CEDBF3-F405-EC34-C0A7-CAA359FAFF30}"/>
              </a:ext>
            </a:extLst>
          </p:cNvPr>
          <p:cNvSpPr txBox="1"/>
          <p:nvPr/>
        </p:nvSpPr>
        <p:spPr>
          <a:xfrm>
            <a:off x="7913417" y="3386008"/>
            <a:ext cx="1234096" cy="373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dirty="0"/>
              <a:t>FERR_N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EFC375-9EF5-5A7C-6809-E43544B877EA}"/>
              </a:ext>
            </a:extLst>
          </p:cNvPr>
          <p:cNvSpPr txBox="1"/>
          <p:nvPr/>
        </p:nvSpPr>
        <p:spPr>
          <a:xfrm rot="16200000">
            <a:off x="6812784" y="2998962"/>
            <a:ext cx="1318713" cy="472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30" dirty="0">
                <a:solidFill>
                  <a:srgbClr val="00B050"/>
                </a:solidFill>
              </a:rPr>
              <a:t>HMC_IF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EB3A4ECF-1444-18E5-5E8E-2C3A7DCB5CA7}"/>
              </a:ext>
            </a:extLst>
          </p:cNvPr>
          <p:cNvSpPr/>
          <p:nvPr/>
        </p:nvSpPr>
        <p:spPr>
          <a:xfrm>
            <a:off x="1825888" y="375208"/>
            <a:ext cx="744137" cy="1716939"/>
          </a:xfrm>
          <a:prstGeom prst="leftBrace">
            <a:avLst>
              <a:gd name="adj1" fmla="val 26287"/>
              <a:gd name="adj2" fmla="val 50000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A34A107A-C05D-9184-0530-6F56AFEADF7B}"/>
              </a:ext>
            </a:extLst>
          </p:cNvPr>
          <p:cNvSpPr/>
          <p:nvPr/>
        </p:nvSpPr>
        <p:spPr>
          <a:xfrm>
            <a:off x="1893422" y="2496937"/>
            <a:ext cx="744137" cy="1716939"/>
          </a:xfrm>
          <a:prstGeom prst="leftBrace">
            <a:avLst>
              <a:gd name="adj1" fmla="val 26287"/>
              <a:gd name="adj2" fmla="val 50000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2E000707-EE60-C3E0-AA7D-F0DE85C744B6}"/>
              </a:ext>
            </a:extLst>
          </p:cNvPr>
          <p:cNvSpPr/>
          <p:nvPr/>
        </p:nvSpPr>
        <p:spPr>
          <a:xfrm>
            <a:off x="1916640" y="4802674"/>
            <a:ext cx="744137" cy="1716939"/>
          </a:xfrm>
          <a:prstGeom prst="leftBrace">
            <a:avLst>
              <a:gd name="adj1" fmla="val 26287"/>
              <a:gd name="adj2" fmla="val 50000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2C9126EC-31CD-6B61-B082-0369662DAC45}"/>
              </a:ext>
            </a:extLst>
          </p:cNvPr>
          <p:cNvSpPr/>
          <p:nvPr/>
        </p:nvSpPr>
        <p:spPr>
          <a:xfrm>
            <a:off x="10069180" y="182437"/>
            <a:ext cx="747572" cy="3533097"/>
          </a:xfrm>
          <a:prstGeom prst="rightBrace">
            <a:avLst>
              <a:gd name="adj1" fmla="val 36779"/>
              <a:gd name="adj2" fmla="val 50000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315D208B-CD73-59A0-7D8D-8E3772A146B2}"/>
              </a:ext>
            </a:extLst>
          </p:cNvPr>
          <p:cNvSpPr/>
          <p:nvPr/>
        </p:nvSpPr>
        <p:spPr>
          <a:xfrm>
            <a:off x="10127707" y="4177239"/>
            <a:ext cx="636992" cy="2342374"/>
          </a:xfrm>
          <a:prstGeom prst="rightBrace">
            <a:avLst>
              <a:gd name="adj1" fmla="val 36779"/>
              <a:gd name="adj2" fmla="val 50000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C55BA0-AE7E-FA46-8BBE-9A3C6B0242D1}"/>
              </a:ext>
            </a:extLst>
          </p:cNvPr>
          <p:cNvSpPr txBox="1"/>
          <p:nvPr/>
        </p:nvSpPr>
        <p:spPr>
          <a:xfrm rot="16200000">
            <a:off x="10208535" y="1674745"/>
            <a:ext cx="1861330" cy="405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25" dirty="0">
                <a:solidFill>
                  <a:schemeClr val="bg2">
                    <a:lumMod val="10000"/>
                  </a:schemeClr>
                </a:solidFill>
              </a:rPr>
              <a:t>HMC_Mem_IF</a:t>
            </a:r>
          </a:p>
        </p:txBody>
      </p:sp>
    </p:spTree>
    <p:extLst>
      <p:ext uri="{BB962C8B-B14F-4D97-AF65-F5344CB8AC3E}">
        <p14:creationId xmlns:p14="http://schemas.microsoft.com/office/powerpoint/2010/main" val="112700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rrow: Right 82">
            <a:extLst>
              <a:ext uri="{FF2B5EF4-FFF2-40B4-BE49-F238E27FC236}">
                <a16:creationId xmlns:a16="http://schemas.microsoft.com/office/drawing/2014/main" id="{50DDFEB3-7F0E-13A3-642D-3274245B9A37}"/>
              </a:ext>
            </a:extLst>
          </p:cNvPr>
          <p:cNvSpPr/>
          <p:nvPr/>
        </p:nvSpPr>
        <p:spPr>
          <a:xfrm>
            <a:off x="3323998" y="2279638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D555904C-CC37-DCB0-5D62-319C589184BF}"/>
              </a:ext>
            </a:extLst>
          </p:cNvPr>
          <p:cNvSpPr/>
          <p:nvPr/>
        </p:nvSpPr>
        <p:spPr>
          <a:xfrm flipH="1">
            <a:off x="3403180" y="2499318"/>
            <a:ext cx="457888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F2E0A1D0-98D2-D2AC-3BAC-01FF70D4E1E2}"/>
              </a:ext>
            </a:extLst>
          </p:cNvPr>
          <p:cNvSpPr/>
          <p:nvPr/>
        </p:nvSpPr>
        <p:spPr>
          <a:xfrm flipH="1">
            <a:off x="3406964" y="2894390"/>
            <a:ext cx="457888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833A59F9-5B50-901D-8F49-69CA3C000021}"/>
              </a:ext>
            </a:extLst>
          </p:cNvPr>
          <p:cNvSpPr/>
          <p:nvPr/>
        </p:nvSpPr>
        <p:spPr>
          <a:xfrm flipH="1">
            <a:off x="3406964" y="3091498"/>
            <a:ext cx="457888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79A9E10A-4690-89C2-69F1-A3964D8D383A}"/>
              </a:ext>
            </a:extLst>
          </p:cNvPr>
          <p:cNvSpPr/>
          <p:nvPr/>
        </p:nvSpPr>
        <p:spPr>
          <a:xfrm>
            <a:off x="3326954" y="3288268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0E6BCD87-B429-C445-3657-0C4B5EE5B1A6}"/>
              </a:ext>
            </a:extLst>
          </p:cNvPr>
          <p:cNvSpPr/>
          <p:nvPr/>
        </p:nvSpPr>
        <p:spPr>
          <a:xfrm>
            <a:off x="3320409" y="3608505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426E76A6-AD97-CB2A-7D57-92E7091C91CE}"/>
              </a:ext>
            </a:extLst>
          </p:cNvPr>
          <p:cNvSpPr/>
          <p:nvPr/>
        </p:nvSpPr>
        <p:spPr>
          <a:xfrm>
            <a:off x="3326954" y="3805860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EEF9220B-5903-E9B6-5DDF-A63F21F13382}"/>
              </a:ext>
            </a:extLst>
          </p:cNvPr>
          <p:cNvSpPr/>
          <p:nvPr/>
        </p:nvSpPr>
        <p:spPr>
          <a:xfrm flipH="1">
            <a:off x="3406964" y="4003215"/>
            <a:ext cx="457888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DD275930-76ED-3677-7F8C-E6E475C97332}"/>
              </a:ext>
            </a:extLst>
          </p:cNvPr>
          <p:cNvSpPr/>
          <p:nvPr/>
        </p:nvSpPr>
        <p:spPr>
          <a:xfrm flipH="1">
            <a:off x="3413191" y="4205075"/>
            <a:ext cx="457888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9823D96-E680-5E61-D9D5-EF74A3805520}"/>
              </a:ext>
            </a:extLst>
          </p:cNvPr>
          <p:cNvSpPr/>
          <p:nvPr/>
        </p:nvSpPr>
        <p:spPr>
          <a:xfrm>
            <a:off x="9951118" y="297084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9F4C080-6409-DABD-CCB6-361768608E34}"/>
              </a:ext>
            </a:extLst>
          </p:cNvPr>
          <p:cNvSpPr/>
          <p:nvPr/>
        </p:nvSpPr>
        <p:spPr>
          <a:xfrm>
            <a:off x="9951119" y="531666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994F7A0-971E-23C8-67F8-A813055968EA}"/>
              </a:ext>
            </a:extLst>
          </p:cNvPr>
          <p:cNvSpPr/>
          <p:nvPr/>
        </p:nvSpPr>
        <p:spPr>
          <a:xfrm>
            <a:off x="9951119" y="773384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236B8CF-AF9D-A054-0EFD-18AF1A1B9A6A}"/>
              </a:ext>
            </a:extLst>
          </p:cNvPr>
          <p:cNvSpPr/>
          <p:nvPr/>
        </p:nvSpPr>
        <p:spPr>
          <a:xfrm flipH="1">
            <a:off x="10035848" y="1005289"/>
            <a:ext cx="457888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E47A0B36-47B7-A0EF-3C0B-3336DD4A5D9F}"/>
              </a:ext>
            </a:extLst>
          </p:cNvPr>
          <p:cNvSpPr/>
          <p:nvPr/>
        </p:nvSpPr>
        <p:spPr>
          <a:xfrm flipH="1">
            <a:off x="10032117" y="1241738"/>
            <a:ext cx="475063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03C11D6-28F8-456A-B77D-FF1E0B0A23CF}"/>
              </a:ext>
            </a:extLst>
          </p:cNvPr>
          <p:cNvSpPr/>
          <p:nvPr/>
        </p:nvSpPr>
        <p:spPr>
          <a:xfrm flipH="1">
            <a:off x="10032117" y="1482585"/>
            <a:ext cx="475062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DDD34A7-87FF-4D52-0000-FEAC0A9CC8B8}"/>
              </a:ext>
            </a:extLst>
          </p:cNvPr>
          <p:cNvSpPr/>
          <p:nvPr/>
        </p:nvSpPr>
        <p:spPr>
          <a:xfrm flipH="1">
            <a:off x="10032117" y="1723432"/>
            <a:ext cx="475062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CE98FE-6ECA-527D-B850-B034FB2DCBDC}"/>
              </a:ext>
            </a:extLst>
          </p:cNvPr>
          <p:cNvSpPr/>
          <p:nvPr/>
        </p:nvSpPr>
        <p:spPr>
          <a:xfrm>
            <a:off x="6901078" y="169429"/>
            <a:ext cx="3116669" cy="1823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masis MT Pro Light" panose="02040304050005020304" pitchFamily="18" charset="0"/>
              </a:rPr>
              <a:t>HMC Controller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72E49-6BB2-0160-A650-72BF013B48F7}"/>
              </a:ext>
            </a:extLst>
          </p:cNvPr>
          <p:cNvSpPr txBox="1"/>
          <p:nvPr/>
        </p:nvSpPr>
        <p:spPr>
          <a:xfrm>
            <a:off x="10489011" y="1617006"/>
            <a:ext cx="1916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 Light" panose="02040304050005020304" pitchFamily="18" charset="0"/>
              </a:rPr>
              <a:t>rf_read_en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3AEF93-C1AD-75E3-D911-9B4F72A0A795}"/>
              </a:ext>
            </a:extLst>
          </p:cNvPr>
          <p:cNvSpPr txBox="1"/>
          <p:nvPr/>
        </p:nvSpPr>
        <p:spPr>
          <a:xfrm>
            <a:off x="10489011" y="1368398"/>
            <a:ext cx="1916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 Light" panose="02040304050005020304" pitchFamily="18" charset="0"/>
              </a:rPr>
              <a:t>rf_write_en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98E837-9323-66C3-B5B8-D52EE1103ACC}"/>
              </a:ext>
            </a:extLst>
          </p:cNvPr>
          <p:cNvSpPr txBox="1"/>
          <p:nvPr/>
        </p:nvSpPr>
        <p:spPr>
          <a:xfrm>
            <a:off x="10489013" y="1133008"/>
            <a:ext cx="2057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 Light" panose="02040304050005020304" pitchFamily="18" charset="0"/>
              </a:rPr>
              <a:t>rf_write_data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10D97D-9FBE-04EC-0698-922311739D66}"/>
              </a:ext>
            </a:extLst>
          </p:cNvPr>
          <p:cNvSpPr txBox="1"/>
          <p:nvPr/>
        </p:nvSpPr>
        <p:spPr>
          <a:xfrm>
            <a:off x="10489014" y="909285"/>
            <a:ext cx="18639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 Light" panose="02040304050005020304" pitchFamily="18" charset="0"/>
              </a:rPr>
              <a:t>rf_address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AEA6B6-C2F3-E578-5854-16BB1868DD0E}"/>
              </a:ext>
            </a:extLst>
          </p:cNvPr>
          <p:cNvSpPr txBox="1"/>
          <p:nvPr/>
        </p:nvSpPr>
        <p:spPr>
          <a:xfrm>
            <a:off x="10489015" y="171399"/>
            <a:ext cx="1723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 Light" panose="02040304050005020304" pitchFamily="18" charset="0"/>
              </a:rPr>
              <a:t>rf_read_data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B8FF90-4C11-4EBC-EF0B-F19E3851B4B5}"/>
              </a:ext>
            </a:extLst>
          </p:cNvPr>
          <p:cNvSpPr txBox="1"/>
          <p:nvPr/>
        </p:nvSpPr>
        <p:spPr>
          <a:xfrm>
            <a:off x="10489015" y="407331"/>
            <a:ext cx="20891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 Light" panose="02040304050005020304" pitchFamily="18" charset="0"/>
              </a:rPr>
              <a:t>rf_invalid_address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980DC3-89D6-C0D1-DF53-D27F7C89BA3C}"/>
              </a:ext>
            </a:extLst>
          </p:cNvPr>
          <p:cNvSpPr txBox="1"/>
          <p:nvPr/>
        </p:nvSpPr>
        <p:spPr>
          <a:xfrm>
            <a:off x="10489015" y="651790"/>
            <a:ext cx="2192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 Light" panose="02040304050005020304" pitchFamily="18" charset="0"/>
              </a:rPr>
              <a:t>rf_access_complete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0E73BC-497D-8D08-D4E7-44DB821FA772}"/>
              </a:ext>
            </a:extLst>
          </p:cNvPr>
          <p:cNvSpPr txBox="1"/>
          <p:nvPr/>
        </p:nvSpPr>
        <p:spPr>
          <a:xfrm rot="16200000">
            <a:off x="9305083" y="708332"/>
            <a:ext cx="993116" cy="472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30" dirty="0">
                <a:solidFill>
                  <a:srgbClr val="C00000"/>
                </a:solidFill>
              </a:rPr>
              <a:t>RF_IF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6A6041-BA0C-EE0B-356C-2D01F609C5B2}"/>
              </a:ext>
            </a:extLst>
          </p:cNvPr>
          <p:cNvSpPr/>
          <p:nvPr/>
        </p:nvSpPr>
        <p:spPr>
          <a:xfrm>
            <a:off x="2305947" y="169429"/>
            <a:ext cx="2491681" cy="1123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masis MT Pro Light" panose="02040304050005020304" pitchFamily="18" charset="0"/>
              </a:rPr>
              <a:t>HMC Controller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5307E8-850C-AEEC-E12A-2C63209E47A6}"/>
              </a:ext>
            </a:extLst>
          </p:cNvPr>
          <p:cNvSpPr txBox="1"/>
          <p:nvPr/>
        </p:nvSpPr>
        <p:spPr>
          <a:xfrm rot="16200000">
            <a:off x="1955389" y="468965"/>
            <a:ext cx="9931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Sys_IF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C0DA1C27-A28F-EF53-ED49-76CE99C3F51A}"/>
              </a:ext>
            </a:extLst>
          </p:cNvPr>
          <p:cNvSpPr/>
          <p:nvPr/>
        </p:nvSpPr>
        <p:spPr>
          <a:xfrm>
            <a:off x="1741119" y="279386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FF4C5E1-BE87-00E8-79E1-F5437BA5E897}"/>
              </a:ext>
            </a:extLst>
          </p:cNvPr>
          <p:cNvSpPr/>
          <p:nvPr/>
        </p:nvSpPr>
        <p:spPr>
          <a:xfrm>
            <a:off x="1741120" y="513968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5B113784-49D7-8BBC-3A9D-8EBCC3DD2B97}"/>
              </a:ext>
            </a:extLst>
          </p:cNvPr>
          <p:cNvSpPr/>
          <p:nvPr/>
        </p:nvSpPr>
        <p:spPr>
          <a:xfrm>
            <a:off x="1741120" y="755686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9D4EAAC-A75D-1D61-DCC1-738750EE33AF}"/>
              </a:ext>
            </a:extLst>
          </p:cNvPr>
          <p:cNvSpPr/>
          <p:nvPr/>
        </p:nvSpPr>
        <p:spPr>
          <a:xfrm>
            <a:off x="1749949" y="1010750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38467A-A8C4-509F-516D-CC5EBDFF3AF2}"/>
              </a:ext>
            </a:extLst>
          </p:cNvPr>
          <p:cNvSpPr txBox="1"/>
          <p:nvPr/>
        </p:nvSpPr>
        <p:spPr>
          <a:xfrm>
            <a:off x="641697" y="141963"/>
            <a:ext cx="11588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masis MT Pro" panose="02040504050005020304" pitchFamily="18" charset="0"/>
              </a:rPr>
              <a:t>clk_user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78B6EE-CEFC-9181-FC03-1EFCB94390B9}"/>
              </a:ext>
            </a:extLst>
          </p:cNvPr>
          <p:cNvSpPr txBox="1"/>
          <p:nvPr/>
        </p:nvSpPr>
        <p:spPr>
          <a:xfrm>
            <a:off x="632323" y="362942"/>
            <a:ext cx="12750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masis MT Pro" panose="02040504050005020304" pitchFamily="18" charset="0"/>
              </a:rPr>
              <a:t>res_n_user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757B24-CCCD-AA2F-937D-DBABFE72370C}"/>
              </a:ext>
            </a:extLst>
          </p:cNvPr>
          <p:cNvSpPr txBox="1"/>
          <p:nvPr/>
        </p:nvSpPr>
        <p:spPr>
          <a:xfrm>
            <a:off x="608828" y="633734"/>
            <a:ext cx="1095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masis MT Pro" panose="02040504050005020304" pitchFamily="18" charset="0"/>
              </a:rPr>
              <a:t>clk_hmc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601AB6-9D92-1B48-C125-C73FAC77D901}"/>
              </a:ext>
            </a:extLst>
          </p:cNvPr>
          <p:cNvSpPr txBox="1"/>
          <p:nvPr/>
        </p:nvSpPr>
        <p:spPr>
          <a:xfrm>
            <a:off x="615493" y="898824"/>
            <a:ext cx="12750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masis MT Pro" panose="02040504050005020304" pitchFamily="18" charset="0"/>
              </a:rPr>
              <a:t>res_n_hmc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FF83BA-D4E1-F73D-4929-C36F98D0060E}"/>
              </a:ext>
            </a:extLst>
          </p:cNvPr>
          <p:cNvSpPr txBox="1"/>
          <p:nvPr/>
        </p:nvSpPr>
        <p:spPr>
          <a:xfrm>
            <a:off x="3871079" y="2147745"/>
            <a:ext cx="2274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" panose="02040504050005020304" pitchFamily="18" charset="0"/>
              </a:rPr>
              <a:t>phy_data_tx_link2phy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C48606-949F-8940-43B5-2F70DBAD6D36}"/>
              </a:ext>
            </a:extLst>
          </p:cNvPr>
          <p:cNvSpPr txBox="1"/>
          <p:nvPr/>
        </p:nvSpPr>
        <p:spPr>
          <a:xfrm>
            <a:off x="3856083" y="2324617"/>
            <a:ext cx="22742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" panose="02040504050005020304" pitchFamily="18" charset="0"/>
              </a:rPr>
              <a:t>phy_data_rx_phy2link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606849-A33D-211C-C5F8-CA8D14558F22}"/>
              </a:ext>
            </a:extLst>
          </p:cNvPr>
          <p:cNvSpPr txBox="1"/>
          <p:nvPr/>
        </p:nvSpPr>
        <p:spPr>
          <a:xfrm>
            <a:off x="3843625" y="2752694"/>
            <a:ext cx="16085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" panose="02040504050005020304" pitchFamily="18" charset="0"/>
              </a:rPr>
              <a:t>phy_rx_ready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657859-C372-A4C2-0044-9170E58F9AE3}"/>
              </a:ext>
            </a:extLst>
          </p:cNvPr>
          <p:cNvSpPr txBox="1"/>
          <p:nvPr/>
        </p:nvSpPr>
        <p:spPr>
          <a:xfrm>
            <a:off x="3856185" y="3145869"/>
            <a:ext cx="2037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" panose="02040504050005020304" pitchFamily="18" charset="0"/>
              </a:rPr>
              <a:t>phy_lane_polarity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3F2DF2-FFAA-F21A-74CE-AE3C27F80270}"/>
              </a:ext>
            </a:extLst>
          </p:cNvPr>
          <p:cNvSpPr txBox="1"/>
          <p:nvPr/>
        </p:nvSpPr>
        <p:spPr>
          <a:xfrm>
            <a:off x="3856899" y="2951054"/>
            <a:ext cx="1889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" panose="02040504050005020304" pitchFamily="18" charset="0"/>
              </a:rPr>
              <a:t>phy_bit_slip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E11987-B231-48D4-34A5-7B6EC0486E7D}"/>
              </a:ext>
            </a:extLst>
          </p:cNvPr>
          <p:cNvSpPr txBox="1"/>
          <p:nvPr/>
        </p:nvSpPr>
        <p:spPr>
          <a:xfrm>
            <a:off x="3876085" y="3695438"/>
            <a:ext cx="1774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" panose="02040504050005020304" pitchFamily="18" charset="0"/>
              </a:rPr>
              <a:t>hmc_LxRXPS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E5241B-65AC-36AB-4653-90C7AFECB115}"/>
              </a:ext>
            </a:extLst>
          </p:cNvPr>
          <p:cNvSpPr txBox="1"/>
          <p:nvPr/>
        </p:nvSpPr>
        <p:spPr>
          <a:xfrm>
            <a:off x="3856083" y="3476135"/>
            <a:ext cx="1327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" panose="02040504050005020304" pitchFamily="18" charset="0"/>
              </a:rPr>
              <a:t>P_RST_N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6059DD-3A5D-D0AA-DDC8-D5CB651C662E}"/>
              </a:ext>
            </a:extLst>
          </p:cNvPr>
          <p:cNvSpPr txBox="1"/>
          <p:nvPr/>
        </p:nvSpPr>
        <p:spPr>
          <a:xfrm>
            <a:off x="3876083" y="3909470"/>
            <a:ext cx="17773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" panose="02040504050005020304" pitchFamily="18" charset="0"/>
              </a:rPr>
              <a:t>hmc_LxTXPS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45A949-8D15-4276-0711-064A88C2B3CB}"/>
              </a:ext>
            </a:extLst>
          </p:cNvPr>
          <p:cNvSpPr txBox="1"/>
          <p:nvPr/>
        </p:nvSpPr>
        <p:spPr>
          <a:xfrm>
            <a:off x="3876083" y="4119666"/>
            <a:ext cx="1234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" panose="02040504050005020304" pitchFamily="18" charset="0"/>
              </a:rPr>
              <a:t>FERR_N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302372-64C6-52F5-4081-D79B06A213BB}"/>
              </a:ext>
            </a:extLst>
          </p:cNvPr>
          <p:cNvSpPr/>
          <p:nvPr/>
        </p:nvSpPr>
        <p:spPr>
          <a:xfrm>
            <a:off x="281630" y="2075666"/>
            <a:ext cx="3116669" cy="246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masis MT Pro Light" panose="02040304050005020304" pitchFamily="18" charset="0"/>
              </a:rPr>
              <a:t>HMC Controller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5DFE04-E589-4C3F-22DF-A5CFD425105A}"/>
              </a:ext>
            </a:extLst>
          </p:cNvPr>
          <p:cNvSpPr txBox="1"/>
          <p:nvPr/>
        </p:nvSpPr>
        <p:spPr>
          <a:xfrm rot="16200000">
            <a:off x="2787604" y="3802563"/>
            <a:ext cx="886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HMC_IF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1E62BA-0E4E-6717-403C-E2662132E1DE}"/>
              </a:ext>
            </a:extLst>
          </p:cNvPr>
          <p:cNvSpPr txBox="1"/>
          <p:nvPr/>
        </p:nvSpPr>
        <p:spPr>
          <a:xfrm rot="16200000">
            <a:off x="2290219" y="2345429"/>
            <a:ext cx="1861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HMC_Trans_IF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98A4376E-2ACE-7690-8BAE-4A8B4F4CE2F1}"/>
              </a:ext>
            </a:extLst>
          </p:cNvPr>
          <p:cNvSpPr/>
          <p:nvPr/>
        </p:nvSpPr>
        <p:spPr>
          <a:xfrm flipH="1">
            <a:off x="3404900" y="2697314"/>
            <a:ext cx="457888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842742-821D-485D-1425-AF9D12FB6240}"/>
              </a:ext>
            </a:extLst>
          </p:cNvPr>
          <p:cNvSpPr txBox="1"/>
          <p:nvPr/>
        </p:nvSpPr>
        <p:spPr>
          <a:xfrm>
            <a:off x="3843625" y="2537579"/>
            <a:ext cx="16085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masis MT Pro" panose="02040504050005020304" pitchFamily="18" charset="0"/>
              </a:rPr>
              <a:t>phy_tx_ready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438FC9-4D0E-C4DA-D578-54F4D6FC779E}"/>
              </a:ext>
            </a:extLst>
          </p:cNvPr>
          <p:cNvSpPr/>
          <p:nvPr/>
        </p:nvSpPr>
        <p:spPr>
          <a:xfrm>
            <a:off x="8319745" y="3740911"/>
            <a:ext cx="2491681" cy="1123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masis MT Pro Light" panose="02040304050005020304" pitchFamily="18" charset="0"/>
              </a:rPr>
              <a:t>HMC Controller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9698556-D812-63FC-760F-58F338664255}"/>
              </a:ext>
            </a:extLst>
          </p:cNvPr>
          <p:cNvSpPr/>
          <p:nvPr/>
        </p:nvSpPr>
        <p:spPr>
          <a:xfrm rot="10800000">
            <a:off x="7754917" y="3850868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5BD8183-A43D-0AD7-FB06-E3593681BDE7}"/>
              </a:ext>
            </a:extLst>
          </p:cNvPr>
          <p:cNvSpPr/>
          <p:nvPr/>
        </p:nvSpPr>
        <p:spPr>
          <a:xfrm>
            <a:off x="7754918" y="4085450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4376739-759D-762F-6A33-E0601F6CB953}"/>
              </a:ext>
            </a:extLst>
          </p:cNvPr>
          <p:cNvSpPr/>
          <p:nvPr/>
        </p:nvSpPr>
        <p:spPr>
          <a:xfrm>
            <a:off x="7754918" y="4327168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9E28AFB-BDC5-CF66-90B8-3B8433D4B9F6}"/>
              </a:ext>
            </a:extLst>
          </p:cNvPr>
          <p:cNvSpPr/>
          <p:nvPr/>
        </p:nvSpPr>
        <p:spPr>
          <a:xfrm>
            <a:off x="7763747" y="4582232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446B6-D3FF-E05D-6F0D-02BED480894A}"/>
              </a:ext>
            </a:extLst>
          </p:cNvPr>
          <p:cNvSpPr txBox="1"/>
          <p:nvPr/>
        </p:nvSpPr>
        <p:spPr>
          <a:xfrm>
            <a:off x="6809790" y="3705785"/>
            <a:ext cx="11588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masis MT Pro" panose="02040504050005020304" pitchFamily="18" charset="0"/>
              </a:rPr>
              <a:t>TREADY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D6A2-5553-A63B-8D47-ED1AF88ED897}"/>
              </a:ext>
            </a:extLst>
          </p:cNvPr>
          <p:cNvSpPr txBox="1"/>
          <p:nvPr/>
        </p:nvSpPr>
        <p:spPr>
          <a:xfrm>
            <a:off x="6795655" y="3963696"/>
            <a:ext cx="12750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masis MT Pro" panose="02040504050005020304" pitchFamily="18" charset="0"/>
              </a:rPr>
              <a:t>TVALID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07940-3F43-3098-DA34-F5F4D3E4E982}"/>
              </a:ext>
            </a:extLst>
          </p:cNvPr>
          <p:cNvSpPr txBox="1"/>
          <p:nvPr/>
        </p:nvSpPr>
        <p:spPr>
          <a:xfrm>
            <a:off x="6817714" y="4224694"/>
            <a:ext cx="1095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masis MT Pro" panose="02040504050005020304" pitchFamily="18" charset="0"/>
              </a:rPr>
              <a:t>TDATA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CD18B1-4AAE-F988-DF7C-FB64D4342374}"/>
              </a:ext>
            </a:extLst>
          </p:cNvPr>
          <p:cNvSpPr txBox="1"/>
          <p:nvPr/>
        </p:nvSpPr>
        <p:spPr>
          <a:xfrm>
            <a:off x="6814121" y="4500009"/>
            <a:ext cx="12750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masis MT Pro" panose="02040504050005020304" pitchFamily="18" charset="0"/>
              </a:rPr>
              <a:t>TUSER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A1EDE-5871-1743-3CDB-CE39128D7A65}"/>
              </a:ext>
            </a:extLst>
          </p:cNvPr>
          <p:cNvSpPr txBox="1"/>
          <p:nvPr/>
        </p:nvSpPr>
        <p:spPr>
          <a:xfrm rot="16200000">
            <a:off x="7791527" y="3998722"/>
            <a:ext cx="1341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AXI_Req_IF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47095-E1A1-3BA5-472A-4371DBC202F9}"/>
              </a:ext>
            </a:extLst>
          </p:cNvPr>
          <p:cNvSpPr/>
          <p:nvPr/>
        </p:nvSpPr>
        <p:spPr>
          <a:xfrm>
            <a:off x="4461441" y="5223734"/>
            <a:ext cx="2491681" cy="1123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masis MT Pro Light" panose="02040304050005020304" pitchFamily="18" charset="0"/>
              </a:rPr>
              <a:t>HMC Controller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5894619-D37A-CD65-BA28-36DDCD5B26B4}"/>
              </a:ext>
            </a:extLst>
          </p:cNvPr>
          <p:cNvSpPr/>
          <p:nvPr/>
        </p:nvSpPr>
        <p:spPr>
          <a:xfrm>
            <a:off x="3896613" y="5333691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554F8E-6F73-3608-F328-AC4D428B22E8}"/>
              </a:ext>
            </a:extLst>
          </p:cNvPr>
          <p:cNvSpPr/>
          <p:nvPr/>
        </p:nvSpPr>
        <p:spPr>
          <a:xfrm rot="10800000">
            <a:off x="3896614" y="5568273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A33020-661B-63DA-301F-BD8DF924018E}"/>
              </a:ext>
            </a:extLst>
          </p:cNvPr>
          <p:cNvSpPr/>
          <p:nvPr/>
        </p:nvSpPr>
        <p:spPr>
          <a:xfrm rot="10800000">
            <a:off x="3896614" y="5809991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83C8BDA-A218-4F8B-0762-98F7D5EEAB6C}"/>
              </a:ext>
            </a:extLst>
          </p:cNvPr>
          <p:cNvSpPr/>
          <p:nvPr/>
        </p:nvSpPr>
        <p:spPr>
          <a:xfrm rot="10800000">
            <a:off x="3905443" y="6065055"/>
            <a:ext cx="537897" cy="1202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A36A40-DBFD-3C8C-1EFD-ACBC12514C65}"/>
              </a:ext>
            </a:extLst>
          </p:cNvPr>
          <p:cNvSpPr txBox="1"/>
          <p:nvPr/>
        </p:nvSpPr>
        <p:spPr>
          <a:xfrm>
            <a:off x="2951486" y="5188608"/>
            <a:ext cx="11588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masis MT Pro" panose="02040504050005020304" pitchFamily="18" charset="0"/>
              </a:rPr>
              <a:t>TREADY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0E9575-C114-06AB-5443-FAF977259824}"/>
              </a:ext>
            </a:extLst>
          </p:cNvPr>
          <p:cNvSpPr txBox="1"/>
          <p:nvPr/>
        </p:nvSpPr>
        <p:spPr>
          <a:xfrm>
            <a:off x="2937351" y="5446519"/>
            <a:ext cx="12750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masis MT Pro" panose="02040504050005020304" pitchFamily="18" charset="0"/>
              </a:rPr>
              <a:t>TVALID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3F55AD-BD37-D0D8-A0D4-3E00A99C83EB}"/>
              </a:ext>
            </a:extLst>
          </p:cNvPr>
          <p:cNvSpPr txBox="1"/>
          <p:nvPr/>
        </p:nvSpPr>
        <p:spPr>
          <a:xfrm>
            <a:off x="2959410" y="5707517"/>
            <a:ext cx="1095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masis MT Pro" panose="02040504050005020304" pitchFamily="18" charset="0"/>
              </a:rPr>
              <a:t>TDATA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0BBD4-503C-85B2-B58D-447589DE9392}"/>
              </a:ext>
            </a:extLst>
          </p:cNvPr>
          <p:cNvSpPr txBox="1"/>
          <p:nvPr/>
        </p:nvSpPr>
        <p:spPr>
          <a:xfrm>
            <a:off x="2955817" y="5982832"/>
            <a:ext cx="12750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masis MT Pro" panose="02040504050005020304" pitchFamily="18" charset="0"/>
              </a:rPr>
              <a:t>TUSER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6A23BF-52E0-2401-13F3-495E5785BFD5}"/>
              </a:ext>
            </a:extLst>
          </p:cNvPr>
          <p:cNvSpPr txBox="1"/>
          <p:nvPr/>
        </p:nvSpPr>
        <p:spPr>
          <a:xfrm rot="16200000">
            <a:off x="3933223" y="5481545"/>
            <a:ext cx="1341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AXI_Rsp_IF</a:t>
            </a:r>
          </a:p>
        </p:txBody>
      </p:sp>
    </p:spTree>
    <p:extLst>
      <p:ext uri="{BB962C8B-B14F-4D97-AF65-F5344CB8AC3E}">
        <p14:creationId xmlns:p14="http://schemas.microsoft.com/office/powerpoint/2010/main" val="128984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60B96AF3-CB45-75F8-7EEF-5A5E8497E357}"/>
              </a:ext>
            </a:extLst>
          </p:cNvPr>
          <p:cNvSpPr/>
          <p:nvPr/>
        </p:nvSpPr>
        <p:spPr>
          <a:xfrm>
            <a:off x="7275961" y="4255171"/>
            <a:ext cx="1471279" cy="436002"/>
          </a:xfrm>
          <a:prstGeom prst="rightArrow">
            <a:avLst>
              <a:gd name="adj1" fmla="val 42308"/>
              <a:gd name="adj2" fmla="val 68826"/>
            </a:avLst>
          </a:prstGeom>
          <a:solidFill>
            <a:schemeClr val="accent5">
              <a:lumMod val="7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2583" tIns="46292" rIns="92583" bIns="46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653162">
              <a:defRPr/>
            </a:pPr>
            <a:endParaRPr kumimoji="1" lang="en-US" sz="3240" kern="0">
              <a:solidFill>
                <a:srgbClr val="5BB8D1"/>
              </a:solidFill>
              <a:latin typeface="Open Sans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871D0AB-B6F7-61A4-5229-084AAA8F48C8}"/>
              </a:ext>
            </a:extLst>
          </p:cNvPr>
          <p:cNvSpPr/>
          <p:nvPr/>
        </p:nvSpPr>
        <p:spPr>
          <a:xfrm rot="10800000">
            <a:off x="7280359" y="2317391"/>
            <a:ext cx="1471279" cy="436002"/>
          </a:xfrm>
          <a:prstGeom prst="rightArrow">
            <a:avLst>
              <a:gd name="adj1" fmla="val 42308"/>
              <a:gd name="adj2" fmla="val 68826"/>
            </a:avLst>
          </a:prstGeom>
          <a:solidFill>
            <a:schemeClr val="accent5">
              <a:lumMod val="7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2583" tIns="46292" rIns="92583" bIns="46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653162">
              <a:defRPr/>
            </a:pPr>
            <a:endParaRPr kumimoji="1" lang="en-US" sz="3240" kern="0">
              <a:solidFill>
                <a:srgbClr val="5BB8D1"/>
              </a:solidFill>
              <a:latin typeface="Open San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F3AD52-6A9D-4F04-260D-2E0F0FC9A75F}"/>
              </a:ext>
            </a:extLst>
          </p:cNvPr>
          <p:cNvSpPr/>
          <p:nvPr/>
        </p:nvSpPr>
        <p:spPr>
          <a:xfrm>
            <a:off x="1674982" y="2164061"/>
            <a:ext cx="1797832" cy="758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23" dirty="0">
                <a:solidFill>
                  <a:schemeClr val="tx1"/>
                </a:solidFill>
              </a:rPr>
              <a:t>AXI Slave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2E8610B-26F1-196C-940B-70630008D79D}"/>
              </a:ext>
            </a:extLst>
          </p:cNvPr>
          <p:cNvSpPr/>
          <p:nvPr/>
        </p:nvSpPr>
        <p:spPr>
          <a:xfrm>
            <a:off x="3451288" y="4286197"/>
            <a:ext cx="1471279" cy="436002"/>
          </a:xfrm>
          <a:prstGeom prst="rightArrow">
            <a:avLst>
              <a:gd name="adj1" fmla="val 42308"/>
              <a:gd name="adj2" fmla="val 68826"/>
            </a:avLst>
          </a:prstGeom>
          <a:solidFill>
            <a:schemeClr val="accent5">
              <a:lumMod val="7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2583" tIns="46292" rIns="92583" bIns="46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653162">
              <a:defRPr/>
            </a:pPr>
            <a:endParaRPr kumimoji="1" lang="en-US" sz="3240" kern="0">
              <a:solidFill>
                <a:srgbClr val="5BB8D1"/>
              </a:solidFill>
              <a:latin typeface="Open Sans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B215C9D-5377-AD20-40D9-E291C81836B5}"/>
              </a:ext>
            </a:extLst>
          </p:cNvPr>
          <p:cNvSpPr/>
          <p:nvPr/>
        </p:nvSpPr>
        <p:spPr>
          <a:xfrm rot="10800000">
            <a:off x="3462054" y="2353802"/>
            <a:ext cx="1471279" cy="436002"/>
          </a:xfrm>
          <a:prstGeom prst="rightArrow">
            <a:avLst>
              <a:gd name="adj1" fmla="val 42308"/>
              <a:gd name="adj2" fmla="val 68826"/>
            </a:avLst>
          </a:prstGeom>
          <a:solidFill>
            <a:schemeClr val="accent5">
              <a:lumMod val="7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2583" tIns="46292" rIns="92583" bIns="46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653162">
              <a:defRPr/>
            </a:pPr>
            <a:endParaRPr kumimoji="1" lang="en-US" sz="3240" kern="0">
              <a:solidFill>
                <a:schemeClr val="accent5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EA36E-F52F-1449-3FE9-909B71F43B6F}"/>
              </a:ext>
            </a:extLst>
          </p:cNvPr>
          <p:cNvSpPr/>
          <p:nvPr/>
        </p:nvSpPr>
        <p:spPr>
          <a:xfrm>
            <a:off x="4922564" y="1539660"/>
            <a:ext cx="2346872" cy="37786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30" dirty="0">
                <a:solidFill>
                  <a:schemeClr val="tx1"/>
                </a:solidFill>
              </a:rPr>
              <a:t>HMC</a:t>
            </a:r>
          </a:p>
          <a:p>
            <a:pPr algn="ctr"/>
            <a:r>
              <a:rPr lang="en-US" sz="243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5CB901-91E0-CA79-841E-DFCC4796C2A7}"/>
              </a:ext>
            </a:extLst>
          </p:cNvPr>
          <p:cNvSpPr/>
          <p:nvPr/>
        </p:nvSpPr>
        <p:spPr>
          <a:xfrm>
            <a:off x="1674982" y="4117989"/>
            <a:ext cx="1797832" cy="758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23" dirty="0">
                <a:solidFill>
                  <a:schemeClr val="tx1"/>
                </a:solidFill>
              </a:rPr>
              <a:t>AXI Master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68AAE8-E523-0C07-F7F5-08105F17ED25}"/>
              </a:ext>
            </a:extLst>
          </p:cNvPr>
          <p:cNvSpPr txBox="1"/>
          <p:nvPr/>
        </p:nvSpPr>
        <p:spPr>
          <a:xfrm>
            <a:off x="3745540" y="4068199"/>
            <a:ext cx="549692" cy="373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23" dirty="0"/>
              <a:t>Req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C37BF4-67CB-1E76-CDCB-81F0E05139A5}"/>
              </a:ext>
            </a:extLst>
          </p:cNvPr>
          <p:cNvSpPr txBox="1"/>
          <p:nvPr/>
        </p:nvSpPr>
        <p:spPr>
          <a:xfrm>
            <a:off x="3970963" y="2082725"/>
            <a:ext cx="527813" cy="373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23" dirty="0"/>
              <a:t>Rsp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890913-9BAF-0506-3CFC-0A2E1416A5D7}"/>
              </a:ext>
            </a:extLst>
          </p:cNvPr>
          <p:cNvSpPr txBox="1"/>
          <p:nvPr/>
        </p:nvSpPr>
        <p:spPr>
          <a:xfrm>
            <a:off x="7747697" y="2127650"/>
            <a:ext cx="527813" cy="373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23" dirty="0"/>
              <a:t>Rsp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517E38-324E-4B10-77BE-29CD7D22593A}"/>
              </a:ext>
            </a:extLst>
          </p:cNvPr>
          <p:cNvSpPr txBox="1"/>
          <p:nvPr/>
        </p:nvSpPr>
        <p:spPr>
          <a:xfrm>
            <a:off x="7636800" y="4023329"/>
            <a:ext cx="549692" cy="373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23" dirty="0"/>
              <a:t>Req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684897-AE8F-D358-14A5-498286DA7C06}"/>
              </a:ext>
            </a:extLst>
          </p:cNvPr>
          <p:cNvSpPr/>
          <p:nvPr/>
        </p:nvSpPr>
        <p:spPr>
          <a:xfrm>
            <a:off x="8747237" y="2082725"/>
            <a:ext cx="1797832" cy="2794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25" dirty="0">
                <a:solidFill>
                  <a:schemeClr val="tx1"/>
                </a:solidFill>
              </a:rPr>
              <a:t>HMC</a:t>
            </a:r>
          </a:p>
          <a:p>
            <a:pPr algn="ctr"/>
            <a:r>
              <a:rPr lang="en-US" sz="2025" dirty="0">
                <a:solidFill>
                  <a:schemeClr val="tx1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28472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B2DE5A-346D-74E7-CD8D-3F4AA16A58C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62776" y="1080170"/>
            <a:ext cx="9289854" cy="4891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032423-E556-0EDD-5D8B-4AA4B3B446AC}"/>
              </a:ext>
            </a:extLst>
          </p:cNvPr>
          <p:cNvSpPr txBox="1"/>
          <p:nvPr/>
        </p:nvSpPr>
        <p:spPr>
          <a:xfrm>
            <a:off x="7940749" y="6404106"/>
            <a:ext cx="4144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Page(15) MASTERING REACTIVE SLAVES IN UVM paper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53750-A73E-4CAD-2BBC-A2C6865F3468}"/>
              </a:ext>
            </a:extLst>
          </p:cNvPr>
          <p:cNvSpPr txBox="1"/>
          <p:nvPr/>
        </p:nvSpPr>
        <p:spPr>
          <a:xfrm>
            <a:off x="559414" y="300005"/>
            <a:ext cx="10876788" cy="615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0934" tIns="30466" rIns="60934" bIns="30466">
            <a:spAutoFit/>
          </a:bodyPr>
          <a:lstStyle/>
          <a:p>
            <a:pPr marL="457002" marR="0" lvl="0" indent="-457002" defTabSz="10880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Rockwell" panose="02060603020205020403" pitchFamily="18" charset="0"/>
              </a:rPr>
              <a:t> Reactive </a:t>
            </a:r>
            <a:r>
              <a:rPr kumimoji="1" lang="en-US" sz="3600" kern="0" dirty="0">
                <a:solidFill>
                  <a:srgbClr val="1C1C1C"/>
                </a:solidFill>
                <a:latin typeface="Rockwell" panose="02060603020205020403" pitchFamily="18" charset="0"/>
              </a:rPr>
              <a:t>Agent with Storage </a:t>
            </a:r>
            <a:r>
              <a:rPr kumimoji="1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Rockwell" panose="02060603020205020403" pitchFamily="18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8005A-D21C-4BCE-78A7-CB48089BFDF5}"/>
              </a:ext>
            </a:extLst>
          </p:cNvPr>
          <p:cNvSpPr/>
          <p:nvPr/>
        </p:nvSpPr>
        <p:spPr>
          <a:xfrm>
            <a:off x="3911600" y="3860800"/>
            <a:ext cx="1130300" cy="469900"/>
          </a:xfrm>
          <a:prstGeom prst="rect">
            <a:avLst/>
          </a:prstGeom>
          <a:solidFill>
            <a:srgbClr val="CAC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0324EA-5C71-D868-1F2B-1F0B4DD35F32}"/>
                  </a:ext>
                </a:extLst>
              </p14:cNvPr>
              <p14:cNvContentPartPr/>
              <p14:nvPr/>
            </p14:nvContentPartPr>
            <p14:xfrm>
              <a:off x="4227340" y="4202160"/>
              <a:ext cx="814680" cy="185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0324EA-5C71-D868-1F2B-1F0B4DD35F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8260" y="4183440"/>
                <a:ext cx="8524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5F6B8C8-DD6D-9C3D-ACDE-2C575257150E}"/>
                  </a:ext>
                </a:extLst>
              </p14:cNvPr>
              <p14:cNvContentPartPr/>
              <p14:nvPr/>
            </p14:nvContentPartPr>
            <p14:xfrm>
              <a:off x="3786340" y="3825240"/>
              <a:ext cx="133560" cy="556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5F6B8C8-DD6D-9C3D-ACDE-2C57525715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7620" y="3806160"/>
                <a:ext cx="171000" cy="5943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30F205F-2A6B-E753-D223-74E6B64AB9AB}"/>
              </a:ext>
            </a:extLst>
          </p:cNvPr>
          <p:cNvSpPr/>
          <p:nvPr/>
        </p:nvSpPr>
        <p:spPr>
          <a:xfrm>
            <a:off x="2845700" y="3855940"/>
            <a:ext cx="814680" cy="525860"/>
          </a:xfrm>
          <a:prstGeom prst="rect">
            <a:avLst/>
          </a:prstGeom>
          <a:solidFill>
            <a:srgbClr val="CAC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052C82-B54F-B55E-77DB-791BCEB49C3A}"/>
              </a:ext>
            </a:extLst>
          </p:cNvPr>
          <p:cNvSpPr/>
          <p:nvPr/>
        </p:nvSpPr>
        <p:spPr>
          <a:xfrm>
            <a:off x="2522220" y="4968240"/>
            <a:ext cx="2655060" cy="556560"/>
          </a:xfrm>
          <a:prstGeom prst="rect">
            <a:avLst/>
          </a:prstGeom>
          <a:solidFill>
            <a:srgbClr val="CFD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68F46-89F0-38D6-A058-4FD37422C058}"/>
              </a:ext>
            </a:extLst>
          </p:cNvPr>
          <p:cNvSpPr/>
          <p:nvPr/>
        </p:nvSpPr>
        <p:spPr>
          <a:xfrm>
            <a:off x="4410075" y="4453730"/>
            <a:ext cx="767206" cy="525860"/>
          </a:xfrm>
          <a:prstGeom prst="rect">
            <a:avLst/>
          </a:prstGeom>
          <a:solidFill>
            <a:srgbClr val="CFD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DF7318-3F84-2D0A-025A-C64161744DA0}"/>
              </a:ext>
            </a:extLst>
          </p:cNvPr>
          <p:cNvSpPr/>
          <p:nvPr/>
        </p:nvSpPr>
        <p:spPr>
          <a:xfrm>
            <a:off x="5218555" y="4963480"/>
            <a:ext cx="131320" cy="27828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CE4217-758A-D4C8-7E46-ED5EC6ABD0F2}"/>
              </a:ext>
            </a:extLst>
          </p:cNvPr>
          <p:cNvSpPr txBox="1"/>
          <p:nvPr/>
        </p:nvSpPr>
        <p:spPr>
          <a:xfrm>
            <a:off x="4441658" y="3794990"/>
            <a:ext cx="714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REQ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08C5C6-7481-BCD5-1A00-C66AB0A799C5}"/>
              </a:ext>
            </a:extLst>
          </p:cNvPr>
          <p:cNvSpPr txBox="1"/>
          <p:nvPr/>
        </p:nvSpPr>
        <p:spPr>
          <a:xfrm>
            <a:off x="3008549" y="3872687"/>
            <a:ext cx="814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RESP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1830021-DE75-AE77-9191-B97E6F461157}"/>
                  </a:ext>
                </a:extLst>
              </p14:cNvPr>
              <p14:cNvContentPartPr/>
              <p14:nvPr/>
            </p14:nvContentPartPr>
            <p14:xfrm>
              <a:off x="5193485" y="4936750"/>
              <a:ext cx="7200" cy="282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1830021-DE75-AE77-9191-B97E6F4611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84845" y="4928110"/>
                <a:ext cx="24840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42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60B96AF3-CB45-75F8-7EEF-5A5E8497E357}"/>
              </a:ext>
            </a:extLst>
          </p:cNvPr>
          <p:cNvSpPr/>
          <p:nvPr/>
        </p:nvSpPr>
        <p:spPr>
          <a:xfrm>
            <a:off x="7275961" y="4255171"/>
            <a:ext cx="1471279" cy="436002"/>
          </a:xfrm>
          <a:prstGeom prst="rightArrow">
            <a:avLst>
              <a:gd name="adj1" fmla="val 42308"/>
              <a:gd name="adj2" fmla="val 68826"/>
            </a:avLst>
          </a:prstGeom>
          <a:solidFill>
            <a:schemeClr val="accent5">
              <a:lumMod val="7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2583" tIns="46292" rIns="92583" bIns="46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653162">
              <a:defRPr/>
            </a:pPr>
            <a:endParaRPr kumimoji="1" lang="en-US" sz="3240" kern="0">
              <a:solidFill>
                <a:srgbClr val="5BB8D1"/>
              </a:solidFill>
              <a:latin typeface="Open Sans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871D0AB-B6F7-61A4-5229-084AAA8F48C8}"/>
              </a:ext>
            </a:extLst>
          </p:cNvPr>
          <p:cNvSpPr/>
          <p:nvPr/>
        </p:nvSpPr>
        <p:spPr>
          <a:xfrm rot="10800000">
            <a:off x="7280359" y="2317391"/>
            <a:ext cx="1471279" cy="436002"/>
          </a:xfrm>
          <a:prstGeom prst="rightArrow">
            <a:avLst>
              <a:gd name="adj1" fmla="val 42308"/>
              <a:gd name="adj2" fmla="val 68826"/>
            </a:avLst>
          </a:prstGeom>
          <a:solidFill>
            <a:schemeClr val="accent5">
              <a:lumMod val="7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2583" tIns="46292" rIns="92583" bIns="46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653162">
              <a:defRPr/>
            </a:pPr>
            <a:endParaRPr kumimoji="1" lang="en-US" sz="3240" kern="0">
              <a:solidFill>
                <a:srgbClr val="5BB8D1"/>
              </a:solidFill>
              <a:latin typeface="Open San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F3AD52-6A9D-4F04-260D-2E0F0FC9A75F}"/>
              </a:ext>
            </a:extLst>
          </p:cNvPr>
          <p:cNvSpPr/>
          <p:nvPr/>
        </p:nvSpPr>
        <p:spPr>
          <a:xfrm>
            <a:off x="1674982" y="2164061"/>
            <a:ext cx="1797832" cy="758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23" dirty="0">
                <a:solidFill>
                  <a:schemeClr val="tx1"/>
                </a:solidFill>
              </a:rPr>
              <a:t>AXI Slave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2E8610B-26F1-196C-940B-70630008D79D}"/>
              </a:ext>
            </a:extLst>
          </p:cNvPr>
          <p:cNvSpPr/>
          <p:nvPr/>
        </p:nvSpPr>
        <p:spPr>
          <a:xfrm>
            <a:off x="3451288" y="4286197"/>
            <a:ext cx="1471279" cy="436002"/>
          </a:xfrm>
          <a:prstGeom prst="rightArrow">
            <a:avLst>
              <a:gd name="adj1" fmla="val 42308"/>
              <a:gd name="adj2" fmla="val 68826"/>
            </a:avLst>
          </a:prstGeom>
          <a:solidFill>
            <a:schemeClr val="accent5">
              <a:lumMod val="7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2583" tIns="46292" rIns="92583" bIns="46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653162">
              <a:defRPr/>
            </a:pPr>
            <a:endParaRPr kumimoji="1" lang="en-US" sz="3240" kern="0">
              <a:solidFill>
                <a:srgbClr val="5BB8D1"/>
              </a:solidFill>
              <a:latin typeface="Open Sans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B215C9D-5377-AD20-40D9-E291C81836B5}"/>
              </a:ext>
            </a:extLst>
          </p:cNvPr>
          <p:cNvSpPr/>
          <p:nvPr/>
        </p:nvSpPr>
        <p:spPr>
          <a:xfrm rot="10800000">
            <a:off x="3462054" y="2353802"/>
            <a:ext cx="1471279" cy="436002"/>
          </a:xfrm>
          <a:prstGeom prst="rightArrow">
            <a:avLst>
              <a:gd name="adj1" fmla="val 42308"/>
              <a:gd name="adj2" fmla="val 68826"/>
            </a:avLst>
          </a:prstGeom>
          <a:solidFill>
            <a:schemeClr val="accent5">
              <a:lumMod val="7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2583" tIns="46292" rIns="92583" bIns="46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653162">
              <a:defRPr/>
            </a:pPr>
            <a:endParaRPr kumimoji="1" lang="en-US" sz="3240" kern="0">
              <a:solidFill>
                <a:schemeClr val="accent5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AEA36E-F52F-1449-3FE9-909B71F43B6F}"/>
              </a:ext>
            </a:extLst>
          </p:cNvPr>
          <p:cNvSpPr/>
          <p:nvPr/>
        </p:nvSpPr>
        <p:spPr>
          <a:xfrm>
            <a:off x="4922564" y="1539660"/>
            <a:ext cx="2346872" cy="37786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30" dirty="0">
                <a:solidFill>
                  <a:schemeClr val="tx1"/>
                </a:solidFill>
              </a:rPr>
              <a:t>HMC</a:t>
            </a:r>
          </a:p>
          <a:p>
            <a:pPr algn="ctr"/>
            <a:r>
              <a:rPr lang="en-US" sz="243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5CB901-91E0-CA79-841E-DFCC4796C2A7}"/>
              </a:ext>
            </a:extLst>
          </p:cNvPr>
          <p:cNvSpPr/>
          <p:nvPr/>
        </p:nvSpPr>
        <p:spPr>
          <a:xfrm>
            <a:off x="1674982" y="4117989"/>
            <a:ext cx="1797832" cy="758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23" dirty="0">
                <a:solidFill>
                  <a:schemeClr val="tx1"/>
                </a:solidFill>
              </a:rPr>
              <a:t>AXI Master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68AAE8-E523-0C07-F7F5-08105F17ED25}"/>
              </a:ext>
            </a:extLst>
          </p:cNvPr>
          <p:cNvSpPr txBox="1"/>
          <p:nvPr/>
        </p:nvSpPr>
        <p:spPr>
          <a:xfrm>
            <a:off x="3745540" y="4068199"/>
            <a:ext cx="549692" cy="373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23" dirty="0"/>
              <a:t>Req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C37BF4-67CB-1E76-CDCB-81F0E05139A5}"/>
              </a:ext>
            </a:extLst>
          </p:cNvPr>
          <p:cNvSpPr txBox="1"/>
          <p:nvPr/>
        </p:nvSpPr>
        <p:spPr>
          <a:xfrm>
            <a:off x="3970963" y="2082725"/>
            <a:ext cx="527813" cy="373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23" dirty="0"/>
              <a:t>Rsp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890913-9BAF-0506-3CFC-0A2E1416A5D7}"/>
              </a:ext>
            </a:extLst>
          </p:cNvPr>
          <p:cNvSpPr txBox="1"/>
          <p:nvPr/>
        </p:nvSpPr>
        <p:spPr>
          <a:xfrm>
            <a:off x="7747697" y="2127650"/>
            <a:ext cx="527813" cy="373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23" dirty="0"/>
              <a:t>Rsp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517E38-324E-4B10-77BE-29CD7D22593A}"/>
              </a:ext>
            </a:extLst>
          </p:cNvPr>
          <p:cNvSpPr txBox="1"/>
          <p:nvPr/>
        </p:nvSpPr>
        <p:spPr>
          <a:xfrm>
            <a:off x="7636800" y="4023329"/>
            <a:ext cx="549692" cy="373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23" dirty="0"/>
              <a:t>Req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684897-AE8F-D358-14A5-498286DA7C06}"/>
              </a:ext>
            </a:extLst>
          </p:cNvPr>
          <p:cNvSpPr/>
          <p:nvPr/>
        </p:nvSpPr>
        <p:spPr>
          <a:xfrm>
            <a:off x="8747237" y="2082725"/>
            <a:ext cx="1797832" cy="2794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25" dirty="0">
                <a:solidFill>
                  <a:schemeClr val="tx1"/>
                </a:solidFill>
              </a:rPr>
              <a:t>Reactive </a:t>
            </a:r>
          </a:p>
          <a:p>
            <a:pPr algn="ctr"/>
            <a:r>
              <a:rPr lang="en-US" sz="2025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75C58-4DFA-8957-B09D-32726BF9CA14}"/>
              </a:ext>
            </a:extLst>
          </p:cNvPr>
          <p:cNvSpPr txBox="1"/>
          <p:nvPr/>
        </p:nvSpPr>
        <p:spPr>
          <a:xfrm>
            <a:off x="8839219" y="1739936"/>
            <a:ext cx="1870948" cy="34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0" b="1" dirty="0">
                <a:solidFill>
                  <a:schemeClr val="bg1">
                    <a:lumMod val="65000"/>
                  </a:schemeClr>
                </a:solidFill>
              </a:rPr>
              <a:t>HMC_Mem_Agent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1ED3B-27AD-9C15-81CD-31C99C76EEEF}"/>
              </a:ext>
            </a:extLst>
          </p:cNvPr>
          <p:cNvSpPr txBox="1"/>
          <p:nvPr/>
        </p:nvSpPr>
        <p:spPr>
          <a:xfrm>
            <a:off x="1690910" y="3775203"/>
            <a:ext cx="1870948" cy="34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0" b="1" dirty="0">
                <a:solidFill>
                  <a:schemeClr val="bg1">
                    <a:lumMod val="65000"/>
                  </a:schemeClr>
                </a:solidFill>
              </a:rPr>
              <a:t>AXI_Req_Agent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459B8-0C08-6698-6B13-413D309C8571}"/>
              </a:ext>
            </a:extLst>
          </p:cNvPr>
          <p:cNvSpPr txBox="1"/>
          <p:nvPr/>
        </p:nvSpPr>
        <p:spPr>
          <a:xfrm>
            <a:off x="1646931" y="1851795"/>
            <a:ext cx="151320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20" b="1" dirty="0">
                <a:solidFill>
                  <a:schemeClr val="bg1">
                    <a:lumMod val="65000"/>
                  </a:schemeClr>
                </a:solidFill>
              </a:rPr>
              <a:t>AXI_Rsp_Agent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31A384-4DD9-A8DE-CEDC-7EC15FA3FAF6}"/>
              </a:ext>
            </a:extLst>
          </p:cNvPr>
          <p:cNvSpPr txBox="1"/>
          <p:nvPr/>
        </p:nvSpPr>
        <p:spPr>
          <a:xfrm>
            <a:off x="559414" y="300005"/>
            <a:ext cx="10876788" cy="615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0934" tIns="30466" rIns="60934" bIns="30466">
            <a:spAutoFit/>
          </a:bodyPr>
          <a:lstStyle/>
          <a:p>
            <a:pPr marL="457002" marR="0" lvl="0" indent="-457002" defTabSz="10880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Rockwell" panose="02060603020205020403" pitchFamily="18" charset="0"/>
              </a:rPr>
              <a:t> System Architecture</a:t>
            </a:r>
            <a:r>
              <a:rPr kumimoji="1" lang="en-US" sz="3600" kern="0" dirty="0">
                <a:solidFill>
                  <a:srgbClr val="1C1C1C"/>
                </a:solidFill>
                <a:latin typeface="Rockwell" panose="02060603020205020403" pitchFamily="18" charset="0"/>
              </a:rPr>
              <a:t> </a:t>
            </a:r>
            <a:r>
              <a:rPr kumimoji="1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Rockwell" panose="02060603020205020403" pitchFamily="18" charset="0"/>
              </a:rPr>
              <a:t>of HMC Controller</a:t>
            </a:r>
            <a:r>
              <a:rPr kumimoji="1" lang="en-US" sz="3600" kern="0" dirty="0">
                <a:solidFill>
                  <a:srgbClr val="1C1C1C"/>
                </a:solidFill>
                <a:latin typeface="Rockwell" panose="02060603020205020403" pitchFamily="18" charset="0"/>
              </a:rPr>
              <a:t> </a:t>
            </a:r>
            <a:r>
              <a:rPr kumimoji="1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Rockwell" panose="02060603020205020403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3084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01BF81-8D51-F462-E481-3A65ED456BE3}"/>
              </a:ext>
            </a:extLst>
          </p:cNvPr>
          <p:cNvSpPr/>
          <p:nvPr/>
        </p:nvSpPr>
        <p:spPr>
          <a:xfrm>
            <a:off x="207251" y="400110"/>
            <a:ext cx="11885222" cy="415062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9050" cap="flat" cmpd="sng" algn="ctr">
            <a:solidFill>
              <a:srgbClr val="1C1C1C"/>
            </a:solidFill>
            <a:prstDash val="solid"/>
          </a:ln>
          <a:effectLst/>
        </p:spPr>
        <p:txBody>
          <a:bodyPr rot="0" spcFirstLastPara="0" vertOverflow="overflow" horzOverflow="overflow" vert="horz" wrap="square" lIns="92583" tIns="46292" rIns="92583" bIns="46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531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4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347F4-D797-2DDE-B241-26A3D85495E2}"/>
              </a:ext>
            </a:extLst>
          </p:cNvPr>
          <p:cNvSpPr txBox="1"/>
          <p:nvPr/>
        </p:nvSpPr>
        <p:spPr>
          <a:xfrm>
            <a:off x="0" y="0"/>
            <a:ext cx="660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0" lang="en-US" sz="2000" dirty="0">
                <a:solidFill>
                  <a:prstClr val="black"/>
                </a:solidFill>
                <a:latin typeface="Calibri" panose="020F0502020204030204"/>
              </a:rPr>
              <a:t>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00466-CCEC-8C6C-BF54-4895E8A6091B}"/>
              </a:ext>
            </a:extLst>
          </p:cNvPr>
          <p:cNvSpPr txBox="1"/>
          <p:nvPr/>
        </p:nvSpPr>
        <p:spPr>
          <a:xfrm>
            <a:off x="177209" y="348893"/>
            <a:ext cx="660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0" lang="en-US" sz="2000" dirty="0">
                <a:solidFill>
                  <a:prstClr val="black"/>
                </a:solidFill>
                <a:latin typeface="Calibri" panose="020F0502020204030204"/>
              </a:rPr>
              <a:t>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B44C2E-FB7B-2D20-5E68-2823D2619386}"/>
              </a:ext>
            </a:extLst>
          </p:cNvPr>
          <p:cNvSpPr/>
          <p:nvPr/>
        </p:nvSpPr>
        <p:spPr>
          <a:xfrm>
            <a:off x="660955" y="4811530"/>
            <a:ext cx="11254820" cy="742816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3568D2-3741-8370-1332-947CA7B0FE91}"/>
              </a:ext>
            </a:extLst>
          </p:cNvPr>
          <p:cNvSpPr/>
          <p:nvPr/>
        </p:nvSpPr>
        <p:spPr>
          <a:xfrm>
            <a:off x="4982228" y="6082998"/>
            <a:ext cx="2054409" cy="598318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HMC Controller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2447A4F-22B5-40A1-ABE9-114AD3C1C26C}"/>
              </a:ext>
            </a:extLst>
          </p:cNvPr>
          <p:cNvSpPr/>
          <p:nvPr/>
        </p:nvSpPr>
        <p:spPr>
          <a:xfrm rot="5400000">
            <a:off x="5741134" y="5725941"/>
            <a:ext cx="409088" cy="272725"/>
          </a:xfrm>
          <a:prstGeom prst="rightArrow">
            <a:avLst>
              <a:gd name="adj1" fmla="val 42308"/>
              <a:gd name="adj2" fmla="val 68826"/>
            </a:avLst>
          </a:prstGeom>
          <a:solidFill>
            <a:srgbClr val="00ACE2"/>
          </a:solidFill>
          <a:ln w="25400" cap="flat" cmpd="sng" algn="ctr">
            <a:noFill/>
            <a:prstDash val="sysDot"/>
          </a:ln>
          <a:effectLst/>
        </p:spPr>
        <p:txBody>
          <a:bodyPr rot="0" spcFirstLastPara="0" vertOverflow="overflow" horzOverflow="overflow" vert="horz" wrap="square" lIns="92583" tIns="46292" rIns="92583" bIns="46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531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40" b="0" i="0" u="none" strike="noStrike" kern="0" cap="none" spc="0" normalizeH="0" baseline="0" noProof="0">
              <a:ln>
                <a:noFill/>
              </a:ln>
              <a:solidFill>
                <a:srgbClr val="5BB8D1"/>
              </a:solidFill>
              <a:effectLst/>
              <a:uLnTx/>
              <a:uFillTx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ED5FF4A-9A52-6FB2-23E9-1C3C39B48D1C}"/>
              </a:ext>
            </a:extLst>
          </p:cNvPr>
          <p:cNvSpPr/>
          <p:nvPr/>
        </p:nvSpPr>
        <p:spPr>
          <a:xfrm rot="16200000">
            <a:off x="5741135" y="5638678"/>
            <a:ext cx="409088" cy="272725"/>
          </a:xfrm>
          <a:prstGeom prst="rightArrow">
            <a:avLst>
              <a:gd name="adj1" fmla="val 42308"/>
              <a:gd name="adj2" fmla="val 68826"/>
            </a:avLst>
          </a:prstGeom>
          <a:solidFill>
            <a:srgbClr val="00ACE2"/>
          </a:solidFill>
          <a:ln w="25400" cap="flat" cmpd="sng" algn="ctr">
            <a:noFill/>
            <a:prstDash val="sysDot"/>
          </a:ln>
          <a:effectLst/>
        </p:spPr>
        <p:txBody>
          <a:bodyPr rot="0" spcFirstLastPara="0" vertOverflow="overflow" horzOverflow="overflow" vert="horz" wrap="square" lIns="92583" tIns="46292" rIns="92583" bIns="46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531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40" b="0" i="0" u="none" strike="noStrike" kern="0" cap="none" spc="0" normalizeH="0" baseline="0" noProof="0">
              <a:ln>
                <a:noFill/>
              </a:ln>
              <a:solidFill>
                <a:srgbClr val="5BB8D1"/>
              </a:solidFill>
              <a:effectLst/>
              <a:uLnTx/>
              <a:uFillTx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789E36-B18A-0EC1-E9CA-7F738DFB5B78}"/>
              </a:ext>
            </a:extLst>
          </p:cNvPr>
          <p:cNvSpPr/>
          <p:nvPr/>
        </p:nvSpPr>
        <p:spPr>
          <a:xfrm>
            <a:off x="828620" y="4985446"/>
            <a:ext cx="1534812" cy="304949"/>
          </a:xfrm>
          <a:prstGeom prst="rect">
            <a:avLst/>
          </a:prstGeom>
          <a:solidFill>
            <a:srgbClr val="FDD3F7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2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AXI_Req_IF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5E3F46-119A-BA3C-2438-B3EF7A5C7342}"/>
              </a:ext>
            </a:extLst>
          </p:cNvPr>
          <p:cNvSpPr/>
          <p:nvPr/>
        </p:nvSpPr>
        <p:spPr>
          <a:xfrm>
            <a:off x="5018319" y="5009831"/>
            <a:ext cx="1581994" cy="298483"/>
          </a:xfrm>
          <a:prstGeom prst="rect">
            <a:avLst/>
          </a:prstGeom>
          <a:solidFill>
            <a:srgbClr val="FDD3F7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2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AXI_Rsp_IF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58015F-48B0-CA6B-2DBA-5B8E71524B4B}"/>
              </a:ext>
            </a:extLst>
          </p:cNvPr>
          <p:cNvSpPr/>
          <p:nvPr/>
        </p:nvSpPr>
        <p:spPr>
          <a:xfrm>
            <a:off x="9453772" y="4964313"/>
            <a:ext cx="1917970" cy="230294"/>
          </a:xfrm>
          <a:prstGeom prst="rect">
            <a:avLst/>
          </a:prstGeom>
          <a:solidFill>
            <a:srgbClr val="FDD3F7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2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HMC_Mem_IF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279324-4D46-1135-B6E7-429894027DDE}"/>
              </a:ext>
            </a:extLst>
          </p:cNvPr>
          <p:cNvSpPr/>
          <p:nvPr/>
        </p:nvSpPr>
        <p:spPr>
          <a:xfrm>
            <a:off x="7643253" y="4708117"/>
            <a:ext cx="407687" cy="236509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SVA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938319-53B6-D34A-4DE4-C5552D26694E}"/>
              </a:ext>
            </a:extLst>
          </p:cNvPr>
          <p:cNvSpPr/>
          <p:nvPr/>
        </p:nvSpPr>
        <p:spPr>
          <a:xfrm>
            <a:off x="7190931" y="4994342"/>
            <a:ext cx="1589526" cy="273651"/>
          </a:xfrm>
          <a:prstGeom prst="rect">
            <a:avLst/>
          </a:prstGeom>
          <a:solidFill>
            <a:srgbClr val="FDD3F7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2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RF_IF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F90FC9-C81A-F67C-E3D0-F262BA0EF8F3}"/>
              </a:ext>
            </a:extLst>
          </p:cNvPr>
          <p:cNvSpPr/>
          <p:nvPr/>
        </p:nvSpPr>
        <p:spPr>
          <a:xfrm>
            <a:off x="2855015" y="5002039"/>
            <a:ext cx="1553669" cy="304949"/>
          </a:xfrm>
          <a:prstGeom prst="rect">
            <a:avLst/>
          </a:prstGeom>
          <a:solidFill>
            <a:srgbClr val="FDD3F7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23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Sys_IF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4C870F-D60F-D0D2-3B2D-51621F3C5D4B}"/>
              </a:ext>
            </a:extLst>
          </p:cNvPr>
          <p:cNvSpPr/>
          <p:nvPr/>
        </p:nvSpPr>
        <p:spPr>
          <a:xfrm>
            <a:off x="660955" y="738452"/>
            <a:ext cx="11254820" cy="3615390"/>
          </a:xfrm>
          <a:prstGeom prst="rect">
            <a:avLst/>
          </a:prstGeom>
          <a:solidFill>
            <a:srgbClr val="B143DD">
              <a:lumMod val="20000"/>
              <a:lumOff val="80000"/>
            </a:srgbClr>
          </a:solidFill>
          <a:ln w="19050" cap="flat" cmpd="sng" algn="ctr">
            <a:solidFill>
              <a:srgbClr val="1C1C1C"/>
            </a:solidFill>
            <a:prstDash val="solid"/>
          </a:ln>
          <a:effectLst/>
        </p:spPr>
        <p:txBody>
          <a:bodyPr rot="0" spcFirstLastPara="0" vertOverflow="overflow" horzOverflow="overflow" vert="horz" wrap="square" lIns="92583" tIns="46292" rIns="92583" bIns="46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6531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40" b="0" i="0" u="none" strike="noStrike" kern="0" cap="none" spc="0" normalizeH="0" baseline="0" noProof="0" dirty="0">
              <a:ln>
                <a:noFill/>
              </a:ln>
              <a:solidFill>
                <a:srgbClr val="5BB8D1"/>
              </a:solidFill>
              <a:effectLst/>
              <a:uLnTx/>
              <a:uFillTx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8515B643-AFCB-50DF-91E4-8130ECEBC4FF}"/>
              </a:ext>
            </a:extLst>
          </p:cNvPr>
          <p:cNvSpPr txBox="1"/>
          <p:nvPr/>
        </p:nvSpPr>
        <p:spPr>
          <a:xfrm>
            <a:off x="660955" y="687151"/>
            <a:ext cx="1870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0" lang="en-US" sz="2000" dirty="0">
                <a:solidFill>
                  <a:prstClr val="black"/>
                </a:solidFill>
                <a:latin typeface="Calibri" panose="020F0502020204030204"/>
              </a:rPr>
              <a:t>Env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3DD4DA3-0323-6B09-2B33-FB48219CD50E}"/>
              </a:ext>
            </a:extLst>
          </p:cNvPr>
          <p:cNvSpPr/>
          <p:nvPr/>
        </p:nvSpPr>
        <p:spPr>
          <a:xfrm>
            <a:off x="817718" y="2851258"/>
            <a:ext cx="1592107" cy="1245235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C6B7DFA-D9B3-9E1B-13A2-D6522DAC7FA2}"/>
              </a:ext>
            </a:extLst>
          </p:cNvPr>
          <p:cNvSpPr/>
          <p:nvPr/>
        </p:nvSpPr>
        <p:spPr>
          <a:xfrm>
            <a:off x="1592386" y="3650869"/>
            <a:ext cx="582837" cy="321542"/>
          </a:xfrm>
          <a:prstGeom prst="rect">
            <a:avLst/>
          </a:prstGeom>
          <a:solidFill>
            <a:srgbClr val="FDD3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</a:t>
            </a:r>
            <a:endParaRPr kumimoji="0" lang="en-US" sz="182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5B627A2-1FF6-5D6D-97D0-D279E9102DF3}"/>
              </a:ext>
            </a:extLst>
          </p:cNvPr>
          <p:cNvSpPr txBox="1"/>
          <p:nvPr/>
        </p:nvSpPr>
        <p:spPr>
          <a:xfrm>
            <a:off x="722862" y="2611258"/>
            <a:ext cx="187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0" lang="en-US" sz="1200" dirty="0">
                <a:solidFill>
                  <a:prstClr val="black"/>
                </a:solidFill>
                <a:latin typeface="Calibri" panose="020F0502020204030204"/>
              </a:rPr>
              <a:t>AXI_Req_Agent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69AF378-A9B8-2EA8-456E-454BC1810853}"/>
              </a:ext>
            </a:extLst>
          </p:cNvPr>
          <p:cNvSpPr/>
          <p:nvPr/>
        </p:nvSpPr>
        <p:spPr>
          <a:xfrm>
            <a:off x="1626423" y="2124014"/>
            <a:ext cx="465781" cy="345731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66D1AAF-AD1A-5170-D4A6-A33C712BB213}"/>
              </a:ext>
            </a:extLst>
          </p:cNvPr>
          <p:cNvCxnSpPr>
            <a:cxnSpLocks/>
            <a:stCxn id="237" idx="0"/>
            <a:endCxn id="273" idx="4"/>
          </p:cNvCxnSpPr>
          <p:nvPr/>
        </p:nvCxnSpPr>
        <p:spPr>
          <a:xfrm flipH="1" flipV="1">
            <a:off x="1859313" y="2541968"/>
            <a:ext cx="6296" cy="101834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EDCC916E-F6A8-440D-7172-9396CB42D651}"/>
              </a:ext>
            </a:extLst>
          </p:cNvPr>
          <p:cNvSpPr txBox="1"/>
          <p:nvPr/>
        </p:nvSpPr>
        <p:spPr>
          <a:xfrm>
            <a:off x="1854467" y="3396642"/>
            <a:ext cx="6512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0" lang="en-US" sz="600" dirty="0">
                <a:solidFill>
                  <a:prstClr val="black"/>
                </a:solidFill>
                <a:latin typeface="Calibri" panose="020F0502020204030204"/>
              </a:rPr>
              <a:t>Analysis_port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0E56903A-780E-68AD-4EAE-88C2D470E352}"/>
              </a:ext>
            </a:extLst>
          </p:cNvPr>
          <p:cNvSpPr/>
          <p:nvPr/>
        </p:nvSpPr>
        <p:spPr>
          <a:xfrm>
            <a:off x="1132398" y="3260136"/>
            <a:ext cx="81915" cy="74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12A0E01-3102-63BC-F70C-BD45F44BE893}"/>
              </a:ext>
            </a:extLst>
          </p:cNvPr>
          <p:cNvSpPr/>
          <p:nvPr/>
        </p:nvSpPr>
        <p:spPr>
          <a:xfrm>
            <a:off x="1145098" y="3585256"/>
            <a:ext cx="81915" cy="74295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00C8EF8C-DC27-EFC3-3C20-31FC0E67CB9D}"/>
              </a:ext>
            </a:extLst>
          </p:cNvPr>
          <p:cNvCxnSpPr>
            <a:cxnSpLocks/>
            <a:stCxn id="232" idx="4"/>
            <a:endCxn id="233" idx="0"/>
          </p:cNvCxnSpPr>
          <p:nvPr/>
        </p:nvCxnSpPr>
        <p:spPr>
          <a:xfrm>
            <a:off x="1173356" y="3334431"/>
            <a:ext cx="12700" cy="25082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34E628CA-1FD9-84EA-B74D-4867EE650664}"/>
              </a:ext>
            </a:extLst>
          </p:cNvPr>
          <p:cNvSpPr/>
          <p:nvPr/>
        </p:nvSpPr>
        <p:spPr>
          <a:xfrm>
            <a:off x="931004" y="3653059"/>
            <a:ext cx="522123" cy="319624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Drv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091696D-C11A-6680-A56D-C5CC567B042A}"/>
              </a:ext>
            </a:extLst>
          </p:cNvPr>
          <p:cNvSpPr/>
          <p:nvPr/>
        </p:nvSpPr>
        <p:spPr>
          <a:xfrm>
            <a:off x="934252" y="2944603"/>
            <a:ext cx="518876" cy="3234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Sqr</a:t>
            </a:r>
          </a:p>
        </p:txBody>
      </p:sp>
      <p:sp>
        <p:nvSpPr>
          <p:cNvPr id="237" name="Diamond 236">
            <a:extLst>
              <a:ext uri="{FF2B5EF4-FFF2-40B4-BE49-F238E27FC236}">
                <a16:creationId xmlns:a16="http://schemas.microsoft.com/office/drawing/2014/main" id="{C7216A6A-E441-C964-3149-D474DF21DA90}"/>
              </a:ext>
            </a:extLst>
          </p:cNvPr>
          <p:cNvSpPr/>
          <p:nvPr/>
        </p:nvSpPr>
        <p:spPr>
          <a:xfrm>
            <a:off x="1812310" y="3560309"/>
            <a:ext cx="106598" cy="88210"/>
          </a:xfrm>
          <a:prstGeom prst="diamond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5340CA86-AFB5-E7D7-399D-678E007CB502}"/>
              </a:ext>
            </a:extLst>
          </p:cNvPr>
          <p:cNvSpPr/>
          <p:nvPr/>
        </p:nvSpPr>
        <p:spPr>
          <a:xfrm>
            <a:off x="2875358" y="2851258"/>
            <a:ext cx="1554712" cy="1245235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23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097B5FD-778D-1DC1-ADF9-4CC58A4DE50F}"/>
              </a:ext>
            </a:extLst>
          </p:cNvPr>
          <p:cNvSpPr/>
          <p:nvPr/>
        </p:nvSpPr>
        <p:spPr>
          <a:xfrm>
            <a:off x="3612631" y="3650869"/>
            <a:ext cx="582837" cy="321542"/>
          </a:xfrm>
          <a:prstGeom prst="rect">
            <a:avLst/>
          </a:prstGeom>
          <a:solidFill>
            <a:srgbClr val="FDD3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</a:t>
            </a:r>
            <a:endParaRPr kumimoji="0" lang="en-US" sz="182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C30C446-B299-D74E-2F02-6EFCCFFD64B4}"/>
              </a:ext>
            </a:extLst>
          </p:cNvPr>
          <p:cNvSpPr txBox="1"/>
          <p:nvPr/>
        </p:nvSpPr>
        <p:spPr>
          <a:xfrm>
            <a:off x="2826307" y="2591202"/>
            <a:ext cx="187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0" lang="en-US" sz="1200" dirty="0">
                <a:solidFill>
                  <a:prstClr val="black"/>
                </a:solidFill>
                <a:latin typeface="Calibri" panose="020F0502020204030204"/>
              </a:rPr>
              <a:t>Sys_Agent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6947157F-2C78-617F-2A85-179F2773B9D8}"/>
              </a:ext>
            </a:extLst>
          </p:cNvPr>
          <p:cNvSpPr/>
          <p:nvPr/>
        </p:nvSpPr>
        <p:spPr>
          <a:xfrm>
            <a:off x="3165343" y="3260136"/>
            <a:ext cx="81915" cy="74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3EDA7F1-661B-6FA7-FE38-C31519BFF896}"/>
              </a:ext>
            </a:extLst>
          </p:cNvPr>
          <p:cNvSpPr/>
          <p:nvPr/>
        </p:nvSpPr>
        <p:spPr>
          <a:xfrm>
            <a:off x="3165343" y="3585256"/>
            <a:ext cx="81915" cy="74295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71CFB66-CFA0-94DF-DCBD-D0CA6D95B505}"/>
              </a:ext>
            </a:extLst>
          </p:cNvPr>
          <p:cNvCxnSpPr>
            <a:cxnSpLocks/>
            <a:stCxn id="244" idx="4"/>
            <a:endCxn id="245" idx="0"/>
          </p:cNvCxnSpPr>
          <p:nvPr/>
        </p:nvCxnSpPr>
        <p:spPr>
          <a:xfrm>
            <a:off x="3206301" y="3334431"/>
            <a:ext cx="0" cy="25082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4C9A9073-A885-62F4-16D8-8EB40602DE69}"/>
              </a:ext>
            </a:extLst>
          </p:cNvPr>
          <p:cNvSpPr/>
          <p:nvPr/>
        </p:nvSpPr>
        <p:spPr>
          <a:xfrm>
            <a:off x="2951249" y="3653059"/>
            <a:ext cx="522123" cy="319624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Drv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BA282174-9178-5D36-9A57-EE2CF0CBA3A5}"/>
              </a:ext>
            </a:extLst>
          </p:cNvPr>
          <p:cNvSpPr/>
          <p:nvPr/>
        </p:nvSpPr>
        <p:spPr>
          <a:xfrm>
            <a:off x="2954496" y="2931227"/>
            <a:ext cx="518876" cy="3234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CAC9490-2B77-0DF6-D6E7-1010F7655A24}"/>
              </a:ext>
            </a:extLst>
          </p:cNvPr>
          <p:cNvSpPr/>
          <p:nvPr/>
        </p:nvSpPr>
        <p:spPr>
          <a:xfrm>
            <a:off x="5039009" y="2875382"/>
            <a:ext cx="1592107" cy="1245235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55686A5-E061-4EC3-DE16-B7625CD9F670}"/>
              </a:ext>
            </a:extLst>
          </p:cNvPr>
          <p:cNvSpPr/>
          <p:nvPr/>
        </p:nvSpPr>
        <p:spPr>
          <a:xfrm>
            <a:off x="5813677" y="3674993"/>
            <a:ext cx="582837" cy="321542"/>
          </a:xfrm>
          <a:prstGeom prst="rect">
            <a:avLst/>
          </a:prstGeom>
          <a:solidFill>
            <a:srgbClr val="FDD3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</a:t>
            </a:r>
            <a:endParaRPr kumimoji="0" lang="en-US" sz="182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CA16BF97-E175-7F7F-1788-120C4888A786}"/>
              </a:ext>
            </a:extLst>
          </p:cNvPr>
          <p:cNvSpPr txBox="1"/>
          <p:nvPr/>
        </p:nvSpPr>
        <p:spPr>
          <a:xfrm>
            <a:off x="4982228" y="2616325"/>
            <a:ext cx="187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0" lang="en-US" sz="1200" dirty="0">
                <a:solidFill>
                  <a:prstClr val="black"/>
                </a:solidFill>
                <a:latin typeface="Calibri" panose="020F0502020204030204"/>
              </a:rPr>
              <a:t>AXI_Rsp_Agent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2A4EE33-5A50-EACD-8385-D1F840E5590B}"/>
              </a:ext>
            </a:extLst>
          </p:cNvPr>
          <p:cNvSpPr/>
          <p:nvPr/>
        </p:nvSpPr>
        <p:spPr>
          <a:xfrm>
            <a:off x="5847714" y="2148138"/>
            <a:ext cx="465781" cy="345731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SCB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960184AB-11F2-97ED-8683-B95AB0EB18A8}"/>
              </a:ext>
            </a:extLst>
          </p:cNvPr>
          <p:cNvCxnSpPr>
            <a:cxnSpLocks/>
            <a:stCxn id="44" idx="0"/>
            <a:endCxn id="274" idx="4"/>
          </p:cNvCxnSpPr>
          <p:nvPr/>
        </p:nvCxnSpPr>
        <p:spPr>
          <a:xfrm flipH="1" flipV="1">
            <a:off x="6080604" y="2566538"/>
            <a:ext cx="6296" cy="101789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400D52-B4AE-DA88-2888-64AD4D577F20}"/>
              </a:ext>
            </a:extLst>
          </p:cNvPr>
          <p:cNvSpPr txBox="1"/>
          <p:nvPr/>
        </p:nvSpPr>
        <p:spPr>
          <a:xfrm>
            <a:off x="6053984" y="3375327"/>
            <a:ext cx="6512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0" lang="en-US" sz="600" dirty="0">
                <a:solidFill>
                  <a:prstClr val="black"/>
                </a:solidFill>
                <a:latin typeface="Calibri" panose="020F0502020204030204"/>
              </a:rPr>
              <a:t>Analysis_port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A288793-BCE3-F551-777F-8848834CA2BD}"/>
              </a:ext>
            </a:extLst>
          </p:cNvPr>
          <p:cNvSpPr/>
          <p:nvPr/>
        </p:nvSpPr>
        <p:spPr>
          <a:xfrm>
            <a:off x="5366389" y="3284260"/>
            <a:ext cx="81915" cy="74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E3E942-B28E-E807-4533-C2947823AF33}"/>
              </a:ext>
            </a:extLst>
          </p:cNvPr>
          <p:cNvSpPr/>
          <p:nvPr/>
        </p:nvSpPr>
        <p:spPr>
          <a:xfrm>
            <a:off x="5366389" y="3609380"/>
            <a:ext cx="81915" cy="74295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2B07EF-266F-ABC8-CBE8-DC99AF2C7956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5407347" y="3358555"/>
            <a:ext cx="0" cy="25082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2736B6A-B997-6E1D-F694-413F53FF8960}"/>
              </a:ext>
            </a:extLst>
          </p:cNvPr>
          <p:cNvSpPr/>
          <p:nvPr/>
        </p:nvSpPr>
        <p:spPr>
          <a:xfrm>
            <a:off x="5152295" y="3677183"/>
            <a:ext cx="522123" cy="319624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Drv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C24E43-683D-06AA-116E-629FDDFF063B}"/>
              </a:ext>
            </a:extLst>
          </p:cNvPr>
          <p:cNvSpPr/>
          <p:nvPr/>
        </p:nvSpPr>
        <p:spPr>
          <a:xfrm>
            <a:off x="5155543" y="2968727"/>
            <a:ext cx="518876" cy="3234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Sqr</a:t>
            </a: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4CF32A00-FC53-DCDE-9219-6121E058558E}"/>
              </a:ext>
            </a:extLst>
          </p:cNvPr>
          <p:cNvSpPr/>
          <p:nvPr/>
        </p:nvSpPr>
        <p:spPr>
          <a:xfrm>
            <a:off x="6033601" y="3584433"/>
            <a:ext cx="106598" cy="88210"/>
          </a:xfrm>
          <a:prstGeom prst="diamond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FDE658-5579-1EC3-C5C0-FBFF84A7E508}"/>
              </a:ext>
            </a:extLst>
          </p:cNvPr>
          <p:cNvSpPr/>
          <p:nvPr/>
        </p:nvSpPr>
        <p:spPr>
          <a:xfrm>
            <a:off x="7188407" y="2847066"/>
            <a:ext cx="1592107" cy="1245235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30D02B-B77A-DA07-1FD8-B02CDAFBD3EC}"/>
              </a:ext>
            </a:extLst>
          </p:cNvPr>
          <p:cNvSpPr/>
          <p:nvPr/>
        </p:nvSpPr>
        <p:spPr>
          <a:xfrm>
            <a:off x="7963075" y="3646677"/>
            <a:ext cx="582837" cy="321542"/>
          </a:xfrm>
          <a:prstGeom prst="rect">
            <a:avLst/>
          </a:prstGeom>
          <a:solidFill>
            <a:srgbClr val="FDD3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</a:t>
            </a:r>
            <a:endParaRPr kumimoji="0" lang="en-US" sz="182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7E677C-B668-E4BC-A1B2-7BBAB1E28813}"/>
              </a:ext>
            </a:extLst>
          </p:cNvPr>
          <p:cNvSpPr txBox="1"/>
          <p:nvPr/>
        </p:nvSpPr>
        <p:spPr>
          <a:xfrm>
            <a:off x="7131626" y="2588009"/>
            <a:ext cx="187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0" lang="en-US" sz="1200" dirty="0">
                <a:solidFill>
                  <a:prstClr val="black"/>
                </a:solidFill>
                <a:latin typeface="Calibri" panose="020F0502020204030204"/>
              </a:rPr>
              <a:t>RF_Agent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F58C2E7-CC15-873F-31A3-7C753D70680A}"/>
              </a:ext>
            </a:extLst>
          </p:cNvPr>
          <p:cNvSpPr/>
          <p:nvPr/>
        </p:nvSpPr>
        <p:spPr>
          <a:xfrm>
            <a:off x="7515787" y="3255944"/>
            <a:ext cx="81915" cy="74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AE6903-8FD9-EDC9-32F0-56E0273D44E1}"/>
              </a:ext>
            </a:extLst>
          </p:cNvPr>
          <p:cNvSpPr/>
          <p:nvPr/>
        </p:nvSpPr>
        <p:spPr>
          <a:xfrm>
            <a:off x="7515787" y="3581064"/>
            <a:ext cx="81915" cy="74295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ADBBA8-39A3-2B03-12F5-2A28B5B670DE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7556745" y="3330239"/>
            <a:ext cx="0" cy="25082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58ABDE9-1760-D54B-230C-E7C33307530D}"/>
              </a:ext>
            </a:extLst>
          </p:cNvPr>
          <p:cNvSpPr/>
          <p:nvPr/>
        </p:nvSpPr>
        <p:spPr>
          <a:xfrm>
            <a:off x="7301693" y="3648867"/>
            <a:ext cx="522123" cy="319624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Drv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F5C15AA-F29B-FE87-36C5-AA068290C572}"/>
              </a:ext>
            </a:extLst>
          </p:cNvPr>
          <p:cNvSpPr/>
          <p:nvPr/>
        </p:nvSpPr>
        <p:spPr>
          <a:xfrm>
            <a:off x="7304941" y="2940411"/>
            <a:ext cx="518876" cy="3234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ADD7BE-34BE-DC76-C3BF-67D7AB7F451B}"/>
              </a:ext>
            </a:extLst>
          </p:cNvPr>
          <p:cNvCxnSpPr>
            <a:cxnSpLocks/>
            <a:stCxn id="235" idx="2"/>
          </p:cNvCxnSpPr>
          <p:nvPr/>
        </p:nvCxnSpPr>
        <p:spPr>
          <a:xfrm>
            <a:off x="1192066" y="3972683"/>
            <a:ext cx="0" cy="99027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1F5ACE-7E1A-D026-B815-134D0CD37488}"/>
              </a:ext>
            </a:extLst>
          </p:cNvPr>
          <p:cNvCxnSpPr>
            <a:cxnSpLocks/>
            <a:endCxn id="227" idx="2"/>
          </p:cNvCxnSpPr>
          <p:nvPr/>
        </p:nvCxnSpPr>
        <p:spPr>
          <a:xfrm flipV="1">
            <a:off x="1881265" y="3972411"/>
            <a:ext cx="2540" cy="101303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20393B-F7ED-BBA8-5E5B-336D0E97D61F}"/>
              </a:ext>
            </a:extLst>
          </p:cNvPr>
          <p:cNvCxnSpPr>
            <a:cxnSpLocks/>
            <a:stCxn id="248" idx="2"/>
          </p:cNvCxnSpPr>
          <p:nvPr/>
        </p:nvCxnSpPr>
        <p:spPr>
          <a:xfrm>
            <a:off x="3212311" y="3972683"/>
            <a:ext cx="789" cy="99301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17A1DE-5D16-46B6-D2A4-17E91524F53F}"/>
              </a:ext>
            </a:extLst>
          </p:cNvPr>
          <p:cNvCxnSpPr>
            <a:cxnSpLocks/>
            <a:endCxn id="242" idx="2"/>
          </p:cNvCxnSpPr>
          <p:nvPr/>
        </p:nvCxnSpPr>
        <p:spPr>
          <a:xfrm flipV="1">
            <a:off x="3898900" y="3972411"/>
            <a:ext cx="5150" cy="101233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81E9A5-F546-8C50-2C0E-84615C0D42E7}"/>
              </a:ext>
            </a:extLst>
          </p:cNvPr>
          <p:cNvCxnSpPr>
            <a:cxnSpLocks/>
          </p:cNvCxnSpPr>
          <p:nvPr/>
        </p:nvCxnSpPr>
        <p:spPr>
          <a:xfrm>
            <a:off x="5404261" y="4012957"/>
            <a:ext cx="0" cy="99027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E91375-467F-F478-338A-57AA1F920D95}"/>
              </a:ext>
            </a:extLst>
          </p:cNvPr>
          <p:cNvCxnSpPr>
            <a:cxnSpLocks/>
          </p:cNvCxnSpPr>
          <p:nvPr/>
        </p:nvCxnSpPr>
        <p:spPr>
          <a:xfrm flipV="1">
            <a:off x="6093460" y="4012685"/>
            <a:ext cx="2540" cy="101303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8859E7-1351-09AE-B38A-14E11A0B2577}"/>
              </a:ext>
            </a:extLst>
          </p:cNvPr>
          <p:cNvCxnSpPr>
            <a:cxnSpLocks/>
          </p:cNvCxnSpPr>
          <p:nvPr/>
        </p:nvCxnSpPr>
        <p:spPr>
          <a:xfrm>
            <a:off x="7538264" y="3972636"/>
            <a:ext cx="0" cy="99027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3E4430-5679-5A7B-695E-A465AD319675}"/>
              </a:ext>
            </a:extLst>
          </p:cNvPr>
          <p:cNvCxnSpPr>
            <a:cxnSpLocks/>
          </p:cNvCxnSpPr>
          <p:nvPr/>
        </p:nvCxnSpPr>
        <p:spPr>
          <a:xfrm flipV="1">
            <a:off x="8227463" y="3972364"/>
            <a:ext cx="2540" cy="101303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6B65802-4FCD-1695-A0A2-8C27F40532E7}"/>
              </a:ext>
            </a:extLst>
          </p:cNvPr>
          <p:cNvSpPr txBox="1"/>
          <p:nvPr/>
        </p:nvSpPr>
        <p:spPr>
          <a:xfrm>
            <a:off x="9281024" y="2303291"/>
            <a:ext cx="187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0" lang="en-US" sz="1200" dirty="0">
                <a:solidFill>
                  <a:prstClr val="black"/>
                </a:solidFill>
                <a:latin typeface="Calibri" panose="020F0502020204030204"/>
              </a:rPr>
              <a:t>HMC_Mem_Agent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A168C4-A3E6-CF9F-342D-E14E90F94F2B}"/>
              </a:ext>
            </a:extLst>
          </p:cNvPr>
          <p:cNvSpPr/>
          <p:nvPr/>
        </p:nvSpPr>
        <p:spPr>
          <a:xfrm>
            <a:off x="9361756" y="2570256"/>
            <a:ext cx="2151683" cy="1513214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23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76EE8409-C64F-7308-7332-BD791DC448A6}"/>
              </a:ext>
            </a:extLst>
          </p:cNvPr>
          <p:cNvSpPr/>
          <p:nvPr/>
        </p:nvSpPr>
        <p:spPr>
          <a:xfrm>
            <a:off x="10759631" y="3631866"/>
            <a:ext cx="582837" cy="321542"/>
          </a:xfrm>
          <a:prstGeom prst="rect">
            <a:avLst/>
          </a:prstGeom>
          <a:solidFill>
            <a:srgbClr val="FDD3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</a:t>
            </a:r>
            <a:endParaRPr kumimoji="0" lang="en-US" sz="1823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4A54452-4464-BF11-B527-F358E6639674}"/>
              </a:ext>
            </a:extLst>
          </p:cNvPr>
          <p:cNvSpPr/>
          <p:nvPr/>
        </p:nvSpPr>
        <p:spPr>
          <a:xfrm>
            <a:off x="10847014" y="2057721"/>
            <a:ext cx="443797" cy="345731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SCB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017CC999-8F54-E270-A2B6-9F98D64E4E4F}"/>
              </a:ext>
            </a:extLst>
          </p:cNvPr>
          <p:cNvCxnSpPr>
            <a:cxnSpLocks/>
            <a:stCxn id="269" idx="0"/>
            <a:endCxn id="275" idx="4"/>
          </p:cNvCxnSpPr>
          <p:nvPr/>
        </p:nvCxnSpPr>
        <p:spPr>
          <a:xfrm flipH="1" flipV="1">
            <a:off x="11051049" y="3346422"/>
            <a:ext cx="1903" cy="18779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7673C5D2-63B1-8CC5-08ED-CFBA79FA2410}"/>
              </a:ext>
            </a:extLst>
          </p:cNvPr>
          <p:cNvSpPr txBox="1"/>
          <p:nvPr/>
        </p:nvSpPr>
        <p:spPr>
          <a:xfrm>
            <a:off x="10461635" y="3401470"/>
            <a:ext cx="6512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0" lang="en-US" sz="600" dirty="0">
                <a:solidFill>
                  <a:prstClr val="black"/>
                </a:solidFill>
                <a:latin typeface="Calibri" panose="020F0502020204030204"/>
              </a:rPr>
              <a:t>Analysis_port</a:t>
            </a:r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2FEBC07D-B2FD-1888-BBB3-D38189F7B7AA}"/>
              </a:ext>
            </a:extLst>
          </p:cNvPr>
          <p:cNvSpPr/>
          <p:nvPr/>
        </p:nvSpPr>
        <p:spPr>
          <a:xfrm>
            <a:off x="9722427" y="3247112"/>
            <a:ext cx="81915" cy="74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2A936CC-3256-3826-5D27-C0D87FEB36FC}"/>
              </a:ext>
            </a:extLst>
          </p:cNvPr>
          <p:cNvSpPr/>
          <p:nvPr/>
        </p:nvSpPr>
        <p:spPr>
          <a:xfrm>
            <a:off x="9722427" y="3572232"/>
            <a:ext cx="81915" cy="74295"/>
          </a:xfrm>
          <a:prstGeom prst="rect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C4B6E50A-DF65-AE5F-9CC5-90E9D9FA0F25}"/>
              </a:ext>
            </a:extLst>
          </p:cNvPr>
          <p:cNvCxnSpPr>
            <a:cxnSpLocks/>
            <a:stCxn id="264" idx="4"/>
            <a:endCxn id="265" idx="0"/>
          </p:cNvCxnSpPr>
          <p:nvPr/>
        </p:nvCxnSpPr>
        <p:spPr>
          <a:xfrm>
            <a:off x="9763385" y="3321407"/>
            <a:ext cx="0" cy="25082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2FC6A2A-2B27-66E1-8C67-D80EF451AD71}"/>
              </a:ext>
            </a:extLst>
          </p:cNvPr>
          <p:cNvSpPr/>
          <p:nvPr/>
        </p:nvSpPr>
        <p:spPr>
          <a:xfrm>
            <a:off x="9508333" y="3640035"/>
            <a:ext cx="522123" cy="319624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Drv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0540348-FAA2-D4D2-B54D-1281FD53684F}"/>
              </a:ext>
            </a:extLst>
          </p:cNvPr>
          <p:cNvSpPr/>
          <p:nvPr/>
        </p:nvSpPr>
        <p:spPr>
          <a:xfrm>
            <a:off x="9453771" y="2824395"/>
            <a:ext cx="1007864" cy="42106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Sqr</a:t>
            </a:r>
          </a:p>
        </p:txBody>
      </p:sp>
      <p:sp>
        <p:nvSpPr>
          <p:cNvPr id="269" name="Diamond 268">
            <a:extLst>
              <a:ext uri="{FF2B5EF4-FFF2-40B4-BE49-F238E27FC236}">
                <a16:creationId xmlns:a16="http://schemas.microsoft.com/office/drawing/2014/main" id="{CE01BDAC-8DD1-4937-3A81-BD166B403C9B}"/>
              </a:ext>
            </a:extLst>
          </p:cNvPr>
          <p:cNvSpPr/>
          <p:nvPr/>
        </p:nvSpPr>
        <p:spPr>
          <a:xfrm>
            <a:off x="10999653" y="3534214"/>
            <a:ext cx="106598" cy="88210"/>
          </a:xfrm>
          <a:prstGeom prst="diamond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EF68648-4CBD-DACA-BA61-8BC3F905B651}"/>
              </a:ext>
            </a:extLst>
          </p:cNvPr>
          <p:cNvCxnSpPr>
            <a:cxnSpLocks/>
          </p:cNvCxnSpPr>
          <p:nvPr/>
        </p:nvCxnSpPr>
        <p:spPr>
          <a:xfrm>
            <a:off x="9744904" y="3963804"/>
            <a:ext cx="0" cy="99027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A9C84473-E994-2E98-2A01-9EA219A4D4BC}"/>
              </a:ext>
            </a:extLst>
          </p:cNvPr>
          <p:cNvCxnSpPr>
            <a:cxnSpLocks/>
          </p:cNvCxnSpPr>
          <p:nvPr/>
        </p:nvCxnSpPr>
        <p:spPr>
          <a:xfrm flipV="1">
            <a:off x="10979459" y="3946897"/>
            <a:ext cx="2540" cy="101303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0D18DEB8-916B-9AD1-049B-903027D70DB3}"/>
              </a:ext>
            </a:extLst>
          </p:cNvPr>
          <p:cNvSpPr/>
          <p:nvPr/>
        </p:nvSpPr>
        <p:spPr>
          <a:xfrm>
            <a:off x="6507389" y="2141072"/>
            <a:ext cx="465781" cy="299735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</a:t>
            </a: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DAAD934D-AAD5-5C56-F7D1-DF36D55590A3}"/>
              </a:ext>
            </a:extLst>
          </p:cNvPr>
          <p:cNvSpPr/>
          <p:nvPr/>
        </p:nvSpPr>
        <p:spPr>
          <a:xfrm>
            <a:off x="1818355" y="2467673"/>
            <a:ext cx="81915" cy="74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88E0F791-77CA-48A0-CC6A-BE13BB265FCE}"/>
              </a:ext>
            </a:extLst>
          </p:cNvPr>
          <p:cNvSpPr/>
          <p:nvPr/>
        </p:nvSpPr>
        <p:spPr>
          <a:xfrm>
            <a:off x="6039646" y="2492243"/>
            <a:ext cx="81915" cy="74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92321E8A-536C-5603-F274-C0ADC3FDCC36}"/>
              </a:ext>
            </a:extLst>
          </p:cNvPr>
          <p:cNvSpPr/>
          <p:nvPr/>
        </p:nvSpPr>
        <p:spPr>
          <a:xfrm>
            <a:off x="11010091" y="3272127"/>
            <a:ext cx="81915" cy="74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230F042-9E41-CDFB-D721-3FC75E019BF8}"/>
              </a:ext>
            </a:extLst>
          </p:cNvPr>
          <p:cNvSpPr/>
          <p:nvPr/>
        </p:nvSpPr>
        <p:spPr>
          <a:xfrm>
            <a:off x="10720338" y="2893324"/>
            <a:ext cx="673257" cy="368310"/>
          </a:xfrm>
          <a:prstGeom prst="rect">
            <a:avLst/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</a:t>
            </a:r>
          </a:p>
        </p:txBody>
      </p:sp>
      <p:sp>
        <p:nvSpPr>
          <p:cNvPr id="277" name="Diamond 276">
            <a:extLst>
              <a:ext uri="{FF2B5EF4-FFF2-40B4-BE49-F238E27FC236}">
                <a16:creationId xmlns:a16="http://schemas.microsoft.com/office/drawing/2014/main" id="{4290A2D6-6A4C-2AE3-8CD2-29D8A7DAD3A9}"/>
              </a:ext>
            </a:extLst>
          </p:cNvPr>
          <p:cNvSpPr/>
          <p:nvPr/>
        </p:nvSpPr>
        <p:spPr>
          <a:xfrm>
            <a:off x="10605114" y="3055192"/>
            <a:ext cx="106598" cy="88210"/>
          </a:xfrm>
          <a:prstGeom prst="diamond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09091DAB-2AE6-E5A3-9256-0D862665C9A1}"/>
              </a:ext>
            </a:extLst>
          </p:cNvPr>
          <p:cNvSpPr/>
          <p:nvPr/>
        </p:nvSpPr>
        <p:spPr>
          <a:xfrm>
            <a:off x="9805935" y="3035298"/>
            <a:ext cx="403283" cy="100947"/>
          </a:xfrm>
          <a:prstGeom prst="rect">
            <a:avLst/>
          </a:prstGeom>
          <a:noFill/>
          <a:ln w="1905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7C2A8E98-F0B4-A411-6138-D0350DA9A257}"/>
              </a:ext>
            </a:extLst>
          </p:cNvPr>
          <p:cNvSpPr/>
          <p:nvPr/>
        </p:nvSpPr>
        <p:spPr>
          <a:xfrm>
            <a:off x="10217327" y="3056643"/>
            <a:ext cx="81915" cy="74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4CC7FDE-1DFD-EF10-A413-98B18B0AD9F0}"/>
              </a:ext>
            </a:extLst>
          </p:cNvPr>
          <p:cNvCxnSpPr>
            <a:cxnSpLocks/>
          </p:cNvCxnSpPr>
          <p:nvPr/>
        </p:nvCxnSpPr>
        <p:spPr>
          <a:xfrm flipH="1" flipV="1">
            <a:off x="10291039" y="3094434"/>
            <a:ext cx="318841" cy="536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8DDA6F01-5B43-C02A-98B4-85458F3CDBAE}"/>
              </a:ext>
            </a:extLst>
          </p:cNvPr>
          <p:cNvSpPr txBox="1"/>
          <p:nvPr/>
        </p:nvSpPr>
        <p:spPr>
          <a:xfrm>
            <a:off x="9629522" y="2840545"/>
            <a:ext cx="18709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kumimoji="0" lang="en-US" sz="800" dirty="0">
                <a:solidFill>
                  <a:prstClr val="black"/>
                </a:solidFill>
                <a:latin typeface="Century Schoolbook" panose="02040604050505020304" pitchFamily="18" charset="0"/>
              </a:rPr>
              <a:t>analysis_fifo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64A3047-1544-D221-6B8B-CF3D0D59D49E}"/>
              </a:ext>
            </a:extLst>
          </p:cNvPr>
          <p:cNvSpPr/>
          <p:nvPr/>
        </p:nvSpPr>
        <p:spPr>
          <a:xfrm>
            <a:off x="6853175" y="796007"/>
            <a:ext cx="1390119" cy="1217408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SCB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25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25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25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1DC256C-2EAB-C669-5669-F8AEC9782A9F}"/>
              </a:ext>
            </a:extLst>
          </p:cNvPr>
          <p:cNvSpPr/>
          <p:nvPr/>
        </p:nvSpPr>
        <p:spPr>
          <a:xfrm>
            <a:off x="7191011" y="1109820"/>
            <a:ext cx="737472" cy="28925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2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FIFO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226C36C-7018-FA67-BB92-4AF6F644BB98}"/>
              </a:ext>
            </a:extLst>
          </p:cNvPr>
          <p:cNvSpPr/>
          <p:nvPr/>
        </p:nvSpPr>
        <p:spPr>
          <a:xfrm>
            <a:off x="7191050" y="1567178"/>
            <a:ext cx="737472" cy="289252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2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FIFO</a:t>
            </a:r>
          </a:p>
        </p:txBody>
      </p: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DCD5B2B4-A378-BBD3-DD45-7B71E867913D}"/>
              </a:ext>
            </a:extLst>
          </p:cNvPr>
          <p:cNvCxnSpPr>
            <a:cxnSpLocks/>
            <a:stCxn id="44" idx="0"/>
          </p:cNvCxnSpPr>
          <p:nvPr/>
        </p:nvCxnSpPr>
        <p:spPr>
          <a:xfrm rot="5400000" flipH="1" flipV="1">
            <a:off x="5868422" y="2718513"/>
            <a:ext cx="1084398" cy="647442"/>
          </a:xfrm>
          <a:prstGeom prst="bentConnector3">
            <a:avLst>
              <a:gd name="adj1" fmla="val 4324"/>
            </a:avLst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86" name="Oval 285">
            <a:extLst>
              <a:ext uri="{FF2B5EF4-FFF2-40B4-BE49-F238E27FC236}">
                <a16:creationId xmlns:a16="http://schemas.microsoft.com/office/drawing/2014/main" id="{2EED3BF2-EE78-7CED-DDA8-BA01D422327B}"/>
              </a:ext>
            </a:extLst>
          </p:cNvPr>
          <p:cNvSpPr/>
          <p:nvPr/>
        </p:nvSpPr>
        <p:spPr>
          <a:xfrm>
            <a:off x="6689144" y="2441364"/>
            <a:ext cx="81915" cy="74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F24738E6-A670-0267-8E23-832A7486D6E0}"/>
              </a:ext>
            </a:extLst>
          </p:cNvPr>
          <p:cNvCxnSpPr>
            <a:cxnSpLocks/>
            <a:stCxn id="269" idx="0"/>
            <a:endCxn id="68" idx="6"/>
          </p:cNvCxnSpPr>
          <p:nvPr/>
        </p:nvCxnSpPr>
        <p:spPr>
          <a:xfrm rot="5400000" flipH="1" flipV="1">
            <a:off x="10549397" y="2717545"/>
            <a:ext cx="1320224" cy="313114"/>
          </a:xfrm>
          <a:prstGeom prst="bentConnector4">
            <a:avLst>
              <a:gd name="adj1" fmla="val 2654"/>
              <a:gd name="adj2" fmla="val 173009"/>
            </a:avLst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3276600-2943-8E66-9FE1-C3E3647A1B38}"/>
              </a:ext>
            </a:extLst>
          </p:cNvPr>
          <p:cNvSpPr/>
          <p:nvPr/>
        </p:nvSpPr>
        <p:spPr>
          <a:xfrm>
            <a:off x="11284151" y="2176842"/>
            <a:ext cx="81915" cy="74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C4EDB4E-C989-5072-ADDE-535354948CA5}"/>
              </a:ext>
            </a:extLst>
          </p:cNvPr>
          <p:cNvCxnSpPr>
            <a:cxnSpLocks/>
          </p:cNvCxnSpPr>
          <p:nvPr/>
        </p:nvCxnSpPr>
        <p:spPr>
          <a:xfrm rot="10800000">
            <a:off x="8040436" y="1274943"/>
            <a:ext cx="3001796" cy="2232479"/>
          </a:xfrm>
          <a:prstGeom prst="bentConnector3">
            <a:avLst>
              <a:gd name="adj1" fmla="val -25393"/>
            </a:avLst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B6216D8-90FF-4E88-2FF2-E090252EE6D0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1854467" y="1266507"/>
            <a:ext cx="5243254" cy="2293486"/>
          </a:xfrm>
          <a:prstGeom prst="bentConnector3">
            <a:avLst>
              <a:gd name="adj1" fmla="val -5952"/>
            </a:avLst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B05C2B4-9DBF-4794-89A1-0FF750A81C6D}"/>
              </a:ext>
            </a:extLst>
          </p:cNvPr>
          <p:cNvSpPr/>
          <p:nvPr/>
        </p:nvSpPr>
        <p:spPr>
          <a:xfrm>
            <a:off x="7097721" y="1229359"/>
            <a:ext cx="81915" cy="74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11EB5E4-02F7-BD3E-309A-223BC79FEF1D}"/>
              </a:ext>
            </a:extLst>
          </p:cNvPr>
          <p:cNvSpPr/>
          <p:nvPr/>
        </p:nvSpPr>
        <p:spPr>
          <a:xfrm>
            <a:off x="7943502" y="1222814"/>
            <a:ext cx="81915" cy="74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EAAD2B-9110-7548-E25A-198061580770}"/>
              </a:ext>
            </a:extLst>
          </p:cNvPr>
          <p:cNvSpPr/>
          <p:nvPr/>
        </p:nvSpPr>
        <p:spPr>
          <a:xfrm>
            <a:off x="7928394" y="1691000"/>
            <a:ext cx="81915" cy="74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7645579-E09D-B937-AA84-BBA52C4F23A8}"/>
              </a:ext>
            </a:extLst>
          </p:cNvPr>
          <p:cNvSpPr/>
          <p:nvPr/>
        </p:nvSpPr>
        <p:spPr>
          <a:xfrm>
            <a:off x="7097721" y="1667929"/>
            <a:ext cx="81915" cy="74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510B08E-4227-E06B-ED4D-9D865C05696A}"/>
              </a:ext>
            </a:extLst>
          </p:cNvPr>
          <p:cNvCxnSpPr>
            <a:cxnSpLocks/>
            <a:endCxn id="74" idx="2"/>
          </p:cNvCxnSpPr>
          <p:nvPr/>
        </p:nvCxnSpPr>
        <p:spPr>
          <a:xfrm rot="5400000" flipH="1" flipV="1">
            <a:off x="5506739" y="1953490"/>
            <a:ext cx="1839395" cy="1342570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2E51880-D7C8-2742-EA53-9388D439F902}"/>
              </a:ext>
            </a:extLst>
          </p:cNvPr>
          <p:cNvCxnSpPr>
            <a:cxnSpLocks/>
          </p:cNvCxnSpPr>
          <p:nvPr/>
        </p:nvCxnSpPr>
        <p:spPr>
          <a:xfrm flipV="1">
            <a:off x="5755151" y="3550434"/>
            <a:ext cx="317621" cy="477"/>
          </a:xfrm>
          <a:prstGeom prst="line">
            <a:avLst/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AA4648B-56FE-BBE9-8BFD-432A02184EBF}"/>
              </a:ext>
            </a:extLst>
          </p:cNvPr>
          <p:cNvCxnSpPr>
            <a:cxnSpLocks/>
            <a:stCxn id="277" idx="1"/>
          </p:cNvCxnSpPr>
          <p:nvPr/>
        </p:nvCxnSpPr>
        <p:spPr>
          <a:xfrm rot="10800000">
            <a:off x="8013330" y="1738101"/>
            <a:ext cx="2591784" cy="1361196"/>
          </a:xfrm>
          <a:prstGeom prst="bentConnector3">
            <a:avLst>
              <a:gd name="adj1" fmla="val 19"/>
            </a:avLst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BC5C574-B388-332E-C00E-063B043C94E1}"/>
              </a:ext>
            </a:extLst>
          </p:cNvPr>
          <p:cNvSpPr/>
          <p:nvPr/>
        </p:nvSpPr>
        <p:spPr>
          <a:xfrm rot="16200000">
            <a:off x="923" y="2273967"/>
            <a:ext cx="875140" cy="27105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Sequences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9ED8A63-2EE7-D554-E60A-F5127254EE0C}"/>
              </a:ext>
            </a:extLst>
          </p:cNvPr>
          <p:cNvCxnSpPr>
            <a:cxnSpLocks/>
            <a:stCxn id="237" idx="0"/>
          </p:cNvCxnSpPr>
          <p:nvPr/>
        </p:nvCxnSpPr>
        <p:spPr>
          <a:xfrm rot="5400000" flipH="1" flipV="1">
            <a:off x="1680998" y="2757770"/>
            <a:ext cx="987151" cy="617928"/>
          </a:xfrm>
          <a:prstGeom prst="bentConnector3">
            <a:avLst>
              <a:gd name="adj1" fmla="val 790"/>
            </a:avLst>
          </a:prstGeom>
          <a:noFill/>
          <a:ln w="285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943ADEA-CD12-1196-056B-393D61FA387E}"/>
              </a:ext>
            </a:extLst>
          </p:cNvPr>
          <p:cNvSpPr/>
          <p:nvPr/>
        </p:nvSpPr>
        <p:spPr>
          <a:xfrm>
            <a:off x="2246504" y="2162114"/>
            <a:ext cx="465781" cy="345731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E7E6E6">
                <a:lumMod val="2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SCB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28714FDD-AC51-5255-F6C0-F47F8EB7D87D}"/>
              </a:ext>
            </a:extLst>
          </p:cNvPr>
          <p:cNvSpPr/>
          <p:nvPr/>
        </p:nvSpPr>
        <p:spPr>
          <a:xfrm>
            <a:off x="2438436" y="2506219"/>
            <a:ext cx="81915" cy="74295"/>
          </a:xfrm>
          <a:prstGeom prst="ellipse">
            <a:avLst/>
          </a:prstGeom>
          <a:noFill/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694E3C-61E8-5FDC-0664-298A9F09CCDC}"/>
              </a:ext>
            </a:extLst>
          </p:cNvPr>
          <p:cNvSpPr txBox="1"/>
          <p:nvPr/>
        </p:nvSpPr>
        <p:spPr>
          <a:xfrm>
            <a:off x="217967" y="661512"/>
            <a:ext cx="11756065" cy="615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60934" tIns="30466" rIns="60934" bIns="30466">
            <a:spAutoFit/>
          </a:bodyPr>
          <a:lstStyle/>
          <a:p>
            <a:pPr marL="457002" marR="0" lvl="0" indent="-457002" algn="ctr" defTabSz="108803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Rockwell" panose="02060603020205020403" pitchFamily="18" charset="0"/>
              </a:rPr>
              <a:t>Teams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123253A-8930-F9E8-5C0F-80B65487E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80455"/>
              </p:ext>
            </p:extLst>
          </p:nvPr>
        </p:nvGraphicFramePr>
        <p:xfrm>
          <a:off x="217967" y="1190846"/>
          <a:ext cx="11756065" cy="5273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60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11406</TotalTime>
  <Words>429</Words>
  <Application>Microsoft Office PowerPoint</Application>
  <PresentationFormat>Widescreen</PresentationFormat>
  <Paragraphs>154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Amasis MT Pro</vt:lpstr>
      <vt:lpstr>Amasis MT Pro Light</vt:lpstr>
      <vt:lpstr>Arial</vt:lpstr>
      <vt:lpstr>Calibri</vt:lpstr>
      <vt:lpstr>Calibri Light</vt:lpstr>
      <vt:lpstr>Century Schoolbook</vt:lpstr>
      <vt:lpstr>Open Sans</vt:lpstr>
      <vt:lpstr>Rockwell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es-KholoudIbrahim2023</dc:creator>
  <cp:lastModifiedBy>es-KholoudIbrahim2023</cp:lastModifiedBy>
  <cp:revision>136</cp:revision>
  <dcterms:created xsi:type="dcterms:W3CDTF">2023-02-18T21:29:07Z</dcterms:created>
  <dcterms:modified xsi:type="dcterms:W3CDTF">2023-07-13T02:46:51Z</dcterms:modified>
</cp:coreProperties>
</file>