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/>
    <p:restoredTop sz="94624"/>
  </p:normalViewPr>
  <p:slideViewPr>
    <p:cSldViewPr snapToGrid="0" snapToObjects="1">
      <p:cViewPr>
        <p:scale>
          <a:sx n="100" d="100"/>
          <a:sy n="100" d="100"/>
        </p:scale>
        <p:origin x="280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3402-7500-6A46-A41E-99D0CA65AF21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0DDD-242D-CE4A-AF43-620F36DF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0DDD-242D-CE4A-AF43-620F36DF5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letters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 </a:t>
            </a:r>
            <a:r>
              <a:rPr lang="en-US" dirty="0"/>
              <a:t>/ Résumé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4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Letter: Concluding Para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9404352" cy="1736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End your application by restating your interest and offering to provide any additional information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483927"/>
            <a:ext cx="9726136" cy="2078673"/>
          </a:xfrm>
        </p:spPr>
      </p:pic>
    </p:spTree>
    <p:extLst>
      <p:ext uri="{BB962C8B-B14F-4D97-AF65-F5344CB8AC3E}">
        <p14:creationId xmlns:p14="http://schemas.microsoft.com/office/powerpoint/2010/main" val="8091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Letter: Tips and Tricks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Spell check everything</a:t>
            </a:r>
          </a:p>
          <a:p>
            <a:r>
              <a:rPr lang="en-US" sz="2400" dirty="0" smtClean="0"/>
              <a:t>Talk about how past jobs and experiences have helped you develop (e.g. Although I was initially shy and anxious when speaking in public, my experience as a TA has made me confident when presenting in front of a variety of audiences.)</a:t>
            </a:r>
          </a:p>
          <a:p>
            <a:r>
              <a:rPr lang="en-US" sz="2400" dirty="0" smtClean="0"/>
              <a:t>If you are interested in the job, don</a:t>
            </a:r>
            <a:r>
              <a:rPr lang="mr-IN" sz="2400" dirty="0" smtClean="0"/>
              <a:t>’</a:t>
            </a:r>
            <a:r>
              <a:rPr lang="en-US" sz="2400" dirty="0" smtClean="0"/>
              <a:t>t be afraid to say so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73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Cameron McIntyre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12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8600"/>
            <a:ext cx="9564688" cy="50927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Research the company to which you are applying</a:t>
            </a:r>
          </a:p>
          <a:p>
            <a:r>
              <a:rPr lang="en-US" sz="2400" dirty="0" smtClean="0"/>
              <a:t>Wear something that you look good but also feel comfortable wearing. Don’t wear something that will make you fidget</a:t>
            </a:r>
          </a:p>
          <a:p>
            <a:r>
              <a:rPr lang="en-US" sz="2400" dirty="0" smtClean="0"/>
              <a:t>Bring a copy of your résumé with you</a:t>
            </a:r>
          </a:p>
          <a:p>
            <a:r>
              <a:rPr lang="en-US" sz="2400" dirty="0" smtClean="0"/>
              <a:t>Take time after a question is asked to formulate a well, thought-out answer</a:t>
            </a:r>
          </a:p>
          <a:p>
            <a:r>
              <a:rPr lang="en-US" sz="2400" dirty="0" smtClean="0"/>
              <a:t>Did you understand the question? If no, ask for clarification</a:t>
            </a:r>
          </a:p>
          <a:p>
            <a:r>
              <a:rPr lang="en-US" sz="2400" dirty="0" smtClean="0"/>
              <a:t>Make eye contact, nod, etc. Practice these thing on your own time</a:t>
            </a:r>
          </a:p>
          <a:p>
            <a:r>
              <a:rPr lang="en-US" sz="2400" dirty="0" smtClean="0"/>
              <a:t>Bring a question for them, if you’re feeling confident!</a:t>
            </a:r>
          </a:p>
        </p:txBody>
      </p:sp>
    </p:spTree>
    <p:extLst>
      <p:ext uri="{BB962C8B-B14F-4D97-AF65-F5344CB8AC3E}">
        <p14:creationId xmlns:p14="http://schemas.microsoft.com/office/powerpoint/2010/main" val="6283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Section: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31900"/>
            <a:ext cx="9403742" cy="546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your greatest weakness/strength?</a:t>
            </a:r>
          </a:p>
          <a:p>
            <a:r>
              <a:rPr lang="en-US" sz="2400" dirty="0" smtClean="0"/>
              <a:t>Describe one scenario in a past job where you had a problem. What did you do to fix it?</a:t>
            </a:r>
          </a:p>
          <a:p>
            <a:r>
              <a:rPr lang="en-US" sz="2400" dirty="0" smtClean="0"/>
              <a:t>What is the biggest error you’ve made on a job?</a:t>
            </a:r>
          </a:p>
          <a:p>
            <a:r>
              <a:rPr lang="en-US" sz="2400" dirty="0" smtClean="0"/>
              <a:t>Tell me about yourself.</a:t>
            </a:r>
            <a:endParaRPr lang="en-US" sz="2400" dirty="0"/>
          </a:p>
          <a:p>
            <a:r>
              <a:rPr lang="en-US" sz="2400" dirty="0" smtClean="0"/>
              <a:t>How do you </a:t>
            </a:r>
            <a:r>
              <a:rPr lang="en-US" sz="2400" dirty="0"/>
              <a:t>fit with our team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 smtClean="0"/>
              <a:t>You have [a gap in your work history/no experience/no relevant experience]. Why should we hire you?</a:t>
            </a:r>
          </a:p>
          <a:p>
            <a:r>
              <a:rPr lang="en-US" sz="2400" dirty="0" smtClean="0"/>
              <a:t>How do you work in a team?</a:t>
            </a:r>
          </a:p>
          <a:p>
            <a:r>
              <a:rPr lang="en-US" sz="2400" dirty="0" smtClean="0"/>
              <a:t>Give an example where you worked under pressure.</a:t>
            </a:r>
          </a:p>
          <a:p>
            <a:r>
              <a:rPr lang="en-US" sz="2400" dirty="0" smtClean="0"/>
              <a:t>How do you deal with criticism?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62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urriculum Vitae vs Résumé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Your résumé is a bit shorter (aim for 1-2 pages) while a CV is a bit longer (2-3 pages)</a:t>
            </a:r>
          </a:p>
          <a:p>
            <a:r>
              <a:rPr lang="en-US" sz="2400" dirty="0" smtClean="0"/>
              <a:t>A CV will include your academic history: papers, presentations, publications,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A résumé often includes a section on objectives but is focused on relevant work experiences and skills</a:t>
            </a:r>
          </a:p>
          <a:p>
            <a:r>
              <a:rPr lang="en-US" sz="2400" dirty="0" smtClean="0"/>
              <a:t>Depending on the application, you will use one or the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2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Résumé: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Include your contact information at the top</a:t>
            </a:r>
          </a:p>
          <a:p>
            <a:r>
              <a:rPr lang="en-US" sz="2400" dirty="0" smtClean="0"/>
              <a:t>List your goal or objective (i.e. I am a university looking for additional experience in education.)</a:t>
            </a:r>
          </a:p>
          <a:p>
            <a:r>
              <a:rPr lang="en-US" sz="2400" dirty="0" smtClean="0"/>
              <a:t>List </a:t>
            </a:r>
            <a:r>
              <a:rPr lang="en-US" sz="2400" dirty="0"/>
              <a:t>experience/interests chronologically, from most recent to least recent</a:t>
            </a:r>
          </a:p>
          <a:p>
            <a:r>
              <a:rPr lang="en-US" sz="2400" dirty="0" smtClean="0"/>
              <a:t>List any certifications and skills (first aid, languages, technology experience with Macs or PCs)</a:t>
            </a:r>
            <a:endParaRPr lang="en-US" sz="2400" dirty="0"/>
          </a:p>
          <a:p>
            <a:r>
              <a:rPr lang="en-US" sz="2400" dirty="0" smtClean="0"/>
              <a:t>Include 2 references at the bottom</a:t>
            </a:r>
          </a:p>
        </p:txBody>
      </p:sp>
    </p:spTree>
    <p:extLst>
      <p:ext uri="{BB962C8B-B14F-4D97-AF65-F5344CB8AC3E}">
        <p14:creationId xmlns:p14="http://schemas.microsoft.com/office/powerpoint/2010/main" val="340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Résumé: 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Choose a format that is interesting and clear</a:t>
            </a:r>
          </a:p>
          <a:p>
            <a:r>
              <a:rPr lang="en-US" sz="2400" dirty="0" smtClean="0"/>
              <a:t>No work experience? List extracurricular and volunteer roles instead</a:t>
            </a:r>
          </a:p>
          <a:p>
            <a:r>
              <a:rPr lang="en-US" sz="2400" dirty="0" smtClean="0"/>
              <a:t>Be consistent in how you list and describe different activities</a:t>
            </a:r>
          </a:p>
          <a:p>
            <a:r>
              <a:rPr lang="en-US" sz="2400" dirty="0" smtClean="0"/>
              <a:t>Use the words that they use (Applicant Tracking System)</a:t>
            </a:r>
          </a:p>
          <a:p>
            <a:r>
              <a:rPr lang="en-US" sz="2400" dirty="0" smtClean="0"/>
              <a:t>Tailor your résumé to the job</a:t>
            </a:r>
          </a:p>
        </p:txBody>
      </p:sp>
    </p:spTree>
    <p:extLst>
      <p:ext uri="{BB962C8B-B14F-4D97-AF65-F5344CB8AC3E}">
        <p14:creationId xmlns:p14="http://schemas.microsoft.com/office/powerpoint/2010/main" val="137080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80214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Cameron McIntyre (résumé)</a:t>
            </a:r>
          </a:p>
          <a:p>
            <a:r>
              <a:rPr lang="en-US" sz="2400" dirty="0" smtClean="0"/>
              <a:t>Alexi </a:t>
            </a:r>
            <a:r>
              <a:rPr lang="en-US" sz="2400" dirty="0" err="1" smtClean="0"/>
              <a:t>Katsanis</a:t>
            </a:r>
            <a:r>
              <a:rPr lang="en-US" sz="2400" dirty="0" smtClean="0"/>
              <a:t> (CV)</a:t>
            </a:r>
          </a:p>
          <a:p>
            <a:r>
              <a:rPr lang="en-US" sz="2400" dirty="0" smtClean="0"/>
              <a:t>Emily Crompton (CV for technical writing job)</a:t>
            </a:r>
          </a:p>
        </p:txBody>
      </p:sp>
    </p:spTree>
    <p:extLst>
      <p:ext uri="{BB962C8B-B14F-4D97-AF65-F5344CB8AC3E}">
        <p14:creationId xmlns:p14="http://schemas.microsoft.com/office/powerpoint/2010/main" val="207616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cover letter is your chance to add more info than your résumé can give</a:t>
            </a:r>
          </a:p>
          <a:p>
            <a:r>
              <a:rPr lang="en-US" sz="2400" dirty="0" smtClean="0"/>
              <a:t>This is the place to include your likes, skills, talents, and passion as well as how they relate to the job</a:t>
            </a:r>
          </a:p>
          <a:p>
            <a:r>
              <a:rPr lang="en-US" sz="2400" dirty="0" smtClean="0"/>
              <a:t>Choose one or two things to talk about and then expand on those in your cover letter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19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Letter: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03312" y="1411880"/>
            <a:ext cx="4396339" cy="48444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in the letter style, including your contact information and the information of the employer</a:t>
            </a:r>
          </a:p>
          <a:p>
            <a:r>
              <a:rPr lang="en-US" sz="2400" dirty="0" smtClean="0"/>
              <a:t>Figure out who will be looking at your letter and address the letter to them (e.g. Dear </a:t>
            </a:r>
            <a:r>
              <a:rPr lang="en-US" sz="2400" dirty="0" err="1" smtClean="0"/>
              <a:t>Ms</a:t>
            </a:r>
            <a:r>
              <a:rPr lang="en-US" sz="2400" dirty="0" smtClean="0"/>
              <a:t> Emily Crompton</a:t>
            </a:r>
            <a:r>
              <a:rPr lang="en-US" sz="2400" dirty="0" smtClean="0">
                <a:sym typeface="Wingdings"/>
              </a:rPr>
              <a:t>)</a:t>
            </a:r>
          </a:p>
          <a:p>
            <a:r>
              <a:rPr lang="en-US" sz="2400" dirty="0" smtClean="0">
                <a:sym typeface="Wingdings"/>
              </a:rPr>
              <a:t>Conclude with Sincerely, Your Full Name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68" y="1411880"/>
            <a:ext cx="3988965" cy="4795245"/>
          </a:xfrm>
        </p:spPr>
      </p:pic>
    </p:spTree>
    <p:extLst>
      <p:ext uri="{BB962C8B-B14F-4D97-AF65-F5344CB8AC3E}">
        <p14:creationId xmlns:p14="http://schemas.microsoft.com/office/powerpoint/2010/main" val="14519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Letter: Para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10544538" cy="17113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Explain why you are writing the letter</a:t>
            </a:r>
          </a:p>
          <a:p>
            <a:r>
              <a:rPr lang="en-US" sz="2400" dirty="0" smtClean="0"/>
              <a:t>How you heard about the job</a:t>
            </a:r>
          </a:p>
          <a:p>
            <a:r>
              <a:rPr lang="en-US" sz="2400" dirty="0" smtClean="0"/>
              <a:t>Intro to your cover letter</a:t>
            </a:r>
          </a:p>
          <a:p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3771900"/>
            <a:ext cx="10544538" cy="2062163"/>
          </a:xfrm>
        </p:spPr>
      </p:pic>
    </p:spTree>
    <p:extLst>
      <p:ext uri="{BB962C8B-B14F-4D97-AF65-F5344CB8AC3E}">
        <p14:creationId xmlns:p14="http://schemas.microsoft.com/office/powerpoint/2010/main" val="90080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Letter: Para 2&amp;3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196" y="2060575"/>
            <a:ext cx="9423268" cy="13303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Past experience, skill, or passion</a:t>
            </a:r>
          </a:p>
          <a:p>
            <a:r>
              <a:rPr lang="en-US" sz="2400" dirty="0" smtClean="0"/>
              <a:t>Explain how you learned that skill and how it would be important to the job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5" y="3720315"/>
            <a:ext cx="9899384" cy="2248685"/>
          </a:xfrm>
        </p:spPr>
      </p:pic>
    </p:spTree>
    <p:extLst>
      <p:ext uri="{BB962C8B-B14F-4D97-AF65-F5344CB8AC3E}">
        <p14:creationId xmlns:p14="http://schemas.microsoft.com/office/powerpoint/2010/main" val="894132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652</Words>
  <Application>Microsoft Macintosh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Mangal</vt:lpstr>
      <vt:lpstr>Wingdings</vt:lpstr>
      <vt:lpstr>Wingdings 3</vt:lpstr>
      <vt:lpstr>Ion</vt:lpstr>
      <vt:lpstr>Cover letters &amp;  CV / Résumé</vt:lpstr>
      <vt:lpstr>Curriculum Vitae vs Résumé</vt:lpstr>
      <vt:lpstr>Résumé: Method</vt:lpstr>
      <vt:lpstr>Résumé: Tips and Tricks</vt:lpstr>
      <vt:lpstr>Samples</vt:lpstr>
      <vt:lpstr>Cover Letter</vt:lpstr>
      <vt:lpstr>Cover Letter: Format</vt:lpstr>
      <vt:lpstr>Cover Letter: Para 1</vt:lpstr>
      <vt:lpstr>Cover Letter: Para 2&amp;3</vt:lpstr>
      <vt:lpstr>Cover Letter: Concluding Para</vt:lpstr>
      <vt:lpstr>Cover Letter: Tips and Tricks</vt:lpstr>
      <vt:lpstr>Cover Letter Samples</vt:lpstr>
      <vt:lpstr>Bonus Section: Interview</vt:lpstr>
      <vt:lpstr>Bonus Section: Interview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letters &amp;  CV / Résumé</dc:title>
  <dc:creator>Emily Jane Crompton</dc:creator>
  <cp:lastModifiedBy>Emily Jane Crompton</cp:lastModifiedBy>
  <cp:revision>15</cp:revision>
  <dcterms:created xsi:type="dcterms:W3CDTF">2017-03-28T20:34:29Z</dcterms:created>
  <dcterms:modified xsi:type="dcterms:W3CDTF">2017-03-30T02:33:01Z</dcterms:modified>
</cp:coreProperties>
</file>