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2F2AAB5-3B97-A625-9E20-F65D814BA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610018"/>
                  </p:ext>
                </p:extLst>
              </p:nvPr>
            </p:nvGraphicFramePr>
            <p:xfrm>
              <a:off x="838978" y="99191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2F2AAB5-3B97-A625-9E20-F65D814BA0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978" y="99191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aea2a0c-e8df-4b45-baf5-339c2331069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ECF0F1&quot;"/>
    <we:property name="bookmark" value="&quot;H4sIAAAAAAAAA+1Z3W/bNhD/Vwa99MUoSJESyb6laYsV27osKbqHISj4cXLUypInyWncwP/7jpSUNJkdJ06duGjeRB51n78j78jzyOXNtNDzd3oC0YvoZVV9nuj68y80GkVlN5eANYIpCcqylEpGeSqQWk3bvCqb6MV51Op6DO2HvJnpwjPCyX+OR5EuigM99qNMFw2MoinUTVXqIv8K3WIktfUMFqMIzqZFVWvP8qjVLXi2p7gcx6gCfc5QorZtfgpHYNtuVqVGGsUsYZrSlEjnJMdlTbcgaLZ0iWcdxO9XZavzEsX4uYRKnlFtBSMJIULHiUv8fJOX46JX+PLf9/Opd04LZ62pzrw/zCcU7DktFmhQxrhVjkiUT1G4SGOu1nLLJ+ivJbwyKqgmQmhqYyaUkFRsyouxTIJhyvFYAheJZgnZlBdIIlWmjSMmISoBLY3elBePaWYFxMRyblJiGQfj/83you0DZOavz6Y1YgsR1/Hac6e6tOCiAKAamg4v59HeeFzDWLf98PUV4n5VzCZL5o+qWW3hELJAKtu8nfcpgfZ8/DVv2qqeR17Zg7pCLAfyIZTtWxdm38zKHpqJH55UX/ZrQCy76AVZjC6U3sepcVXnFp1zXe/vq1pVQHSTJivd9wfoZlbDd9Jj73T88dWsS+4l+hzjzI2IKTBF90903V5FDQ5qB/XLeUDEq7weNoZ4dE3rx0fD4njYvnDxp282qB4MnQ3biP5xyC7DqeGEMuI0GGcwb9n6rG9O9HRJpuoYqMt0YkisUs4IWEHWZuqDgd705KatN8FaU+QW6itGRxPA481/ON3qYNS0k5dDR69cIEOw+Tz6PUc/dLw/6GLm2T57qZvcPkONOiw0UAxo/R871Dy37VHQ8iisW8M8nK496xCgZUALi5vvD7Or/j7uzwUlieKcCBbjYQogbbw7CMlyKNwuYeMV/uGqL+Wzx4rh4JEueqlQ3AiC4TOQipRTwpPdid6KQ+3nDd7FPh/crstmKKE7WTWS/dcgHzefAk6h6Kj/zqCeo8Cw4pqg54Ezrs8bVLjQ08a72tfrOOUgqPcbzLdokhd9kJflINfP1FUV9sNBg8Gt5awoevfj8RaDJVIa0EZTTQnluwTgavL2af9Z6pJuA0pYlhiaOEKt5gZbN+wvNm0rJONJktHEcABrHXYoKduUF26LCTiGXRiRAiwVMmGbtyi7VWNbXbuetGGRvVV7OlC6mCea24wkTFgHiUvZ+sT+gXrEB4jS4xvdhTJlzBml0tRymVJCCHb+u7NHryoRb9E6P76D74wqo+un9vp+NbNTqabYYIPTQjptHGfyAeHsD9CPR/lXuK7lxdwu4/iyILofjqf5D3NNtMLkbeB4HTb6mkvqLIm5sxZApVzxVN8A4P5lAHtE56hKFYmJMI4oJzyQdghat7+cHR47mNGJpM4lCcPuV2ieqkuT3lfTdzjqnBIq4uGJAsH0pq4mwTv9W0ozM6G9iq7j7Ggg4Pdfw8dNnIxnscrkUdTBn3jwDPdFt0VJNwgiVkB0NCjRb3go5M8Hy6cb1LvhJMAodd+Da2If4Dv78u8T8OVscGXp8sGMt9eUvkM/tN7bQX1tClj97wWs+mZtR5vVp6Li/o1wlqZSqBSLiViyWBPFhdqdIrlpMbwr7tkf4bULSrdWmR/oSLpFtXNatd1ecbsUo9dTbGtoWJk5h9WXLVwffSsaJXe8tyDnEmF90R+nirHYERsrkE45rIB2Jz33fAD8yp8lIWzQ6unQuQdQjkNNsVh+w1zN2maqLRzoEpbcNIfHB+djdYfHysXiP/8njPGCJAAA&quot;"/>
    <we:property name="creatorSessionId" value="&quot;4975c5ff-a417-4c45-855f-fb2e62125fe4&quot;"/>
    <we:property name="creatorTenantId" value="&quot;fd206715-7509-4ae5-9b96-76bb97886a84&quot;"/>
    <we:property name="creatorUserId" value="&quot;10032003AC48DC52&quot;"/>
    <we:property name="datasetId" value="&quot;64172912-2757-4a7a-8437-fb325dc333c8&quot;"/>
    <we:property name="embedUrl" value="&quot;/reportEmbed?reportId=d61ce6e5-e69a-4644-a579-d444d9cc41e1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3XPTOBD/V278wkuGkSzJlnkrLTfHcECvZbiHG6azktapwbF9tlMaOvnfT5LtloZ8tCktKVyeYn3s529Xu9JFYLKmymH2BiYYPAuel+WnCdSffqPBKCj6sbdvX73eO3p18mbv9Qs7XFZtVhZN8OwiaKEeY/s+a6aQOwp28J8PowDy/BDG7iuFvMFRUGHdlAXk2RfsFtuptp7ifBTgeZWXNTiSxy206Mie2eX22/KmT5nlCLrNzvAYdduNJpGSKmGaMKA0ItIYye2yplvgJVu6xJH27PfLooWssGzcmJCQipAbrRGTiCc8AunG0yxv+yVq9uK8qq12F4NVCOfG0CRKSEhiZUhiYmNlaGeVm90zZ1BodCNWwRqbTp+LYG88rnEMbf/54trkfplPJ0vGj8tprfEIUz9VtFk7632VFeOTP7KmLetZMLfWPKxLa2s/fYRF+9L40d+nRW864T5Py8/7NVpbm+AZmY8uVRJMgZDUGCEYRnEMPEquVHpXVm/sV2cUJ8j7wUuh5VCXE2+dHkfNVP07RSvUaFGVYcL+/2v4s46SciRWqTwK3nnhyNyi7hhzCwC/90aG7D48i0XTleXEmW40CJFmmNtvy+RtbbB+PvNcDrJ6gGS4qOfd/bxGvBWedfJZL3X/B9OEzsG3tuXfp1hjb8rCZIMaLxeEbr6ntb34oHJcvfcSVnP3+zBfjK7vG0CDXIsR4/g2dmPeJ7OrvNJZMFBQ759C3bpkqT5ajLgcYjeVDwaeuyYJ54su69rFH7/Kq/vWCGNH6MaOv7W5P3j0miQCyglFA7E0oAxna5Jyn6N66TJtnXI3bDhpTo7tebUo5uXYN1l0h1L/FXLXpv6NQK4yfCxAXqHyfQB5EzZ6AIdRwlhoiA4TlCYxtkZ4QABvsNees4lbuetQvmEVsxHK2kv1WNC8O2n5K6B0uE6jSMZJZPNxKFkIJOHxDuG6sS1Je9K09VpgP5g4WJiNwvxMUVZlZ2XbFXE3CzK6GGT3hoaVsXNUfr5FHbsNa8u5o30PfK4Q1oVnxJhRSRJFmsuIEkIwJLsTnn0j9YtEw/99wB0gMlRRXADXKREs1gaFiRjfCOefCUMaatNPPWIUuaGEK4GGxUCJjFHTWAq2vStfIzTTGr9XlXM2PjmYdteQ23T8d/fSverTOUAyLkRKheKIWhuQKvIOWKtZNoHxwmHuaAmWCkWFIVQDV4SBIWpbWkqSEDWRUiEooBYfdHOMP9iRtf01UJNnGutr+gYTrMfeyQZa8PpUHasMu/nS+Gn06l4Ef2bWBB3t95BPHdknB3aHKT8XT4ZrsPmKJO133EPNsXBVE8U2tGPCOVEYxRGnhItd8l++7MLmV/Ze3t1SeLND0QxPLx2v2k67fwN/WwHkeIZ5N+uvXy1Dv2KB0VNP2a7PGitwDlXjTO3eeeyQQS/eK5zdo0qO9WFWFANfN1KXZetoDRIMZi2med6bH2UibR/LScxCRgSi1OHuAHhVzfzrIvh6iQghUpOCUCRMIs4I6niHOh7VTy+/BfhhPnwOTaYHB7qn03yoTL4hZyXPdHvspRze2NYS94++Pwob1+3dIURxqjihjBhAZWy5IRnZWKw0p1AtKVZ4SFMd26Zac64iohlH9TM1JD/gkmzFCX2DO4HdagLyrHg0zyW70+9fliPdSUxkkoKy3YQgiUDbo8C2bQVjqUTFEsNDiTwWwMTmqF9BK01pTIHEtnnVIYuTWNJ4a1qM68QQqaSiDGgchTzZug2jkqcUdGzLFkJiCIURG2m1eN6q8nyRmie47Jgpp21TgcZDKHDJ+eCLSONi5GanwshJk/Xv/Gs2uALu8hSZz/8D8+rmS6skAAA=&quot;"/>
    <we:property name="isFiltersActionButtonVisible" value="true"/>
    <we:property name="isVisualContainerHeaderHidden" value="false"/>
    <we:property name="pageDisplayName" value="&quot;Page 1&quot;"/>
    <we:property name="pageName" value="&quot;96b8b93c03a11608dd84&quot;"/>
    <we:property name="reportEmbeddedTime" value="&quot;2025-04-03T13:11:01.171Z&quot;"/>
    <we:property name="reportName" value="&quot;booking_project&quot;"/>
    <we:property name="reportState" value="&quot;CONNECTED&quot;"/>
    <we:property name="reportUrl" value="&quot;/groups/me/reports/d61ce6e5-e69a-4644-a579-d444d9cc41e1/96b8b93c03a11608dd84?bookmarkGuid=24216187-10ec-40e8-b517-d5990f63e9f0&amp;bookmarkUsage=1&amp;ctid=fd206715-7509-4ae5-9b96-76bb97886a84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787E635-0591-460E-9CC3-B90FE058134D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CFD6D7&quot;"/>
    <we:property name="bookmark" value="&quot;H4sIAAAAAAAAA+1Z32/bNhD+Vwa99MUYKJGiqLwlTooN2IbAyfoyBMaRPDlqZVGgKCde4P99FKV2Teo0QBI3bpA36+50v76PFI++iXTZNhWs/4IlRgfRkTGflmA//ZJEk6geZKikLATyJJVMKc41cPRa07jS1G10cBM5sAt0H8q2g6p35IX/RIhKJGnKtGSgKRcggUYXkwiq6hQWvU0BVYuTqEHbmhqq8l8cXHiVsx1uJhFeN5Wx0Ac6c+CwD7by5v7ZJxb/Sn0eoFy5wjNUbpASVrCMZyrTeYY+MOeCebN2MAj5bjXpXYfwU1M7KGsfppdtLcPL27JeVGPC/797vm76lrWX0IQeyY8+bO9ns/HlJAmXoHkcU8FlQolWMn/QV7n03frWVwEZSXSsNU2QIYljDclj8wJQlKaYaJ7yOE+zNObBV1FWbmyDXJ9cN9bj6tEefE09HgtjS+XjBKQstgMwN9HUVN0y/Dq5JT8znVU4wyKoale69Ug6n/X8t7J1xq6jPqVTazwvgnrRYevmgYy95tJcTS364Do6IJvJl3wO9Qpq5aV3kzlcLCwuwI2PJ7vLdIa1+10H6fuuHgmZfpv0hZd8FycVsppegnW30fIPVqM9Wgckjkv7mfbJ5E4BL1/15uLz4vTGH79afiNzhhp2R5WLwG2ageQ0STJCKLKUIKN8f7g9M9U2Vj9IkLYqFdpb3IiW6Hfh/ocGB6GaZghU4qA3OqgxFHsT/VH6Bgy+P0DV9W7fHfs3tLmq3/mkNqGF92AY3mifH8GxIQN2fluWieCgMRWSxESKjOwPdod9X3rLN/y2NmXAkBUCWKYJZixjhGY5kHh/MJwZsxz3rjcE77RkwA+LIs2LgpBcxCBkioLs0dlAjurW2X0C8QjaUr0YgrebMsBItC4K0CImmmepX5GQ7tFWeu8ynPz4XFo/zbh7CPU6T5tNuTLuHGSFdw+bW2k7M1c73XYmo+MdBPka22FdFJQKRv1Ul8fMzz95yuTDn6d7wf8Toe0sPlO2f7vSD8WBSvNZP/0+ZpIAq0fVIweJndc07JAkZ5KKQkOOOuexoELpfQHicLWYH3fDPcT8HK/dcyIRDrpFQjBF7kdvxkgmGJdPKP4n3IKeTtOXL3rgscgFSWmeQKqyRJGcgMSf6kP7mmglwb5dojxxABCMJErK/two47i/B2Vqfwj9nSH8dVJam7pzb6R+4r1EYPa2oc90rm1A4SnUuGX48/SBWqN+YAAM/2x8Gf82m/8AsoV0nGcZAAA=&quot;"/>
    <we:property name="creatorSessionId" value="&quot;2ca842ad-3bcd-404c-864f-dd897ea44978&quot;"/>
    <we:property name="creatorTenantId" value="&quot;fd206715-7509-4ae5-9b96-76bb97886a84&quot;"/>
    <we:property name="creatorUserId" value="&quot;10032003AC48DC52&quot;"/>
    <we:property name="datasetId" value="&quot;65edc7d1-9574-44bd-bdda-03b686d88da9&quot;"/>
    <we:property name="embedUrl" value="&quot;/reportEmbed?reportId=5ef9a365-2860-4844-8127-de8bdee8daca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32/bOAz+Vw5+2UtwkC3ZlvuWpj3cYdetSHt7ORQBZdGuNscyZCVtrsj/Psn2frQNGqBbLtm6N5uiKZLfZ5Ky7wKp2qaC1RuYY3AUHGv9YQ7mw29RMArqQfb27euz8fT17M347NSJdWOVrtvg6C6wYEq071S7gMpbcMJ/r0YBVNU5lP6ugKrFUdCgaXUNlfoPe2W3ZM0C16MAb5tKG/AmLyxY9GaXTt3du73D36nbEXKrlniBue2lhBUsTdI8lVmKkiZJwplTa3uFzrONKt50t/1E1xZU7bbxMs5IlAtBZJKKMGRSMJZ7eaEqO6iI1eltY1x0LuZV47Mycb6W2qgcqqCLwmDbO30XTHS1mHdXp/fkF3phcpxi0S3VVtnVkHNVl7M/VWu1WQVrl5Vzo13OuuWxD95revm1vpkYdFvL4IisR5+9Gcsl1LmTPnRlXJYGS7DD7enu/Jxibf+SnfSPRT1AFT92+spJWmenGqjwBZXLPhap64WdXIOxnmzivUPVY+Ae00aiOV51MJwo84kP0eiB//sPen31ibVO+f1XvBxo08ewK55crf0azziJaRZBnKdRTjICAg+H1lOt50PmXgKpBZhflH42R3pCJ0VEMMYkTmPGSMpZIuRWQv9MJMrByGHpB6aRF5GMCcoLCRnKLAk55fk3QHmG0C4Mfq9CuixnJ4t+JJld4q3dUKSeDZU3VVDKGeUgspBFMsliJsJDCf4fq9yU1sc+9ePYXmi685gGFkpZFCB56Ee/GFgKMfmhOuT/5kvrJn07a615MQ27UUttL0FU+JDEG5vgVN+0u2yAo8HwDjb5Gtu+0WJRxFlREJLxELiIkZPocN4LMSxvZuNWYNtK5WjugRrM0Z1j/YUEC11QTb+fwn5dy24Zu5jvgr+Vy0Nv+x1UC2/21TG0Kn/la8tQXTbypFPfAYj3k9LDyAruapokmLKUEZpmQLb3mf2Xt70heOKekPqm3huID+ddzkTEE5AYc0FCInh6QO3pie8SLxfBR4dwmoJIaBSlhFBkMUFGk8PBcKqrZ014Py1+Q0J67ABySmN0I3qchJk7dYbJAbXB0iXAzrpvtC9lJss7r359R/kmqvTcLiAlkQylpBEyJGEooeP206/9NTT4+DwbRYkAmYQh5YmIKJG5yLbaUnMoN9hCzHkUx/4jPEiauEMy0Of51ZnbVJ/0wrYN5HgONW6oU+4tgVqi3FKruj8bQbeJ80X5c8LTD/j/HZ/L2nr9Ecnn4m56GQAA&quot;"/>
    <we:property name="isFiltersActionButtonVisible" value="true"/>
    <we:property name="isVisualContainerHeaderHidden" value="false"/>
    <we:property name="pageDisplayName" value="&quot;Page 1&quot;"/>
    <we:property name="pageName" value="&quot;04f4767c7d97ed366684&quot;"/>
    <we:property name="pptInsertionSessionID" value="&quot;2F4560DF-F128-4962-B57D-53E0C0E28CBA&quot;"/>
    <we:property name="reportEmbeddedTime" value="&quot;2025-04-03T13:24:01.722Z&quot;"/>
    <we:property name="reportName" value="&quot;Hot_room&quot;"/>
    <we:property name="reportState" value="&quot;CONNECTED&quot;"/>
    <we:property name="reportUrl" value="&quot;/links/_9h-Tvdrc_?ctid=fd206715-7509-4ae5-9b96-76bb97886a84&amp;bookmarkGuid=d7148290-e5d4-4095-a2bd-3c796dfa3fc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28583b-38dc-4247-b3d7-b4280cb87f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D30A1369CA4EA808A061DF273C75" ma:contentTypeVersion="6" ma:contentTypeDescription="Create a new document." ma:contentTypeScope="" ma:versionID="de07050dda73269942f395557fd39e39">
  <xsd:schema xmlns:xsd="http://www.w3.org/2001/XMLSchema" xmlns:xs="http://www.w3.org/2001/XMLSchema" xmlns:p="http://schemas.microsoft.com/office/2006/metadata/properties" xmlns:ns3="2d28583b-38dc-4247-b3d7-b4280cb87fcf" targetNamespace="http://schemas.microsoft.com/office/2006/metadata/properties" ma:root="true" ma:fieldsID="333dd721e3685f0ad25a8de484c7a524" ns3:_="">
    <xsd:import namespace="2d28583b-38dc-4247-b3d7-b4280cb87fc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8583b-38dc-4247-b3d7-b4280cb87fc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2d28583b-38dc-4247-b3d7-b4280cb87fcf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3D4C79-7E47-4E58-90F8-3C8E4DFD6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8583b-38dc-4247-b3d7-b4280cb87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Khomchan Khunthongjan</cp:lastModifiedBy>
  <cp:revision>6</cp:revision>
  <dcterms:created xsi:type="dcterms:W3CDTF">2018-06-07T21:39:02Z</dcterms:created>
  <dcterms:modified xsi:type="dcterms:W3CDTF">2025-04-08T08:01:10Z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0x010100BBA7D30A1369CA4EA808A061DF273C75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