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Comfortaa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font" Target="fonts/Economic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Comfortaa-regular.fntdata"/><Relationship Id="rId16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Comforta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451566a01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451566a01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451566a01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451566a01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451566a01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451566a01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451566a01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451566a01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451566a01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451566a01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451566a01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451566a01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932100"/>
            <a:ext cx="32697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rgbClr val="000000"/>
                </a:solidFill>
                <a:highlight>
                  <a:srgbClr val="EDEBE9"/>
                </a:highlight>
                <a:latin typeface="Arial"/>
                <a:ea typeface="Arial"/>
                <a:cs typeface="Arial"/>
                <a:sym typeface="Arial"/>
              </a:rPr>
              <a:t>MAQUETTAGE D'UN SITEWEB POUR UNE CHAÎNE DE </a:t>
            </a:r>
            <a:r>
              <a:rPr b="1" lang="fr" sz="3400">
                <a:solidFill>
                  <a:srgbClr val="000000"/>
                </a:solidFill>
                <a:highlight>
                  <a:srgbClr val="EDEBE9"/>
                </a:highlight>
                <a:latin typeface="Arial"/>
                <a:ea typeface="Arial"/>
                <a:cs typeface="Arial"/>
                <a:sym typeface="Arial"/>
              </a:rPr>
              <a:t>RESTAURANTS</a:t>
            </a:r>
            <a:r>
              <a:rPr lang="fr" sz="3400">
                <a:solidFill>
                  <a:srgbClr val="000000"/>
                </a:solidFill>
                <a:highlight>
                  <a:srgbClr val="EDEBE9"/>
                </a:highlight>
                <a:latin typeface="Arial"/>
                <a:ea typeface="Arial"/>
                <a:cs typeface="Arial"/>
                <a:sym typeface="Arial"/>
              </a:rPr>
              <a:t>​</a:t>
            </a:r>
            <a:endParaRPr sz="95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395355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fr" sz="1401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Adam KHOMSI </a:t>
            </a:r>
            <a:r>
              <a:rPr lang="fr" sz="140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​</a:t>
            </a:r>
            <a:endParaRPr sz="140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fr" sz="1401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Youssef ELBAKKOURI </a:t>
            </a:r>
            <a:r>
              <a:rPr lang="fr" sz="140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​</a:t>
            </a:r>
            <a:endParaRPr sz="140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fr" sz="1401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Aya NAIT-IAZ</a:t>
            </a:r>
            <a:r>
              <a:rPr lang="fr" sz="140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​</a:t>
            </a:r>
            <a:endParaRPr sz="140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742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50">
                <a:solidFill>
                  <a:srgbClr val="434343"/>
                </a:solidFill>
                <a:highlight>
                  <a:srgbClr val="EDEBE9"/>
                </a:highlight>
                <a:latin typeface="Comfortaa"/>
                <a:ea typeface="Comfortaa"/>
                <a:cs typeface="Comfortaa"/>
                <a:sym typeface="Comfortaa"/>
              </a:rPr>
              <a:t>CAHIER DE CHARGE </a:t>
            </a:r>
            <a:r>
              <a:rPr lang="fr" sz="2050">
                <a:solidFill>
                  <a:srgbClr val="434343"/>
                </a:solidFill>
                <a:highlight>
                  <a:srgbClr val="EDEBE9"/>
                </a:highlight>
                <a:latin typeface="Comfortaa"/>
                <a:ea typeface="Comfortaa"/>
                <a:cs typeface="Comfortaa"/>
                <a:sym typeface="Comfortaa"/>
              </a:rPr>
              <a:t>​</a:t>
            </a:r>
            <a:endParaRPr sz="325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38150" lvl="0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●"/>
            </a:pPr>
            <a:r>
              <a:rPr lang="fr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1) Contexte et présentation du projet​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38150" lvl="0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●"/>
            </a:pPr>
            <a:r>
              <a:rPr lang="fr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2) Besoins et contraintes liés au projet​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38150" lvl="0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●"/>
            </a:pPr>
            <a:r>
              <a:rPr lang="fr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3) Arborescence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50">
                <a:solidFill>
                  <a:srgbClr val="434343"/>
                </a:solidFill>
                <a:highlight>
                  <a:srgbClr val="EDEBE9"/>
                </a:highlight>
                <a:latin typeface="Comfortaa"/>
                <a:ea typeface="Comfortaa"/>
                <a:cs typeface="Comfortaa"/>
                <a:sym typeface="Comfortaa"/>
              </a:rPr>
              <a:t>CONTEXE ET PRESENTATION DU PROJET  </a:t>
            </a:r>
            <a:r>
              <a:rPr lang="fr" sz="1950">
                <a:solidFill>
                  <a:srgbClr val="434343"/>
                </a:solidFill>
                <a:highlight>
                  <a:srgbClr val="EDEBE9"/>
                </a:highlight>
                <a:latin typeface="Comfortaa"/>
                <a:ea typeface="Comfortaa"/>
                <a:cs typeface="Comfortaa"/>
                <a:sym typeface="Comfortaa"/>
              </a:rPr>
              <a:t>​</a:t>
            </a:r>
            <a:endParaRPr sz="50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Pour améliorer son site web une chaine de restaurants SERENITY FOODS souhaite réaliser une maquette des pages supplémentaire pour son site web ​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5207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fr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Une page d’accueil avec un contenu adapté au besoin du restaurant ​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5207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fr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Une page de contact pour chaque franchise avec sa localisation ​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5207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fr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Une page de menu ​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5207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fr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Et une page de résrvation ​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32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50">
                <a:solidFill>
                  <a:srgbClr val="434343"/>
                </a:solidFill>
                <a:highlight>
                  <a:srgbClr val="EDEBE9"/>
                </a:highlight>
                <a:latin typeface="Comfortaa"/>
                <a:ea typeface="Comfortaa"/>
                <a:cs typeface="Comfortaa"/>
                <a:sym typeface="Comfortaa"/>
              </a:rPr>
              <a:t>LOGO</a:t>
            </a:r>
            <a:endParaRPr sz="4700">
              <a:solidFill>
                <a:srgbClr val="434343"/>
              </a:solidFill>
              <a:highlight>
                <a:srgbClr val="EDEBE9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5700"/>
            <a:ext cx="9144001" cy="3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50">
                <a:solidFill>
                  <a:srgbClr val="434343"/>
                </a:solidFill>
                <a:highlight>
                  <a:srgbClr val="EDEBE9"/>
                </a:highlight>
                <a:latin typeface="Comfortaa"/>
                <a:ea typeface="Comfortaa"/>
                <a:cs typeface="Comfortaa"/>
                <a:sym typeface="Comfortaa"/>
              </a:rPr>
              <a:t>CHOIX DE PALETTE DE COULEURS​</a:t>
            </a:r>
            <a:endParaRPr sz="4500">
              <a:solidFill>
                <a:srgbClr val="434343"/>
              </a:solidFill>
              <a:highlight>
                <a:srgbClr val="EDEBE9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9976"/>
            <a:ext cx="9144000" cy="366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950">
                <a:solidFill>
                  <a:srgbClr val="434343"/>
                </a:solidFill>
                <a:highlight>
                  <a:srgbClr val="EDEBE9"/>
                </a:highlight>
                <a:latin typeface="Comfortaa"/>
                <a:ea typeface="Comfortaa"/>
                <a:cs typeface="Comfortaa"/>
                <a:sym typeface="Comfortaa"/>
              </a:rPr>
              <a:t>CHOIX DE POLICES​</a:t>
            </a: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450" y="1427750"/>
            <a:ext cx="8520600" cy="22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434343"/>
                </a:solidFill>
                <a:highlight>
                  <a:srgbClr val="EDEBE9"/>
                </a:highlight>
                <a:latin typeface="Comfortaa"/>
                <a:ea typeface="Comfortaa"/>
                <a:cs typeface="Comfortaa"/>
                <a:sym typeface="Comfortaa"/>
              </a:rPr>
              <a:t>ARBORESCENCE</a:t>
            </a:r>
            <a:endParaRPr sz="4400">
              <a:solidFill>
                <a:srgbClr val="434343"/>
              </a:solidFill>
              <a:highlight>
                <a:srgbClr val="EDEBE9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  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25" y="1686949"/>
            <a:ext cx="9144001" cy="2672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