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22ec8694b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22ec8694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22ec8694b_0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22ec8694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22ec8694b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22ec8694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22ec8694b_0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22ec8694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Project on Traffic Signs Recognition using CNN &amp; Keras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Khondoker Ittehadul Islam • 2016331107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Evaluations</a:t>
            </a:r>
            <a:endParaRPr/>
          </a:p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Accuracy On Test Set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Accuracy: 96.22%</a:t>
            </a:r>
            <a:endParaRPr sz="1600"/>
          </a:p>
        </p:txBody>
      </p:sp>
      <p:sp>
        <p:nvSpPr>
          <p:cNvPr id="174" name="Google Shape;174;p2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Important Findings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Effective on crystal clear images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Fails to detect images with lower resolution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Train with More Traffic Signs 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Model need to be trained with traffic signs of rest of </a:t>
            </a:r>
            <a:r>
              <a:rPr lang="en" sz="1600"/>
              <a:t>the</a:t>
            </a:r>
            <a:r>
              <a:rPr lang="en" sz="1600"/>
              <a:t> countries in the world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Implement </a:t>
            </a:r>
            <a:r>
              <a:rPr b="1" lang="en" sz="2100">
                <a:solidFill>
                  <a:schemeClr val="dk1"/>
                </a:solidFill>
              </a:rPr>
              <a:t>more</a:t>
            </a:r>
            <a:r>
              <a:rPr b="1" lang="en" sz="2100">
                <a:solidFill>
                  <a:schemeClr val="dk1"/>
                </a:solidFill>
              </a:rPr>
              <a:t> different models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Dataset needs to be trained on every machine learning and deep learning models available to attain better interpretability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727650" y="1552750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800">
                <a:solidFill>
                  <a:schemeClr val="dk1"/>
                </a:solidFill>
              </a:rPr>
              <a:t>Thank You</a:t>
            </a:r>
            <a:endParaRPr sz="5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5174225" y="1352625"/>
            <a:ext cx="3374400" cy="24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Scope</a:t>
            </a:r>
            <a:endParaRPr b="1" sz="1800"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Process</a:t>
            </a:r>
            <a:endParaRPr b="1" sz="1800"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Dataset</a:t>
            </a:r>
            <a:endParaRPr b="1" sz="1800"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Data Cleaning</a:t>
            </a:r>
            <a:endParaRPr b="1" sz="1800"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Model</a:t>
            </a:r>
            <a:endParaRPr b="1" sz="1800"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Performance</a:t>
            </a:r>
            <a:endParaRPr b="1" sz="1800"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Limitation</a:t>
            </a:r>
            <a:endParaRPr b="1" sz="1800"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Future Scope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Self-driving vehicles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Through effective understanding of traffic signs, automated car driving can be enhanced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Automated car driving is considered as the next-step of human evolution </a:t>
            </a:r>
            <a:endParaRPr sz="1600"/>
          </a:p>
        </p:txBody>
      </p:sp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Driver Assistance System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Moreover, drivers can have assistance when they have any limitations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05" name="Google Shape;105;p16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Corpus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07" name="Google Shape;107;p16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08" name="Google Shape;108;p1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9" name="Google Shape;109;p16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6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first stage is preparing corpus and creating a dataset</a:t>
            </a:r>
            <a:endParaRPr sz="1600"/>
          </a:p>
        </p:txBody>
      </p:sp>
      <p:sp>
        <p:nvSpPr>
          <p:cNvPr descr="Background pointer shape in timeline graphic" id="111" name="Google Shape;111;p16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Cleaning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13" name="Google Shape;113;p16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14" name="Google Shape;114;p16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5" name="Google Shape;115;p16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6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Then cleaning the dataset for the model to interpret</a:t>
            </a:r>
            <a:endParaRPr sz="1600"/>
          </a:p>
        </p:txBody>
      </p:sp>
      <p:sp>
        <p:nvSpPr>
          <p:cNvPr descr="Background pointer shape in timeline graphic" id="117" name="Google Shape;117;p16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>
            <p:ph idx="4294967295" type="body"/>
          </p:nvPr>
        </p:nvSpPr>
        <p:spPr>
          <a:xfrm>
            <a:off x="3767749" y="2336550"/>
            <a:ext cx="15993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85">
                <a:solidFill>
                  <a:schemeClr val="lt1"/>
                </a:solidFill>
              </a:rPr>
              <a:t> Implementations</a:t>
            </a:r>
            <a:endParaRPr b="1" sz="1885">
              <a:solidFill>
                <a:schemeClr val="lt1"/>
              </a:solidFill>
            </a:endParaRPr>
          </a:p>
        </p:txBody>
      </p:sp>
      <p:grpSp>
        <p:nvGrpSpPr>
          <p:cNvPr id="119" name="Google Shape;119;p16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20" name="Google Shape;120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1" name="Google Shape;121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6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Implementing several ML models on the dataset</a:t>
            </a:r>
            <a:endParaRPr sz="1600"/>
          </a:p>
        </p:txBody>
      </p:sp>
      <p:sp>
        <p:nvSpPr>
          <p:cNvPr descr="Background pointer shape in timeline graphic" id="123" name="Google Shape;123;p16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Performance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25" name="Google Shape;125;p16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26" name="Google Shape;126;p16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7" name="Google Shape;127;p16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6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Attaining performance of the models</a:t>
            </a:r>
            <a:endParaRPr sz="1600"/>
          </a:p>
        </p:txBody>
      </p:sp>
      <p:sp>
        <p:nvSpPr>
          <p:cNvPr descr="Background pointer shape in timeline graphic" id="129" name="Google Shape;129;p16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Evaluation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31" name="Google Shape;131;p16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32" name="Google Shape;132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3" name="Google Shape;133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6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Evaluating performance of each of the models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40" name="Google Shape;140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Properties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Single label classes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43 different classes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5 different attributes </a:t>
            </a:r>
            <a:endParaRPr sz="1600"/>
          </a:p>
        </p:txBody>
      </p:sp>
      <p:sp>
        <p:nvSpPr>
          <p:cNvPr id="141" name="Google Shape;141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Quality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Contains traffic signs of Germany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image has several of it’s copies, each taken with different resolutions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47" name="Google Shape;147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Histogram Equalization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is a technique to standardize lightening in all our images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is because some images are more brighter and others very dim.</a:t>
            </a:r>
            <a:endParaRPr sz="1600"/>
          </a:p>
        </p:txBody>
      </p:sp>
      <p:sp>
        <p:nvSpPr>
          <p:cNvPr id="148" name="Google Shape;148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Preprocessing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Converting the pixel values of all images to fit between 0 and 1 (aka normalizing)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Details</a:t>
            </a:r>
            <a:endParaRPr/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Keras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framework we used for implementation is Keras</a:t>
            </a:r>
            <a:endParaRPr sz="1600"/>
          </a:p>
        </p:txBody>
      </p:sp>
      <p:sp>
        <p:nvSpPr>
          <p:cNvPr id="160" name="Google Shape;160;p2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CNN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4 Conv2D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 Max_Pooling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Dropout Layer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r>
              <a:rPr lang="en"/>
              <a:t>Performance</a:t>
            </a:r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600" y="20062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