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8" r:id="rId3"/>
    <p:sldId id="268" r:id="rId4"/>
    <p:sldId id="259" r:id="rId5"/>
    <p:sldId id="261" r:id="rId6"/>
    <p:sldId id="262" r:id="rId7"/>
    <p:sldId id="264" r:id="rId8"/>
    <p:sldId id="265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3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6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8E67BF-20CE-4E96-941B-30D2732375D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7B01A-2ECC-4B10-A63A-911A60629F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551653/" TargetMode="External"/><Relationship Id="rId2" Type="http://schemas.openxmlformats.org/officeDocument/2006/relationships/hyperlink" Target="https://www.anatomystandard.com/Columna_Vertebralis/Sacru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58981" y="1741519"/>
            <a:ext cx="5916613" cy="10525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​​​​​​​​​​​​​​​​​​​</a:t>
            </a:r>
            <a:r>
              <a:rPr lang="en-US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  </a:t>
            </a:r>
            <a:r>
              <a:rPr lang="km-KH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វិទ្យាស្ថានជាតិអប់រំកាយ​</a:t>
            </a:r>
            <a: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និងកីឡា</a:t>
            </a:r>
            <a: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/>
            </a:r>
            <a:br>
              <a:rPr lang="en-US" sz="28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</a:b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  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</a:t>
            </a:r>
            <a:r>
              <a:rPr lang="en-US" sz="1300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</a:t>
            </a:r>
            <a:r>
              <a:rPr lang="en-US" sz="1600" b="1" spc="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NATIONAL INSTITUTE OF PHYSICAL EDUCATION AND SPORT</a:t>
            </a:r>
            <a:endParaRPr lang="en-US" sz="1600" b="1" spc="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43712" y="313871"/>
            <a:ext cx="4905375" cy="969963"/>
          </a:xfrm>
        </p:spPr>
        <p:txBody>
          <a:bodyPr>
            <a:noAutofit/>
          </a:bodyPr>
          <a:lstStyle/>
          <a:p>
            <a:pPr algn="ctr"/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ព្រះរាជាណាចក្រកម្ពុជា</a:t>
            </a:r>
          </a:p>
          <a:p>
            <a:pPr algn="ctr"/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ជាតិ</a:t>
            </a:r>
            <a:r>
              <a:rPr lang="en-US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សាសនាព្រះមហាក្សត្រ</a:t>
            </a:r>
            <a:endParaRPr lang="en-US" sz="2000" dirty="0" smtClean="0">
              <a:latin typeface="Khmer Muol" panose="02000500000000020004" pitchFamily="2" charset="0"/>
              <a:cs typeface="Khmer Muol" panose="02000500000000020004" pitchFamily="2" charset="0"/>
            </a:endParaRPr>
          </a:p>
          <a:p>
            <a:pPr algn="ctr"/>
            <a:endParaRPr lang="en-US" sz="20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2" y="1283834"/>
            <a:ext cx="2011684" cy="335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/>
          <a:stretch/>
        </p:blipFill>
        <p:spPr>
          <a:xfrm>
            <a:off x="2996135" y="581337"/>
            <a:ext cx="1181372" cy="11601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8364" y="4574370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400" dirty="0">
                <a:latin typeface="Khmer OS Moul" panose="02000500000000000000" pitchFamily="2" charset="0"/>
                <a:cs typeface="Khmer OS Moul" panose="02000500000000000000" pitchFamily="2" charset="0"/>
              </a:rPr>
              <a:t>គ្រូឧទេ្ទស ៖ ឈិត ធារិទ្ធី </a:t>
            </a:r>
            <a:endParaRPr lang="km-KH" sz="24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982" y="3014025"/>
            <a:ext cx="1043247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កិច្ចការស្រាវជ្រាវ </a:t>
            </a:r>
          </a:p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ប្រធានបទ ៖ ឆ្អឹងកងគូទ</a:t>
            </a:r>
            <a:endParaRPr lang="km-KH" sz="24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6218" y="4388180"/>
            <a:ext cx="48352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សមាជិកក្រុម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១. ឆេ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ធីតា		៣.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គង់ ភូវង្ស</a:t>
            </a:r>
            <a:endParaRPr lang="km-KH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ខុង សំ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ប្រាថ្នា	៤.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ឈិន ទីណា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3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81" y="409574"/>
            <a:ext cx="7508009" cy="56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7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609615" y="-748145"/>
            <a:ext cx="5709981" cy="760891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11436" y="2920538"/>
            <a:ext cx="6492240" cy="1831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9600" dirty="0" smtClean="0"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សូមអគុណ!</a:t>
            </a:r>
            <a:endParaRPr lang="en-US" sz="9600" dirty="0"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1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 និយមន័យ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ទីតាំង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ចំនួន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មុខ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ងារ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និងតួ</a:t>
            </a: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នាទី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km-KH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 ឯកសារយោង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85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3"/>
          <a:stretch/>
        </p:blipFill>
        <p:spPr>
          <a:xfrm>
            <a:off x="3968098" y="221672"/>
            <a:ext cx="3198756" cy="5583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982" y="5343389"/>
            <a:ext cx="2655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ឆ្អឹងកងកញ្ចុញគូទ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691" y="2426915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ឆ្អឹងកងខ្នង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982" y="3853934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ឆ្អឹងកងចង្កេះ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9818" y="4532807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ឆ្អឹងកងគូទ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982" y="1193861"/>
            <a:ext cx="2258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ឆ្អឹងកងក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313709" y="1399309"/>
            <a:ext cx="3325091" cy="6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818909" y="2426915"/>
            <a:ext cx="2687782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90800" y="4073236"/>
            <a:ext cx="3048000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5818909" y="4724400"/>
            <a:ext cx="2770909" cy="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17273" y="5167745"/>
            <a:ext cx="2521527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8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១. និយមន័យ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008909"/>
            <a:ext cx="5029200" cy="402336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1737360"/>
            <a:ext cx="5212080" cy="45664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ឆ្អឹងកងគូទ គឺ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ឆ្អឹងដែលមាន​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រាង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​ដូចត្រី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កោណ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នៅ​ផ្នែក​ខាង​ក្រោម​ដែល​កើត​ចេញ​ពី​ឆ្អឹង​កង​ខ្នង​ដែល​លាយ​បញ្ចូល​គ្នា និង​ស្ថិត​នៅ​ចន្លោះ​ឆ្អឹង​ត្រគាក​ពីរ​នៃ​ឆ្អឹង​អាង​ត្រគា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ក។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ហើយជា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ឆ្អឹងតែមួយដែលមាន ឆ្អឹងកង ចំនួនប្រាំដាច់ដោយឡែក ដែលប្រសព្វគ្នាក្នុងអំឡុងពេលពេញវ័យ។ វាបង្កើតជាមូលដ្ឋានគ្រឹះនៃខ្នងផ្នែកខាងក្រោម និងឆ្អឹងអាងត្រគាក។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២. ទីតាំង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5055"/>
            <a:ext cx="3156065" cy="39654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ទីតាំង ស្ថិតនៅផ្ទៃខាងក្នុងផ្នែកខាងក្រោយនៃប្រហោងឆ្អឹងអាងត្រគៀកអាងស្លាបទាំងពីរនៃឆ្អឹងអាងត្រគៀក។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89" y="1901152"/>
            <a:ext cx="6378791" cy="43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1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៣. ចំនួន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397348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</a:t>
            </a:r>
            <a:r>
              <a:rPr lang="km-KH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កង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គូទត្រូវបានភ្ជាប់ដោយឆ្អឹងកងចំនួន​៥ ដែលនៅក្នុងរូបភាពតាងដោយ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S1 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ដល់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S5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Sacrum : </a:t>
            </a:r>
            <a:r>
              <a:rPr lang="km-KH" sz="28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កងគូទ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7" y="1845734"/>
            <a:ext cx="5708073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0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៤. មុខងារ</a:t>
            </a:r>
            <a:r>
              <a:rPr lang="en-US" dirty="0" smtClean="0"/>
              <a:t> </a:t>
            </a:r>
            <a:r>
              <a:rPr lang="km-KH" dirty="0" smtClean="0"/>
              <a:t>និងតួនាទី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15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ឆ្អឹងកងគូទ របស់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មនុស្សផ្តល់នូវ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ដ្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ឋានគ្រឹះដ៏រឹងមាំសម្រាប់ការបង្កើតឆ្អឹងអាងត្រគាក។ ដោយសារមនុស្សដើរលើជើងពីរ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រាង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កាយត្រូវការចំណុចដែលមានស្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ថេរភាព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លំនឹង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សាច់ដុំនៃជើង និងស្នូលអាចភ្ជាប់បាន។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33" y="1845734"/>
            <a:ext cx="4762947" cy="43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៤. មុខងារ</a:t>
            </a:r>
            <a:r>
              <a:rPr lang="en-US" dirty="0"/>
              <a:t> </a:t>
            </a:r>
            <a:r>
              <a:rPr lang="km-KH" dirty="0"/>
              <a:t>និងតួនាទី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ភ្ជាប់ឆ្អឹងកងខ្នងជាមួយនឹងឆ្អឹងត្រគៀក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ជួយផ្ដល់ជាថាមពលសម្រាប់ធ្វើ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ចលនា</a:t>
            </a:r>
            <a:endParaRPr lang="en-U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ជួយការពារឆ្អឹងខួរឆ្អឹងខ្នង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ខែលការពាររុំពាត់សរសៃប្រសាទនៃឆ្អឹងខ្នងខាងក្រោយ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0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៥. ឯកសារយោង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2"/>
              </a:rPr>
              <a:t> 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www.anatomystandard.com/Columna_Vertebralis/Sacrum.html</a:t>
            </a:r>
            <a:endParaRPr lang="km-KH" sz="24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3"/>
              </a:rPr>
              <a:t> https</a:t>
            </a:r>
            <a:r>
              <a:rPr lang="en-US" sz="2400" dirty="0">
                <a:hlinkClick r:id="rId3"/>
              </a:rPr>
              <a:t>://www.ncbi.nlm.nih.gov/books/NBK551653</a:t>
            </a:r>
            <a:r>
              <a:rPr lang="en-US" sz="2400" dirty="0" smtClean="0">
                <a:hlinkClick r:id="rId3"/>
              </a:rPr>
              <a:t>/</a:t>
            </a:r>
            <a:endParaRPr lang="km-KH" sz="24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https</a:t>
            </a:r>
            <a:r>
              <a:rPr lang="en-US" sz="2400" dirty="0"/>
              <a:t>://youtu.be/ENR0EqY9B8M</a:t>
            </a:r>
          </a:p>
        </p:txBody>
      </p:sp>
    </p:spTree>
    <p:extLst>
      <p:ext uri="{BB962C8B-B14F-4D97-AF65-F5344CB8AC3E}">
        <p14:creationId xmlns:p14="http://schemas.microsoft.com/office/powerpoint/2010/main" val="22648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381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DaunPenh</vt:lpstr>
      <vt:lpstr>Khmer KngChakVS Kbach</vt:lpstr>
      <vt:lpstr>Khmer Muol</vt:lpstr>
      <vt:lpstr>Khmer OS Battambang</vt:lpstr>
      <vt:lpstr>Khmer OS Moul</vt:lpstr>
      <vt:lpstr>Khmer OS Siemreap</vt:lpstr>
      <vt:lpstr>MoolBoran</vt:lpstr>
      <vt:lpstr>Wingdings</vt:lpstr>
      <vt:lpstr>Retrospect</vt:lpstr>
      <vt:lpstr>​​​​​​​​​​​​​​​​​​​     ​​ វិទ្យាស្ថានជាតិអប់រំកាយ​ និងកីឡា       ​​​  ​​ ​   NATIONAL INSTITUTE OF PHYSICAL EDUCATION AND SPORT</vt:lpstr>
      <vt:lpstr>មាតិកា</vt:lpstr>
      <vt:lpstr>PowerPoint Presentation</vt:lpstr>
      <vt:lpstr>១. និយមន័យ</vt:lpstr>
      <vt:lpstr>២. ទីតាំង</vt:lpstr>
      <vt:lpstr>៣. ចំនួន</vt:lpstr>
      <vt:lpstr>៤. មុខងារ និងតួនាទី</vt:lpstr>
      <vt:lpstr>៤. មុខងារ និងតួនាទី</vt:lpstr>
      <vt:lpstr>៥. ឯកសារយោង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ឆ្អឹងកងគូទ</dc:title>
  <dc:creator>Khong Sambrathna</dc:creator>
  <cp:lastModifiedBy>Khong Sambrathna</cp:lastModifiedBy>
  <cp:revision>62</cp:revision>
  <dcterms:created xsi:type="dcterms:W3CDTF">2023-01-19T07:07:41Z</dcterms:created>
  <dcterms:modified xsi:type="dcterms:W3CDTF">2023-01-27T03:29:46Z</dcterms:modified>
</cp:coreProperties>
</file>