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E0346E-FB31-4902-ADBB-DBECEB3E2A1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76CC5B-FC52-4B44-8F87-13B4D30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About lesson use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Past Tense : Positive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Positive form with be : Subject + Be</a:t>
            </a:r>
          </a:p>
          <a:p>
            <a:r>
              <a:rPr lang="en-US" dirty="0" smtClean="0"/>
              <a:t>Positive form regular and irregular verb from : Subject + verb 2</a:t>
            </a:r>
          </a:p>
          <a:p>
            <a:r>
              <a:rPr lang="en-US" dirty="0"/>
              <a:t>	</a:t>
            </a:r>
            <a:r>
              <a:rPr lang="en-US" dirty="0" smtClean="0"/>
              <a:t>Example :</a:t>
            </a:r>
          </a:p>
          <a:p>
            <a:r>
              <a:rPr lang="en-US" dirty="0"/>
              <a:t>	</a:t>
            </a:r>
            <a:r>
              <a:rPr lang="en-US" dirty="0" smtClean="0"/>
              <a:t>	I was born in 2001.</a:t>
            </a:r>
          </a:p>
          <a:p>
            <a:r>
              <a:rPr lang="en-US" dirty="0"/>
              <a:t>	</a:t>
            </a:r>
            <a:r>
              <a:rPr lang="en-US" dirty="0" smtClean="0"/>
              <a:t>	She went to her hometown.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:</a:t>
            </a:r>
            <a:r>
              <a:rPr lang="km-KH" dirty="0" smtClean="0"/>
              <a:t> </a:t>
            </a:r>
            <a:r>
              <a:rPr lang="km-KH" sz="6600" dirty="0"/>
              <a:t>បដិសេដ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Positive form :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ase form of verb </a:t>
            </a:r>
          </a:p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Negative form : Do + not + base form of verb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1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Past Tense :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Thing that are now finished.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expression that refer to the past (Last week , In 1990)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Regular verbs is formed by adding –d or –ed.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7200" dirty="0" smtClean="0"/>
              <a:t>មេរៀនផ្សេងទៀត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Adjectives and Adverbs : </a:t>
            </a:r>
            <a:r>
              <a:rPr lang="en-US" dirty="0" err="1" smtClean="0"/>
              <a:t>Equatives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Adverbs: comparatives and Superlatives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Tag 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Present </a:t>
            </a:r>
            <a:r>
              <a:rPr lang="en-US" dirty="0" smtClean="0"/>
              <a:t>Tense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Positive form : Subject + Verb</a:t>
            </a:r>
          </a:p>
          <a:p>
            <a:r>
              <a:rPr lang="en-US" dirty="0" smtClean="0"/>
              <a:t>Negative form : Subject + do not + base form</a:t>
            </a:r>
          </a:p>
          <a:p>
            <a:r>
              <a:rPr lang="en-US" dirty="0" smtClean="0"/>
              <a:t>Question form : Do/Does + Subject + base form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8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683496"/>
          </a:xfrm>
        </p:spPr>
        <p:txBody>
          <a:bodyPr/>
          <a:lstStyle/>
          <a:p>
            <a:r>
              <a:rPr lang="en-US" dirty="0" smtClean="0"/>
              <a:t>Simple Present Tense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5" y="2347415"/>
            <a:ext cx="8825659" cy="4203510"/>
          </a:xfrm>
        </p:spPr>
        <p:txBody>
          <a:bodyPr/>
          <a:lstStyle/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49660"/>
              </p:ext>
            </p:extLst>
          </p:nvPr>
        </p:nvGraphicFramePr>
        <p:xfrm>
          <a:off x="1148799" y="2306473"/>
          <a:ext cx="8831814" cy="451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938"/>
                <a:gridCol w="2943938"/>
                <a:gridCol w="2943938"/>
              </a:tblGrid>
              <a:tr h="50155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 not 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/>
                        <a:t> I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You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 not 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/>
                        <a:t> you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We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 not 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/>
                        <a:t> we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They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 not 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/>
                        <a:t> they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play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He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not 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es </a:t>
                      </a:r>
                      <a:r>
                        <a:rPr lang="en-US" dirty="0" smtClean="0"/>
                        <a:t>He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She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not 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es</a:t>
                      </a:r>
                      <a:r>
                        <a:rPr lang="en-US" dirty="0" smtClean="0"/>
                        <a:t> She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1555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not play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Do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es</a:t>
                      </a:r>
                      <a:r>
                        <a:rPr lang="en-US" dirty="0" smtClean="0"/>
                        <a:t> It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play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552131"/>
            <a:ext cx="8825659" cy="40124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SIMPLE : TO BE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02612"/>
              </p:ext>
            </p:extLst>
          </p:nvPr>
        </p:nvGraphicFramePr>
        <p:xfrm>
          <a:off x="1148799" y="2552131"/>
          <a:ext cx="8831814" cy="401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938"/>
                <a:gridCol w="2943938"/>
                <a:gridCol w="2943938"/>
              </a:tblGrid>
              <a:tr h="40191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919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8372">
                <a:tc>
                  <a:txBody>
                    <a:bodyPr/>
                    <a:lstStyle/>
                    <a:p>
                      <a:r>
                        <a:rPr lang="en-US" dirty="0" smtClean="0"/>
                        <a:t>I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am</a:t>
                      </a:r>
                      <a:r>
                        <a:rPr lang="en-US" baseline="0" dirty="0" smtClean="0"/>
                        <a:t>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r>
                        <a:rPr lang="en-US" baseline="0" dirty="0" smtClean="0"/>
                        <a:t> I?</a:t>
                      </a:r>
                      <a:endParaRPr lang="en-US" dirty="0"/>
                    </a:p>
                  </a:txBody>
                  <a:tcPr/>
                </a:tc>
              </a:tr>
              <a:tr h="458372">
                <a:tc>
                  <a:txBody>
                    <a:bodyPr/>
                    <a:lstStyle/>
                    <a:p>
                      <a:r>
                        <a:rPr lang="en-US" dirty="0" smtClean="0"/>
                        <a:t>He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he?</a:t>
                      </a:r>
                      <a:endParaRPr lang="en-US" dirty="0"/>
                    </a:p>
                  </a:txBody>
                  <a:tcPr/>
                </a:tc>
              </a:tr>
              <a:tr h="458372">
                <a:tc>
                  <a:txBody>
                    <a:bodyPr/>
                    <a:lstStyle/>
                    <a:p>
                      <a:r>
                        <a:rPr lang="en-US" dirty="0" smtClean="0"/>
                        <a:t>She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 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she?</a:t>
                      </a:r>
                      <a:endParaRPr lang="en-US" dirty="0"/>
                    </a:p>
                  </a:txBody>
                  <a:tcPr/>
                </a:tc>
              </a:tr>
              <a:tr h="458372">
                <a:tc>
                  <a:txBody>
                    <a:bodyPr/>
                    <a:lstStyle/>
                    <a:p>
                      <a:r>
                        <a:rPr lang="en-US" dirty="0" smtClean="0"/>
                        <a:t>It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it?</a:t>
                      </a:r>
                      <a:endParaRPr lang="en-US" dirty="0"/>
                    </a:p>
                  </a:txBody>
                  <a:tcPr/>
                </a:tc>
              </a:tr>
              <a:tr h="458372"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are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 you?</a:t>
                      </a:r>
                      <a:endParaRPr lang="en-US" dirty="0"/>
                    </a:p>
                  </a:txBody>
                  <a:tcPr/>
                </a:tc>
              </a:tr>
              <a:tr h="458372">
                <a:tc>
                  <a:txBody>
                    <a:bodyPr/>
                    <a:lstStyle/>
                    <a:p>
                      <a:r>
                        <a:rPr lang="en-US" dirty="0" smtClean="0"/>
                        <a:t>We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are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 we?</a:t>
                      </a:r>
                      <a:endParaRPr lang="en-US" dirty="0"/>
                    </a:p>
                  </a:txBody>
                  <a:tcPr/>
                </a:tc>
              </a:tr>
              <a:tr h="458372">
                <a:tc>
                  <a:txBody>
                    <a:bodyPr/>
                    <a:lstStyle/>
                    <a:p>
                      <a:r>
                        <a:rPr lang="en-US" dirty="0" smtClean="0"/>
                        <a:t>They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</a:t>
                      </a:r>
                      <a:r>
                        <a:rPr lang="en-US" baseline="0" dirty="0" smtClean="0"/>
                        <a:t> are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 they?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9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SIMPLE :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5" y="3147514"/>
            <a:ext cx="8825659" cy="3389763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Use the Present Simple to talk about what regularly happens.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Use adverbs of frequency with the Present Simple Tense tot express how often something happens.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Use the Present Simple to talk about scientific facts.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6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Simple Third Person</a:t>
            </a:r>
            <a:br>
              <a:rPr lang="en-US" dirty="0" smtClean="0"/>
            </a:br>
            <a:r>
              <a:rPr lang="en-US" dirty="0" smtClean="0"/>
              <a:t>(HE SHE 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016155"/>
            <a:ext cx="8825659" cy="371219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Verbs ending in </a:t>
            </a:r>
            <a:r>
              <a:rPr lang="en-US" dirty="0" smtClean="0">
                <a:solidFill>
                  <a:schemeClr val="accent2"/>
                </a:solidFill>
              </a:rPr>
              <a:t>S Z SH CH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dirty="0" smtClean="0">
                <a:solidFill>
                  <a:schemeClr val="accent2"/>
                </a:solidFill>
              </a:rPr>
              <a:t>--ES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Verbs consonant +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 change Y to I, then add </a:t>
            </a:r>
            <a:r>
              <a:rPr lang="en-US" dirty="0" smtClean="0">
                <a:solidFill>
                  <a:schemeClr val="accent2"/>
                </a:solidFill>
              </a:rPr>
              <a:t>–ES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Other verbs add </a:t>
            </a:r>
            <a:r>
              <a:rPr lang="en-US" dirty="0" smtClean="0">
                <a:solidFill>
                  <a:schemeClr val="accent2"/>
                </a:solidFill>
              </a:rPr>
              <a:t>–S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Example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</a:rPr>
              <a:t>Pass  change to Passes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</a:rPr>
              <a:t>Waltz change to Waltzes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</a:rPr>
              <a:t>Wash change to Washes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</a:rPr>
              <a:t>Study change to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</a:rPr>
              <a:t>Play change to Plays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	</a:t>
            </a:r>
            <a:endParaRPr lang="en-US" sz="1600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My father goes to gym every day.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Does he go to school?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He gets up early every day.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We walk slowly.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She studies English at school.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My father always washes the cars.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He thinks she is very beautiful.</a:t>
            </a:r>
          </a:p>
        </p:txBody>
      </p:sp>
    </p:spTree>
    <p:extLst>
      <p:ext uri="{BB962C8B-B14F-4D97-AF65-F5344CB8AC3E}">
        <p14:creationId xmlns:p14="http://schemas.microsoft.com/office/powerpoint/2010/main" val="13897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Progressive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193577"/>
            <a:ext cx="9039924" cy="3370996"/>
          </a:xfrm>
        </p:spPr>
        <p:txBody>
          <a:bodyPr>
            <a:normAutofit/>
          </a:bodyPr>
          <a:lstStyle/>
          <a:p>
            <a:r>
              <a:rPr lang="en-US" dirty="0" smtClean="0"/>
              <a:t>Positive form : Subject + be + verb + 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Negative form : Subject + be + not + verb + 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Question form : </a:t>
            </a:r>
            <a:r>
              <a:rPr lang="en-US" dirty="0"/>
              <a:t>B</a:t>
            </a:r>
            <a:r>
              <a:rPr lang="en-US" dirty="0" smtClean="0"/>
              <a:t>e + Subject  + verb + </a:t>
            </a:r>
            <a:r>
              <a:rPr lang="en-US" dirty="0" err="1" smtClean="0"/>
              <a:t>ing</a:t>
            </a:r>
            <a:r>
              <a:rPr lang="en-US" dirty="0" smtClean="0"/>
              <a:t> ?</a:t>
            </a:r>
          </a:p>
          <a:p>
            <a:r>
              <a:rPr lang="en-US" dirty="0" smtClean="0"/>
              <a:t>Example :</a:t>
            </a:r>
          </a:p>
          <a:p>
            <a:r>
              <a:rPr lang="en-US" dirty="0"/>
              <a:t>	</a:t>
            </a:r>
            <a:r>
              <a:rPr lang="en-US" dirty="0" smtClean="0"/>
              <a:t>I’m going to school.</a:t>
            </a:r>
          </a:p>
          <a:p>
            <a:r>
              <a:rPr lang="en-US" dirty="0"/>
              <a:t>	</a:t>
            </a:r>
            <a:r>
              <a:rPr lang="en-US" dirty="0" smtClean="0"/>
              <a:t>I’m not going to school.</a:t>
            </a:r>
          </a:p>
          <a:p>
            <a:r>
              <a:rPr lang="en-US" dirty="0"/>
              <a:t>	</a:t>
            </a:r>
            <a:r>
              <a:rPr lang="en-US" dirty="0" smtClean="0"/>
              <a:t>Am I going to School?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2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Progressive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something that is happening right now.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something that is happening these days, even if it’s not happening right now.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contracted form if usually used in speech and in informal 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6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</TotalTime>
  <Words>513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Khmer OS Siemreap</vt:lpstr>
      <vt:lpstr>MoolBoran</vt:lpstr>
      <vt:lpstr>Wingdings 3</vt:lpstr>
      <vt:lpstr>Ion Boardroom</vt:lpstr>
      <vt:lpstr>Presentation</vt:lpstr>
      <vt:lpstr>Simple Present Tense</vt:lpstr>
      <vt:lpstr>Simple Present Tense</vt:lpstr>
      <vt:lpstr>PRESENT SIMPLE : TO BE</vt:lpstr>
      <vt:lpstr>PRESENT SIMPLE : Usage</vt:lpstr>
      <vt:lpstr>Present Simple Third Person (HE SHE IT)</vt:lpstr>
      <vt:lpstr>PRACTICES </vt:lpstr>
      <vt:lpstr>Present Progressive</vt:lpstr>
      <vt:lpstr>Present Progressive Usage</vt:lpstr>
      <vt:lpstr>Simple Past Tense : Positive</vt:lpstr>
      <vt:lpstr>Imperative : បដិសេដ</vt:lpstr>
      <vt:lpstr>Simple Past Tense : Usage</vt:lpstr>
      <vt:lpstr>មេរៀនផ្សេងទៀត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2022-08-05T10:19:39Z</dcterms:created>
  <dcterms:modified xsi:type="dcterms:W3CDTF">2022-08-06T15:42:34Z</dcterms:modified>
</cp:coreProperties>
</file>