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3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8E67BF-20CE-4E96-941B-30D2732375D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3" y="2867892"/>
            <a:ext cx="6974379" cy="105294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​​​​​​​​​​​​​​​​​​​</a:t>
            </a:r>
            <a:r>
              <a:rPr lang="en-US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  </a:t>
            </a:r>
            <a:r>
              <a:rPr lang="km-KH" sz="28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28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វិទ្យាស្ថានជាតិអប់រំកាយ​</a:t>
            </a:r>
            <a:r>
              <a:rPr lang="en-US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និងកីឡា</a:t>
            </a:r>
            <a:r>
              <a:rPr lang="en-US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/>
            </a:r>
            <a:br>
              <a:rPr lang="en-US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</a:b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   </a:t>
            </a:r>
            <a:r>
              <a:rPr lang="km-KH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​​​</a:t>
            </a: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</a:t>
            </a:r>
            <a:r>
              <a:rPr lang="km-KH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</a:t>
            </a: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</a:t>
            </a:r>
            <a:r>
              <a:rPr lang="en-US" sz="1600" b="1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NATIONAL INSTITUTE OF PHYSICAL EDUCATION AND SPORT</a:t>
            </a:r>
            <a:endParaRPr lang="en-US" sz="1600" b="1" spc="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4145" y="318656"/>
            <a:ext cx="4904510" cy="969817"/>
          </a:xfrm>
        </p:spPr>
        <p:txBody>
          <a:bodyPr>
            <a:noAutofit/>
          </a:bodyPr>
          <a:lstStyle/>
          <a:p>
            <a:pPr algn="ctr"/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ព្រះរាជាណាចក្រកម្ពុជា</a:t>
            </a:r>
          </a:p>
          <a:p>
            <a:pPr algn="ctr"/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ជាតិ</a:t>
            </a:r>
            <a:r>
              <a:rPr lang="en-US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សាសនាព្រះមហាក្សត្រ</a:t>
            </a:r>
            <a:endParaRPr lang="en-US" sz="2000" dirty="0" smtClean="0">
              <a:latin typeface="Khmer Muol" panose="02000500000000020004" pitchFamily="2" charset="0"/>
              <a:cs typeface="Khmer Muol" panose="02000500000000020004" pitchFamily="2" charset="0"/>
            </a:endParaRPr>
          </a:p>
          <a:p>
            <a:pPr algn="ctr"/>
            <a:endParaRPr lang="en-US" sz="20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8" y="1288473"/>
            <a:ext cx="2011684" cy="335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2" y="1288473"/>
            <a:ext cx="1544782" cy="15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81" y="409574"/>
            <a:ext cx="7508009" cy="56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609615" y="-748145"/>
            <a:ext cx="5709981" cy="760891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11436" y="2920538"/>
            <a:ext cx="6492240" cy="1831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9600" dirty="0" smtClean="0">
                <a:latin typeface="Khmer KngChakVS Kbach" panose="02000500000000000000" pitchFamily="2" charset="0"/>
                <a:cs typeface="Khmer KngChakVS Kbach" panose="02000500000000000000" pitchFamily="2" charset="0"/>
              </a:rPr>
              <a:t>សូមអគុណ!</a:t>
            </a:r>
            <a:endParaRPr lang="en-US" sz="9600" dirty="0"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1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km-KH" dirty="0" smtClean="0"/>
              <a:t>ក្រុម ១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ឆេង ធីតា</a:t>
            </a:r>
          </a:p>
          <a:p>
            <a:pPr marL="457200" indent="-457200">
              <a:buFont typeface="+mj-lt"/>
              <a:buAutoNum type="arabicPeriod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ខុង សំប្រាថ្នា</a:t>
            </a:r>
          </a:p>
          <a:p>
            <a:pPr marL="457200" indent="-457200">
              <a:buFont typeface="+mj-lt"/>
              <a:buAutoNum type="arabicPeriod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គង់ ភូវង្ស</a:t>
            </a:r>
          </a:p>
          <a:p>
            <a:pPr marL="457200" indent="-457200">
              <a:buFont typeface="+mj-lt"/>
              <a:buAutoNum type="arabicPeriod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ឈិន ទីណា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ទី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តាំង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មុខងារ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និងតួនាទី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28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3"/>
          <a:stretch/>
        </p:blipFill>
        <p:spPr>
          <a:xfrm>
            <a:off x="3968098" y="221672"/>
            <a:ext cx="3198756" cy="5583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82" y="5343389"/>
            <a:ext cx="2655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ឆ្អឹងកងកញ្ចុញគូទ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691" y="2426915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ឆ្អឹងកងខ្នង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982" y="3853934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ឆ្អឹងកងចង្កេះ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89818" y="4532807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ឆ្អឹងកងគូទ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982" y="1193861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ឆ្អឹងកងក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8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១. និយមន័យ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008909"/>
            <a:ext cx="5029200" cy="402336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1737360"/>
            <a:ext cx="5212080" cy="45664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ឆ្អឹងកងគូទ គឺ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ឆ្អឹងដែលមាន​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រាង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​ដូចត្រី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កោណ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នៅ​ផ្នែក​ខាង​ក្រោម​ដែល​កើត​ចេញ​ពី​ឆ្អឹង​កង​ខ្នង​ដែល​លាយ​បញ្ចូល​គ្នា និង​ស្ថិត​នៅ​ចន្លោះ​ឆ្អឹង​ត្រគាក​ពីរ​នៃ​ឆ្អឹង​អាង​ត្រគា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ក។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ហើយជា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ឆ្អឹងតែមួយដែលមាន ឆ្អឹងកង ចំនួនប្រាំដាច់ដោយឡែក ដែលប្រសព្វគ្នាក្នុងអំឡុងពេលពេញវ័យ។ វាបង្កើតជាមូលដ្ឋានគ្រឹះនៃខ្នងផ្នែកខាងក្រោម និងឆ្អឹងអាងត្រគាក។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២. ទីតាំង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5055"/>
            <a:ext cx="3156065" cy="39654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ទីតាំង ស្ថិតនៅផ្ទៃខាងក្នុងផ្នែកខាងក្រោយនៃប្រហោងឆ្អឹងអាងត្រគៀកអាងស្លាបទាំងពីរនៃឆ្អឹងអាងត្រគៀក។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89" y="1901152"/>
            <a:ext cx="6378791" cy="43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៣. ចំនួន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397348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កង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គូទត្រូវបានភ្ជាប់ដោយឆ្អឹងកងចំនួន​៥ ដែលនៅក្នុងរូបភាពតាងដោយ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S1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ដល់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S5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07" y="1845734"/>
            <a:ext cx="5708073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៤. មុខងារ</a:t>
            </a:r>
            <a:r>
              <a:rPr lang="en-US" dirty="0" smtClean="0"/>
              <a:t> </a:t>
            </a:r>
            <a:r>
              <a:rPr lang="km-KH" dirty="0" smtClean="0"/>
              <a:t>និងតួនាទី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4152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ឆ្អឹងកងគូទ របស់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មនុស្សផ្តល់នូវ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ដ្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ឋានគ្រឹះដ៏រឹងមាំសម្រាប់ការបង្កើតឆ្អឹងអាងត្រគាក។ ដោយសារមនុស្សដើរលើជើងពីរ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រាង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កាយត្រូវការចំណុចដែលមានស្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ថេរភាព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លំនឹង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សាច់ដុំនៃជើង និងស្នូលអាចភ្ជាប់បាន។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33" y="1845734"/>
            <a:ext cx="4762947" cy="43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៤. មុខងារ</a:t>
            </a:r>
            <a:r>
              <a:rPr lang="en-US" dirty="0"/>
              <a:t> </a:t>
            </a:r>
            <a:r>
              <a:rPr lang="km-KH" dirty="0"/>
              <a:t>និងតួនាទី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ភ្ជាប់ឆ្អឹងកងខ្នងជាមួយនឹងឆ្អឹងត្រគៀក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ជួយផ្ដល់ជាថាមពលសម្រាប់ធ្វើចលនា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ជួយដល់ការសម្រាលកូន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ជួយការពារឆ្អឹងខួរឆ្អឹងខ្នង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ជាខែលការពាររុំពាត់សរសៃប្រសាទនៃឆ្អឹងខ្នងខាងក្រោយ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05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344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Khmer KngChakVS Kbach</vt:lpstr>
      <vt:lpstr>Khmer Muol</vt:lpstr>
      <vt:lpstr>Khmer OS Battambang</vt:lpstr>
      <vt:lpstr>Khmer OS Siemreap</vt:lpstr>
      <vt:lpstr>MoolBoran</vt:lpstr>
      <vt:lpstr>Wingdings</vt:lpstr>
      <vt:lpstr>Retrospect</vt:lpstr>
      <vt:lpstr>​​​​​​​​​​​​​​​​​​​     ​​ វិទ្យាស្ថានជាតិអប់រំកាយ​ និងកីឡា       ​​​  ​​ ​   NATIONAL INSTITUTE OF PHYSICAL EDUCATION AND SPORT</vt:lpstr>
      <vt:lpstr>ក្រុម ១ </vt:lpstr>
      <vt:lpstr>មាតិកា</vt:lpstr>
      <vt:lpstr>PowerPoint Presentation</vt:lpstr>
      <vt:lpstr>១. និយមន័យ</vt:lpstr>
      <vt:lpstr>២. ទីតាំង</vt:lpstr>
      <vt:lpstr>៣. ចំនួន</vt:lpstr>
      <vt:lpstr>៤. មុខងារ និងតួនាទី</vt:lpstr>
      <vt:lpstr>៤. មុខងារ និងតួនាទី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ឆ្អឹងកងគូទ</dc:title>
  <dc:creator>Khong Sambrathna</dc:creator>
  <cp:lastModifiedBy>Khong Sambrathna</cp:lastModifiedBy>
  <cp:revision>40</cp:revision>
  <dcterms:created xsi:type="dcterms:W3CDTF">2023-01-19T07:07:41Z</dcterms:created>
  <dcterms:modified xsi:type="dcterms:W3CDTF">2023-01-20T02:59:07Z</dcterms:modified>
</cp:coreProperties>
</file>