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3" r:id="rId4"/>
    <p:sldMasterId id="2147483716" r:id="rId5"/>
  </p:sldMasterIdLst>
  <p:notesMasterIdLst>
    <p:notesMasterId r:id="rId17"/>
  </p:notesMasterIdLst>
  <p:sldIdLst>
    <p:sldId id="364" r:id="rId6"/>
    <p:sldId id="266" r:id="rId7"/>
    <p:sldId id="521" r:id="rId8"/>
    <p:sldId id="368" r:id="rId9"/>
    <p:sldId id="272" r:id="rId10"/>
    <p:sldId id="516" r:id="rId11"/>
    <p:sldId id="517" r:id="rId12"/>
    <p:sldId id="519" r:id="rId13"/>
    <p:sldId id="523" r:id="rId14"/>
    <p:sldId id="520" r:id="rId15"/>
    <p:sldId id="33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4EF514D4-FD2F-CB49-80D8-DFCC79AAD8D4}">
          <p14:sldIdLst>
            <p14:sldId id="364"/>
            <p14:sldId id="266"/>
            <p14:sldId id="521"/>
            <p14:sldId id="368"/>
            <p14:sldId id="272"/>
            <p14:sldId id="516"/>
            <p14:sldId id="517"/>
            <p14:sldId id="519"/>
            <p14:sldId id="523"/>
            <p14:sldId id="520"/>
            <p14:sldId id="3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67"/>
    <p:restoredTop sz="96327"/>
  </p:normalViewPr>
  <p:slideViewPr>
    <p:cSldViewPr snapToGrid="0">
      <p:cViewPr varScale="1">
        <p:scale>
          <a:sx n="111" d="100"/>
          <a:sy n="111" d="100"/>
        </p:scale>
        <p:origin x="618" y="96"/>
      </p:cViewPr>
      <p:guideLst/>
    </p:cSldViewPr>
  </p:slideViewPr>
  <p:outlineViewPr>
    <p:cViewPr>
      <p:scale>
        <a:sx n="33" d="100"/>
        <a:sy n="33" d="100"/>
      </p:scale>
      <p:origin x="0" y="-133256"/>
    </p:cViewPr>
  </p:outlineViewPr>
  <p:notesTextViewPr>
    <p:cViewPr>
      <p:scale>
        <a:sx n="3" d="2"/>
        <a:sy n="3" d="2"/>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C5B31EDB-2B11-1F43-A71F-A8DF542F5DAA}" type="datetimeFigureOut">
              <a:rPr lang="en-GB" smtClean="0"/>
              <a:pPr/>
              <a:t>28/06/2025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75681A11-3955-4C4A-B883-8F3EA58F0D8B}" type="slidenum">
              <a:rPr lang="en-GB" smtClean="0"/>
              <a:pPr/>
              <a:t>‹#›</a:t>
            </a:fld>
            <a:endParaRPr lang="en-GB" dirty="0"/>
          </a:p>
        </p:txBody>
      </p:sp>
    </p:spTree>
    <p:extLst>
      <p:ext uri="{BB962C8B-B14F-4D97-AF65-F5344CB8AC3E}">
        <p14:creationId xmlns:p14="http://schemas.microsoft.com/office/powerpoint/2010/main" val="29758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To recap, this project addresses the challenges faced by stakeholders in managing inventory, particularly in identifying pricing anomalies and visualizing cost variances. To tackle this, the aim was to implement a machine learning solution for detecting anomalies in pricing trends and present the insights through the Power BI dashboard.  </a:t>
            </a:r>
            <a:endParaRPr lang="en-MY" dirty="0"/>
          </a:p>
        </p:txBody>
      </p:sp>
      <p:sp>
        <p:nvSpPr>
          <p:cNvPr id="4" name="Slide Number Placeholder 3"/>
          <p:cNvSpPr>
            <a:spLocks noGrp="1"/>
          </p:cNvSpPr>
          <p:nvPr>
            <p:ph type="sldNum" sz="quarter" idx="5"/>
          </p:nvPr>
        </p:nvSpPr>
        <p:spPr/>
        <p:txBody>
          <a:bodyPr/>
          <a:lstStyle/>
          <a:p>
            <a:fld id="{75681A11-3955-4C4A-B883-8F3EA58F0D8B}" type="slidenum">
              <a:rPr lang="en-GB" smtClean="0"/>
              <a:pPr/>
              <a:t>3</a:t>
            </a:fld>
            <a:endParaRPr lang="en-GB" dirty="0"/>
          </a:p>
        </p:txBody>
      </p:sp>
    </p:spTree>
    <p:extLst>
      <p:ext uri="{BB962C8B-B14F-4D97-AF65-F5344CB8AC3E}">
        <p14:creationId xmlns:p14="http://schemas.microsoft.com/office/powerpoint/2010/main" val="158459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To evaluate the anomaly detection results, we incorporated feedback from the product owner, who reviewed anomalies based on her financial expertise and business requirements. The evaluation was based on four key metrics, which are True Positive, True Negative, False Positive and False Negative. Initially, we implemented the Isolation Forest model but it showed a low accuracy. After discussion with my manager and mentor, we decided to switch to the DBSCAN model, which performed better in detecting pricing anomalies. During parameter fine-tuning, we observed that increasing the minimum samples and decreasing epsilon will improve the model's accuracy. After several iterations, we set the parameter values that struck a balance between accuracy, and avoiding overfitting while meeting the business requirements. The final model achieved 84% precision, which is validated by the product owner using 20% of the dataset.</a:t>
            </a:r>
            <a:endParaRPr lang="en-MY" dirty="0"/>
          </a:p>
        </p:txBody>
      </p:sp>
      <p:sp>
        <p:nvSpPr>
          <p:cNvPr id="4" name="Slide Number Placeholder 3"/>
          <p:cNvSpPr>
            <a:spLocks noGrp="1"/>
          </p:cNvSpPr>
          <p:nvPr>
            <p:ph type="sldNum" sz="quarter" idx="5"/>
          </p:nvPr>
        </p:nvSpPr>
        <p:spPr/>
        <p:txBody>
          <a:bodyPr/>
          <a:lstStyle/>
          <a:p>
            <a:fld id="{75681A11-3955-4C4A-B883-8F3EA58F0D8B}" type="slidenum">
              <a:rPr lang="en-GB" smtClean="0"/>
              <a:pPr/>
              <a:t>8</a:t>
            </a:fld>
            <a:endParaRPr lang="en-GB" dirty="0"/>
          </a:p>
        </p:txBody>
      </p:sp>
    </p:spTree>
    <p:extLst>
      <p:ext uri="{BB962C8B-B14F-4D97-AF65-F5344CB8AC3E}">
        <p14:creationId xmlns:p14="http://schemas.microsoft.com/office/powerpoint/2010/main" val="1955943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This is the landing page of the Power BI dashboard for the project. It consists of four main sections which are the PO Unit Price Anomalies page, the Forward PPV page, the Standard Cost Component page and lastly the Details page.</a:t>
            </a:r>
            <a:endParaRPr lang="en-MY" dirty="0"/>
          </a:p>
        </p:txBody>
      </p:sp>
      <p:sp>
        <p:nvSpPr>
          <p:cNvPr id="4" name="Slide Number Placeholder 3"/>
          <p:cNvSpPr>
            <a:spLocks noGrp="1"/>
          </p:cNvSpPr>
          <p:nvPr>
            <p:ph type="sldNum" sz="quarter" idx="5"/>
          </p:nvPr>
        </p:nvSpPr>
        <p:spPr/>
        <p:txBody>
          <a:bodyPr/>
          <a:lstStyle/>
          <a:p>
            <a:fld id="{75681A11-3955-4C4A-B883-8F3EA58F0D8B}" type="slidenum">
              <a:rPr lang="en-GB" smtClean="0"/>
              <a:pPr/>
              <a:t>10</a:t>
            </a:fld>
            <a:endParaRPr lang="en-GB" dirty="0"/>
          </a:p>
        </p:txBody>
      </p:sp>
    </p:spTree>
    <p:extLst>
      <p:ext uri="{BB962C8B-B14F-4D97-AF65-F5344CB8AC3E}">
        <p14:creationId xmlns:p14="http://schemas.microsoft.com/office/powerpoint/2010/main" val="637260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342366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4636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Blue">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552FDF-29F0-FEA1-55F4-48C517205ACB}"/>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FB57FFDA-D27B-2D1D-703B-FAC972FA970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646089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1638292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Blu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50BD1E-00A9-4F45-5A21-3A16C0123F69}"/>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5" name="Graphic 4">
            <a:extLst>
              <a:ext uri="{FF2B5EF4-FFF2-40B4-BE49-F238E27FC236}">
                <a16:creationId xmlns:a16="http://schemas.microsoft.com/office/drawing/2014/main" id="{90EA85E6-F1EF-96E4-5D58-38735E3A98D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559269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685800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1237458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2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410845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4108450"/>
            <a:ext cx="3968750" cy="2743200"/>
          </a:xfrm>
        </p:spPr>
        <p:txBody>
          <a:bodyPr/>
          <a:lstStyle/>
          <a:p>
            <a:r>
              <a:rPr lang="en-US"/>
              <a:t>Click icon to add picture</a:t>
            </a:r>
            <a:endParaRPr lang="en-GB" dirty="0"/>
          </a:p>
        </p:txBody>
      </p:sp>
    </p:spTree>
    <p:extLst>
      <p:ext uri="{BB962C8B-B14F-4D97-AF65-F5344CB8AC3E}">
        <p14:creationId xmlns:p14="http://schemas.microsoft.com/office/powerpoint/2010/main" val="2790840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accent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CF53DD-0966-0BFD-B778-F487FDD28A20}"/>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Text Placeholder 8">
            <a:extLst>
              <a:ext uri="{FF2B5EF4-FFF2-40B4-BE49-F238E27FC236}">
                <a16:creationId xmlns:a16="http://schemas.microsoft.com/office/drawing/2014/main" id="{ECA6186D-802B-AA5D-226E-496C143AC661}"/>
              </a:ext>
            </a:extLst>
          </p:cNvPr>
          <p:cNvSpPr>
            <a:spLocks noGrp="1"/>
          </p:cNvSpPr>
          <p:nvPr>
            <p:ph type="body" sz="quarter" idx="13"/>
          </p:nvPr>
        </p:nvSpPr>
        <p:spPr>
          <a:xfrm>
            <a:off x="8223250" y="4568825"/>
            <a:ext cx="3968750" cy="2289175"/>
          </a:xfrm>
          <a:solidFill>
            <a:schemeClr val="bg2"/>
          </a:solidFill>
        </p:spPr>
        <p:txBody>
          <a:bodyPr lIns="468000" tIns="468000" rIns="36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hart Placeholder 12">
            <a:extLst>
              <a:ext uri="{FF2B5EF4-FFF2-40B4-BE49-F238E27FC236}">
                <a16:creationId xmlns:a16="http://schemas.microsoft.com/office/drawing/2014/main" id="{141BAAD1-B2B6-51E6-5B60-1808F5AC81C2}"/>
              </a:ext>
            </a:extLst>
          </p:cNvPr>
          <p:cNvSpPr>
            <a:spLocks noGrp="1"/>
          </p:cNvSpPr>
          <p:nvPr>
            <p:ph type="chart" sz="quarter" idx="14"/>
          </p:nvPr>
        </p:nvSpPr>
        <p:spPr>
          <a:xfrm>
            <a:off x="8680450" y="457200"/>
            <a:ext cx="3192463" cy="3651250"/>
          </a:xfrm>
        </p:spPr>
        <p:txBody>
          <a:bodyPr/>
          <a:lstStyle/>
          <a:p>
            <a:r>
              <a:rPr lang="en-US"/>
              <a:t>Click icon to add chart</a:t>
            </a:r>
            <a:endParaRPr lang="en-GB" dirty="0"/>
          </a:p>
        </p:txBody>
      </p:sp>
      <p:pic>
        <p:nvPicPr>
          <p:cNvPr id="5" name="Graphic 4">
            <a:extLst>
              <a:ext uri="{FF2B5EF4-FFF2-40B4-BE49-F238E27FC236}">
                <a16:creationId xmlns:a16="http://schemas.microsoft.com/office/drawing/2014/main" id="{BCBC916D-681F-B16B-82E0-C83AEC5C631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089096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Image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8080376" cy="5022849"/>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2068344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Content Placeholder 2">
            <a:extLst>
              <a:ext uri="{FF2B5EF4-FFF2-40B4-BE49-F238E27FC236}">
                <a16:creationId xmlns:a16="http://schemas.microsoft.com/office/drawing/2014/main" id="{7C38C3D6-67EC-0336-DD99-56DDA5E52710}"/>
              </a:ext>
            </a:extLst>
          </p:cNvPr>
          <p:cNvSpPr>
            <a:spLocks noGrp="1"/>
          </p:cNvSpPr>
          <p:nvPr>
            <p:ph sz="half" idx="13"/>
          </p:nvPr>
        </p:nvSpPr>
        <p:spPr>
          <a:xfrm>
            <a:off x="4572000" y="2279650"/>
            <a:ext cx="7300913"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573658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2 Image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4111625" cy="5022849"/>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1828800"/>
            <a:ext cx="3968750" cy="5022850"/>
          </a:xfrm>
        </p:spPr>
        <p:txBody>
          <a:bodyPr/>
          <a:lstStyle/>
          <a:p>
            <a:r>
              <a:rPr lang="en-US"/>
              <a:t>Click icon to add picture</a:t>
            </a:r>
            <a:endParaRPr lang="en-GB" dirty="0"/>
          </a:p>
        </p:txBody>
      </p:sp>
    </p:spTree>
    <p:extLst>
      <p:ext uri="{BB962C8B-B14F-4D97-AF65-F5344CB8AC3E}">
        <p14:creationId xmlns:p14="http://schemas.microsoft.com/office/powerpoint/2010/main" val="377539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744038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1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685800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8436840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2 Image 2">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5797550" cy="3197225"/>
          </a:xfrm>
        </p:spPr>
        <p:txBody>
          <a:bodyPr/>
          <a:lstStyle/>
          <a:p>
            <a:r>
              <a:rPr lang="en-US"/>
              <a:t>Click icon to add picture</a:t>
            </a:r>
            <a:endParaRPr lang="en-GB" dirty="0"/>
          </a:p>
        </p:txBody>
      </p:sp>
    </p:spTree>
    <p:extLst>
      <p:ext uri="{BB962C8B-B14F-4D97-AF65-F5344CB8AC3E}">
        <p14:creationId xmlns:p14="http://schemas.microsoft.com/office/powerpoint/2010/main" val="1120755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3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9594850" y="3654425"/>
            <a:ext cx="2597150" cy="3197225"/>
          </a:xfrm>
        </p:spPr>
        <p:txBody>
          <a:bodyPr/>
          <a:lstStyle/>
          <a:p>
            <a:r>
              <a:rPr lang="en-US"/>
              <a:t>Click icon to add picture</a:t>
            </a:r>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3200400" cy="3197225"/>
          </a:xfrm>
        </p:spPr>
        <p:txBody>
          <a:bodyPr/>
          <a:lstStyle/>
          <a:p>
            <a:r>
              <a:rPr lang="en-US"/>
              <a:t>Click icon to add picture</a:t>
            </a:r>
            <a:endParaRPr lang="en-GB" dirty="0"/>
          </a:p>
        </p:txBody>
      </p:sp>
    </p:spTree>
    <p:extLst>
      <p:ext uri="{BB962C8B-B14F-4D97-AF65-F5344CB8AC3E}">
        <p14:creationId xmlns:p14="http://schemas.microsoft.com/office/powerpoint/2010/main" val="418521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Number">
    <p:bg>
      <p:bgPr>
        <a:solidFill>
          <a:schemeClr val="accent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6" name="Rectangle 5">
            <a:extLst>
              <a:ext uri="{FF2B5EF4-FFF2-40B4-BE49-F238E27FC236}">
                <a16:creationId xmlns:a16="http://schemas.microsoft.com/office/drawing/2014/main" id="{DB0C50D2-043C-36A1-1B56-B01E9B752648}"/>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a:extLst>
              <a:ext uri="{FF2B5EF4-FFF2-40B4-BE49-F238E27FC236}">
                <a16:creationId xmlns:a16="http://schemas.microsoft.com/office/drawing/2014/main" id="{F802C4B2-937C-CC88-1104-BE3049DA47FA}"/>
              </a:ext>
            </a:extLst>
          </p:cNvPr>
          <p:cNvSpPr>
            <a:spLocks noGrp="1"/>
          </p:cNvSpPr>
          <p:nvPr>
            <p:ph type="body" sz="quarter" idx="12" hasCustomPrompt="1"/>
          </p:nvPr>
        </p:nvSpPr>
        <p:spPr>
          <a:xfrm>
            <a:off x="8680450" y="457200"/>
            <a:ext cx="3192463" cy="1371600"/>
          </a:xfrm>
        </p:spPr>
        <p:txBody>
          <a:bodyPr>
            <a:noAutofit/>
          </a:bodyPr>
          <a:lstStyle>
            <a:lvl1pPr>
              <a:lnSpc>
                <a:spcPct val="80000"/>
              </a:lnSpc>
              <a:defRPr sz="14400" b="0">
                <a:solidFill>
                  <a:schemeClr val="bg1"/>
                </a:solidFill>
                <a:latin typeface="+mj-lt"/>
              </a:defRPr>
            </a:lvl1pPr>
          </a:lstStyle>
          <a:p>
            <a:pPr lvl="0"/>
            <a:r>
              <a:rPr lang="en-GB" dirty="0"/>
              <a:t>##</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8223250" y="2279650"/>
            <a:ext cx="3968750" cy="457835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pic>
        <p:nvPicPr>
          <p:cNvPr id="5" name="Graphic 4">
            <a:extLst>
              <a:ext uri="{FF2B5EF4-FFF2-40B4-BE49-F238E27FC236}">
                <a16:creationId xmlns:a16="http://schemas.microsoft.com/office/drawing/2014/main" id="{C2A43E3D-583C-C3D3-EB91-4B474E93AA7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610668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on Blue">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hasCustomPrompt="1"/>
          </p:nvPr>
        </p:nvSpPr>
        <p:spPr>
          <a:xfrm>
            <a:off x="4572000" y="457199"/>
            <a:ext cx="3194050" cy="13716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4108450" y="2279650"/>
            <a:ext cx="8083550" cy="4578350"/>
          </a:xfrm>
        </p:spPr>
        <p:txBody>
          <a:bodyPr/>
          <a:lstStyle/>
          <a:p>
            <a:r>
              <a:rPr lang="en-US"/>
              <a:t>Click icon to add picture</a:t>
            </a:r>
            <a:endParaRPr lang="en-GB" dirty="0"/>
          </a:p>
        </p:txBody>
      </p:sp>
      <p:sp>
        <p:nvSpPr>
          <p:cNvPr id="11" name="Content Placeholder 2">
            <a:extLst>
              <a:ext uri="{FF2B5EF4-FFF2-40B4-BE49-F238E27FC236}">
                <a16:creationId xmlns:a16="http://schemas.microsoft.com/office/drawing/2014/main" id="{09ABDF0F-4BA7-B82C-7345-64CE6436A7E1}"/>
              </a:ext>
            </a:extLst>
          </p:cNvPr>
          <p:cNvSpPr>
            <a:spLocks noGrp="1"/>
          </p:cNvSpPr>
          <p:nvPr>
            <p:ph sz="half" idx="14" hasCustomPrompt="1"/>
          </p:nvPr>
        </p:nvSpPr>
        <p:spPr>
          <a:xfrm>
            <a:off x="8678863" y="457199"/>
            <a:ext cx="3194050" cy="13716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3E9F08A9-468B-A902-D68B-8E0B8D95361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813367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ulti Layout">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D70BFD0F-01A4-774A-DFA5-C9069D2CA6D4}"/>
              </a:ext>
            </a:extLst>
          </p:cNvPr>
          <p:cNvSpPr/>
          <p:nvPr userDrawn="1"/>
        </p:nvSpPr>
        <p:spPr>
          <a:xfrm>
            <a:off x="4108450" y="3194050"/>
            <a:ext cx="8083550" cy="36639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7" name="Graphic 6">
            <a:extLst>
              <a:ext uri="{FF2B5EF4-FFF2-40B4-BE49-F238E27FC236}">
                <a16:creationId xmlns:a16="http://schemas.microsoft.com/office/drawing/2014/main" id="{7301E557-BFAD-DC7D-FAEB-CD9F2F2693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455636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ulti Layout 2">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7CC2D35B-A55A-CCD1-4EDA-D1E8C50801B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5205480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0" y="0"/>
            <a:ext cx="12192000" cy="6858000"/>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58495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6858000"/>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1933439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3654425"/>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4572000" y="3654425"/>
            <a:ext cx="7620000" cy="3197225"/>
          </a:xfrm>
        </p:spPr>
        <p:txBody>
          <a:bodyPr/>
          <a:lstStyle/>
          <a:p>
            <a:r>
              <a:rPr lang="en-US"/>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1934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FOR INTERNAL US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7" name="Text Placeholder 6">
            <a:extLst>
              <a:ext uri="{FF2B5EF4-FFF2-40B4-BE49-F238E27FC236}">
                <a16:creationId xmlns:a16="http://schemas.microsoft.com/office/drawing/2014/main" id="{0685EEE0-72B3-62F6-B053-62104B421AC4}"/>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5451437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4108450" cy="6857999"/>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8680450" y="2743200"/>
            <a:ext cx="3511550" cy="4108451"/>
          </a:xfrm>
        </p:spPr>
        <p:txBody>
          <a:bodyPr/>
          <a:lstStyle/>
          <a:p>
            <a:r>
              <a:rPr lang="en-US"/>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
        <p:nvSpPr>
          <p:cNvPr id="2" name="Picture Placeholder 7">
            <a:extLst>
              <a:ext uri="{FF2B5EF4-FFF2-40B4-BE49-F238E27FC236}">
                <a16:creationId xmlns:a16="http://schemas.microsoft.com/office/drawing/2014/main" id="{15843B81-9280-B787-925B-D94E5BB1E76C}"/>
              </a:ext>
            </a:extLst>
          </p:cNvPr>
          <p:cNvSpPr>
            <a:spLocks noGrp="1"/>
          </p:cNvSpPr>
          <p:nvPr>
            <p:ph type="pic" sz="quarter" idx="16"/>
          </p:nvPr>
        </p:nvSpPr>
        <p:spPr>
          <a:xfrm>
            <a:off x="8680450" y="1"/>
            <a:ext cx="3511550" cy="2743200"/>
          </a:xfrm>
        </p:spPr>
        <p:txBody>
          <a:bodyPr/>
          <a:lstStyle/>
          <a:p>
            <a:r>
              <a:rPr lang="en-US"/>
              <a:t>Click icon to add picture</a:t>
            </a:r>
            <a:endParaRPr lang="en-GB" dirty="0"/>
          </a:p>
        </p:txBody>
      </p:sp>
    </p:spTree>
    <p:extLst>
      <p:ext uri="{BB962C8B-B14F-4D97-AF65-F5344CB8AC3E}">
        <p14:creationId xmlns:p14="http://schemas.microsoft.com/office/powerpoint/2010/main" val="247466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dirty="0"/>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420317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dirty="0"/>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US"/>
              <a:t>Click to edit Master title style</a:t>
            </a:r>
            <a:endParaRPr lang="en-GB"/>
          </a:p>
        </p:txBody>
      </p:sp>
      <p:sp>
        <p:nvSpPr>
          <p:cNvPr id="10" name="Rectangle 37">
            <a:extLst>
              <a:ext uri="{FF2B5EF4-FFF2-40B4-BE49-F238E27FC236}">
                <a16:creationId xmlns:a16="http://schemas.microsoft.com/office/drawing/2014/main" id="{58156ED4-C724-C4C8-F7EA-015300ACDCDA}"/>
              </a:ext>
            </a:extLst>
          </p:cNvPr>
          <p:cNvSpPr/>
          <p:nvPr userDrawn="1"/>
        </p:nvSpPr>
        <p:spPr>
          <a:xfrm>
            <a:off x="5331688" y="1325105"/>
            <a:ext cx="2661131" cy="162579"/>
          </a:xfrm>
          <a:custGeom>
            <a:avLst/>
            <a:gdLst>
              <a:gd name="connsiteX0" fmla="*/ 0 w 2953157"/>
              <a:gd name="connsiteY0" fmla="*/ 0 h 294968"/>
              <a:gd name="connsiteX1" fmla="*/ 2953157 w 2953157"/>
              <a:gd name="connsiteY1" fmla="*/ 0 h 294968"/>
              <a:gd name="connsiteX2" fmla="*/ 2953157 w 2953157"/>
              <a:gd name="connsiteY2" fmla="*/ 294968 h 294968"/>
              <a:gd name="connsiteX3" fmla="*/ 0 w 2953157"/>
              <a:gd name="connsiteY3" fmla="*/ 294968 h 294968"/>
              <a:gd name="connsiteX4" fmla="*/ 0 w 2953157"/>
              <a:gd name="connsiteY4" fmla="*/ 0 h 294968"/>
              <a:gd name="connsiteX0" fmla="*/ 2953157 w 3044597"/>
              <a:gd name="connsiteY0" fmla="*/ 294968 h 386408"/>
              <a:gd name="connsiteX1" fmla="*/ 0 w 3044597"/>
              <a:gd name="connsiteY1" fmla="*/ 294968 h 386408"/>
              <a:gd name="connsiteX2" fmla="*/ 0 w 3044597"/>
              <a:gd name="connsiteY2" fmla="*/ 0 h 386408"/>
              <a:gd name="connsiteX3" fmla="*/ 2953157 w 3044597"/>
              <a:gd name="connsiteY3" fmla="*/ 0 h 386408"/>
              <a:gd name="connsiteX4" fmla="*/ 3044597 w 3044597"/>
              <a:gd name="connsiteY4" fmla="*/ 386408 h 386408"/>
              <a:gd name="connsiteX0" fmla="*/ 2953157 w 2953157"/>
              <a:gd name="connsiteY0" fmla="*/ 294968 h 294968"/>
              <a:gd name="connsiteX1" fmla="*/ 0 w 2953157"/>
              <a:gd name="connsiteY1" fmla="*/ 294968 h 294968"/>
              <a:gd name="connsiteX2" fmla="*/ 0 w 2953157"/>
              <a:gd name="connsiteY2" fmla="*/ 0 h 294968"/>
              <a:gd name="connsiteX3" fmla="*/ 2953157 w 2953157"/>
              <a:gd name="connsiteY3" fmla="*/ 0 h 294968"/>
              <a:gd name="connsiteX0" fmla="*/ 0 w 2953157"/>
              <a:gd name="connsiteY0" fmla="*/ 294968 h 294968"/>
              <a:gd name="connsiteX1" fmla="*/ 0 w 2953157"/>
              <a:gd name="connsiteY1" fmla="*/ 0 h 294968"/>
              <a:gd name="connsiteX2" fmla="*/ 2953157 w 2953157"/>
              <a:gd name="connsiteY2" fmla="*/ 0 h 294968"/>
            </a:gdLst>
            <a:ahLst/>
            <a:cxnLst>
              <a:cxn ang="0">
                <a:pos x="connsiteX0" y="connsiteY0"/>
              </a:cxn>
              <a:cxn ang="0">
                <a:pos x="connsiteX1" y="connsiteY1"/>
              </a:cxn>
              <a:cxn ang="0">
                <a:pos x="connsiteX2" y="connsiteY2"/>
              </a:cxn>
            </a:cxnLst>
            <a:rect l="l" t="t" r="r" b="b"/>
            <a:pathLst>
              <a:path w="2953157" h="294968">
                <a:moveTo>
                  <a:pt x="0" y="294968"/>
                </a:moveTo>
                <a:lnTo>
                  <a:pt x="0" y="0"/>
                </a:lnTo>
                <a:lnTo>
                  <a:pt x="2953157" y="0"/>
                </a:ln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37">
            <a:extLst>
              <a:ext uri="{FF2B5EF4-FFF2-40B4-BE49-F238E27FC236}">
                <a16:creationId xmlns:a16="http://schemas.microsoft.com/office/drawing/2014/main" id="{60DD4155-E681-8496-6042-73DF066ECF2B}"/>
              </a:ext>
            </a:extLst>
          </p:cNvPr>
          <p:cNvSpPr/>
          <p:nvPr userDrawn="1"/>
        </p:nvSpPr>
        <p:spPr>
          <a:xfrm flipH="1">
            <a:off x="7992819" y="1325105"/>
            <a:ext cx="2726843" cy="155370"/>
          </a:xfrm>
          <a:custGeom>
            <a:avLst/>
            <a:gdLst>
              <a:gd name="connsiteX0" fmla="*/ 0 w 2953157"/>
              <a:gd name="connsiteY0" fmla="*/ 0 h 294968"/>
              <a:gd name="connsiteX1" fmla="*/ 2953157 w 2953157"/>
              <a:gd name="connsiteY1" fmla="*/ 0 h 294968"/>
              <a:gd name="connsiteX2" fmla="*/ 2953157 w 2953157"/>
              <a:gd name="connsiteY2" fmla="*/ 294968 h 294968"/>
              <a:gd name="connsiteX3" fmla="*/ 0 w 2953157"/>
              <a:gd name="connsiteY3" fmla="*/ 294968 h 294968"/>
              <a:gd name="connsiteX4" fmla="*/ 0 w 2953157"/>
              <a:gd name="connsiteY4" fmla="*/ 0 h 294968"/>
              <a:gd name="connsiteX0" fmla="*/ 2953157 w 3044597"/>
              <a:gd name="connsiteY0" fmla="*/ 294968 h 386408"/>
              <a:gd name="connsiteX1" fmla="*/ 0 w 3044597"/>
              <a:gd name="connsiteY1" fmla="*/ 294968 h 386408"/>
              <a:gd name="connsiteX2" fmla="*/ 0 w 3044597"/>
              <a:gd name="connsiteY2" fmla="*/ 0 h 386408"/>
              <a:gd name="connsiteX3" fmla="*/ 2953157 w 3044597"/>
              <a:gd name="connsiteY3" fmla="*/ 0 h 386408"/>
              <a:gd name="connsiteX4" fmla="*/ 3044597 w 3044597"/>
              <a:gd name="connsiteY4" fmla="*/ 386408 h 386408"/>
              <a:gd name="connsiteX0" fmla="*/ 2953157 w 2953157"/>
              <a:gd name="connsiteY0" fmla="*/ 294968 h 294968"/>
              <a:gd name="connsiteX1" fmla="*/ 0 w 2953157"/>
              <a:gd name="connsiteY1" fmla="*/ 294968 h 294968"/>
              <a:gd name="connsiteX2" fmla="*/ 0 w 2953157"/>
              <a:gd name="connsiteY2" fmla="*/ 0 h 294968"/>
              <a:gd name="connsiteX3" fmla="*/ 2953157 w 2953157"/>
              <a:gd name="connsiteY3" fmla="*/ 0 h 294968"/>
              <a:gd name="connsiteX0" fmla="*/ 0 w 2953157"/>
              <a:gd name="connsiteY0" fmla="*/ 294968 h 294968"/>
              <a:gd name="connsiteX1" fmla="*/ 0 w 2953157"/>
              <a:gd name="connsiteY1" fmla="*/ 0 h 294968"/>
              <a:gd name="connsiteX2" fmla="*/ 2953157 w 2953157"/>
              <a:gd name="connsiteY2" fmla="*/ 0 h 294968"/>
            </a:gdLst>
            <a:ahLst/>
            <a:cxnLst>
              <a:cxn ang="0">
                <a:pos x="connsiteX0" y="connsiteY0"/>
              </a:cxn>
              <a:cxn ang="0">
                <a:pos x="connsiteX1" y="connsiteY1"/>
              </a:cxn>
              <a:cxn ang="0">
                <a:pos x="connsiteX2" y="connsiteY2"/>
              </a:cxn>
            </a:cxnLst>
            <a:rect l="l" t="t" r="r" b="b"/>
            <a:pathLst>
              <a:path w="2953157" h="294968">
                <a:moveTo>
                  <a:pt x="0" y="294968"/>
                </a:moveTo>
                <a:lnTo>
                  <a:pt x="0" y="0"/>
                </a:lnTo>
                <a:lnTo>
                  <a:pt x="2953157" y="0"/>
                </a:ln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 Placeholder 15">
            <a:extLst>
              <a:ext uri="{FF2B5EF4-FFF2-40B4-BE49-F238E27FC236}">
                <a16:creationId xmlns:a16="http://schemas.microsoft.com/office/drawing/2014/main" id="{48471442-A0FC-79B2-716A-AD491207FBA5}"/>
              </a:ext>
            </a:extLst>
          </p:cNvPr>
          <p:cNvSpPr>
            <a:spLocks noGrp="1"/>
          </p:cNvSpPr>
          <p:nvPr>
            <p:ph type="body" sz="quarter" idx="13" hasCustomPrompt="1"/>
          </p:nvPr>
        </p:nvSpPr>
        <p:spPr>
          <a:xfrm>
            <a:off x="10115327"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18" name="Picture Placeholder 17">
            <a:extLst>
              <a:ext uri="{FF2B5EF4-FFF2-40B4-BE49-F238E27FC236}">
                <a16:creationId xmlns:a16="http://schemas.microsoft.com/office/drawing/2014/main" id="{5B0AC40F-C188-4E7D-DFBC-5F174E04F056}"/>
              </a:ext>
            </a:extLst>
          </p:cNvPr>
          <p:cNvSpPr>
            <a:spLocks noGrp="1"/>
          </p:cNvSpPr>
          <p:nvPr>
            <p:ph type="pic" sz="quarter" idx="14"/>
          </p:nvPr>
        </p:nvSpPr>
        <p:spPr>
          <a:xfrm>
            <a:off x="9594850"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19" name="Text Placeholder 15">
            <a:extLst>
              <a:ext uri="{FF2B5EF4-FFF2-40B4-BE49-F238E27FC236}">
                <a16:creationId xmlns:a16="http://schemas.microsoft.com/office/drawing/2014/main" id="{F2064006-13BA-260D-5F72-A83698C54634}"/>
              </a:ext>
            </a:extLst>
          </p:cNvPr>
          <p:cNvSpPr>
            <a:spLocks noGrp="1"/>
          </p:cNvSpPr>
          <p:nvPr>
            <p:ph type="body" sz="quarter" idx="15" hasCustomPrompt="1"/>
          </p:nvPr>
        </p:nvSpPr>
        <p:spPr>
          <a:xfrm>
            <a:off x="10115327"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0" name="Picture Placeholder 17">
            <a:extLst>
              <a:ext uri="{FF2B5EF4-FFF2-40B4-BE49-F238E27FC236}">
                <a16:creationId xmlns:a16="http://schemas.microsoft.com/office/drawing/2014/main" id="{76190752-2E45-38CB-6EE2-5D7C40CA745C}"/>
              </a:ext>
            </a:extLst>
          </p:cNvPr>
          <p:cNvSpPr>
            <a:spLocks noGrp="1"/>
          </p:cNvSpPr>
          <p:nvPr>
            <p:ph type="pic" sz="quarter" idx="16"/>
          </p:nvPr>
        </p:nvSpPr>
        <p:spPr>
          <a:xfrm>
            <a:off x="9594850"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1" name="Text Placeholder 15">
            <a:extLst>
              <a:ext uri="{FF2B5EF4-FFF2-40B4-BE49-F238E27FC236}">
                <a16:creationId xmlns:a16="http://schemas.microsoft.com/office/drawing/2014/main" id="{8CE87DEB-010C-51A8-74B9-8E0B369B4D53}"/>
              </a:ext>
            </a:extLst>
          </p:cNvPr>
          <p:cNvSpPr>
            <a:spLocks noGrp="1"/>
          </p:cNvSpPr>
          <p:nvPr>
            <p:ph type="body" sz="quarter" idx="17" hasCustomPrompt="1"/>
          </p:nvPr>
        </p:nvSpPr>
        <p:spPr>
          <a:xfrm>
            <a:off x="10115327"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2" name="Picture Placeholder 17">
            <a:extLst>
              <a:ext uri="{FF2B5EF4-FFF2-40B4-BE49-F238E27FC236}">
                <a16:creationId xmlns:a16="http://schemas.microsoft.com/office/drawing/2014/main" id="{90A96AB5-2247-CADB-3668-0658D26DDD50}"/>
              </a:ext>
            </a:extLst>
          </p:cNvPr>
          <p:cNvSpPr>
            <a:spLocks noGrp="1"/>
          </p:cNvSpPr>
          <p:nvPr>
            <p:ph type="pic" sz="quarter" idx="18"/>
          </p:nvPr>
        </p:nvSpPr>
        <p:spPr>
          <a:xfrm>
            <a:off x="9594850"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3" name="Text Placeholder 15">
            <a:extLst>
              <a:ext uri="{FF2B5EF4-FFF2-40B4-BE49-F238E27FC236}">
                <a16:creationId xmlns:a16="http://schemas.microsoft.com/office/drawing/2014/main" id="{A7C344AD-2ABC-1A24-C992-F3E41BB28DFC}"/>
              </a:ext>
            </a:extLst>
          </p:cNvPr>
          <p:cNvSpPr>
            <a:spLocks noGrp="1"/>
          </p:cNvSpPr>
          <p:nvPr>
            <p:ph type="body" sz="quarter" idx="19" hasCustomPrompt="1"/>
          </p:nvPr>
        </p:nvSpPr>
        <p:spPr>
          <a:xfrm>
            <a:off x="10115327"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4" name="Picture Placeholder 17">
            <a:extLst>
              <a:ext uri="{FF2B5EF4-FFF2-40B4-BE49-F238E27FC236}">
                <a16:creationId xmlns:a16="http://schemas.microsoft.com/office/drawing/2014/main" id="{07C77B3D-99E3-43EE-125B-88CD3CFBE78D}"/>
              </a:ext>
            </a:extLst>
          </p:cNvPr>
          <p:cNvSpPr>
            <a:spLocks noGrp="1"/>
          </p:cNvSpPr>
          <p:nvPr>
            <p:ph type="pic" sz="quarter" idx="20"/>
          </p:nvPr>
        </p:nvSpPr>
        <p:spPr>
          <a:xfrm>
            <a:off x="9594850"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5" name="Text Placeholder 15">
            <a:extLst>
              <a:ext uri="{FF2B5EF4-FFF2-40B4-BE49-F238E27FC236}">
                <a16:creationId xmlns:a16="http://schemas.microsoft.com/office/drawing/2014/main" id="{346AA4C5-DD09-43AC-8CB1-E8EE5FCE7965}"/>
              </a:ext>
            </a:extLst>
          </p:cNvPr>
          <p:cNvSpPr>
            <a:spLocks noGrp="1"/>
          </p:cNvSpPr>
          <p:nvPr>
            <p:ph type="body" sz="quarter" idx="21" hasCustomPrompt="1"/>
          </p:nvPr>
        </p:nvSpPr>
        <p:spPr>
          <a:xfrm>
            <a:off x="10115327"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6" name="Picture Placeholder 17">
            <a:extLst>
              <a:ext uri="{FF2B5EF4-FFF2-40B4-BE49-F238E27FC236}">
                <a16:creationId xmlns:a16="http://schemas.microsoft.com/office/drawing/2014/main" id="{FBA9C083-88B5-12E1-7045-691ED16489B8}"/>
              </a:ext>
            </a:extLst>
          </p:cNvPr>
          <p:cNvSpPr>
            <a:spLocks noGrp="1"/>
          </p:cNvSpPr>
          <p:nvPr>
            <p:ph type="pic" sz="quarter" idx="22"/>
          </p:nvPr>
        </p:nvSpPr>
        <p:spPr>
          <a:xfrm>
            <a:off x="9594850"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7" name="Text Placeholder 15">
            <a:extLst>
              <a:ext uri="{FF2B5EF4-FFF2-40B4-BE49-F238E27FC236}">
                <a16:creationId xmlns:a16="http://schemas.microsoft.com/office/drawing/2014/main" id="{EA9F0863-C951-E320-C756-7996093E60AF}"/>
              </a:ext>
            </a:extLst>
          </p:cNvPr>
          <p:cNvSpPr>
            <a:spLocks noGrp="1"/>
          </p:cNvSpPr>
          <p:nvPr>
            <p:ph type="body" sz="quarter" idx="23" hasCustomPrompt="1"/>
          </p:nvPr>
        </p:nvSpPr>
        <p:spPr>
          <a:xfrm>
            <a:off x="10115327"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8" name="Picture Placeholder 17">
            <a:extLst>
              <a:ext uri="{FF2B5EF4-FFF2-40B4-BE49-F238E27FC236}">
                <a16:creationId xmlns:a16="http://schemas.microsoft.com/office/drawing/2014/main" id="{D8741A89-9153-5934-F2D4-D06DAA49CE5B}"/>
              </a:ext>
            </a:extLst>
          </p:cNvPr>
          <p:cNvSpPr>
            <a:spLocks noGrp="1"/>
          </p:cNvSpPr>
          <p:nvPr>
            <p:ph type="pic" sz="quarter" idx="24"/>
          </p:nvPr>
        </p:nvSpPr>
        <p:spPr>
          <a:xfrm>
            <a:off x="9594850"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9" name="Text Placeholder 15">
            <a:extLst>
              <a:ext uri="{FF2B5EF4-FFF2-40B4-BE49-F238E27FC236}">
                <a16:creationId xmlns:a16="http://schemas.microsoft.com/office/drawing/2014/main" id="{78F24352-6AB8-1A7D-E815-08B774AAFD93}"/>
              </a:ext>
            </a:extLst>
          </p:cNvPr>
          <p:cNvSpPr>
            <a:spLocks noGrp="1"/>
          </p:cNvSpPr>
          <p:nvPr>
            <p:ph type="body" sz="quarter" idx="25" hasCustomPrompt="1"/>
          </p:nvPr>
        </p:nvSpPr>
        <p:spPr>
          <a:xfrm>
            <a:off x="10115327"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0" name="Picture Placeholder 17">
            <a:extLst>
              <a:ext uri="{FF2B5EF4-FFF2-40B4-BE49-F238E27FC236}">
                <a16:creationId xmlns:a16="http://schemas.microsoft.com/office/drawing/2014/main" id="{94CCEA42-5EF9-8B60-DC72-564F6B26BE3E}"/>
              </a:ext>
            </a:extLst>
          </p:cNvPr>
          <p:cNvSpPr>
            <a:spLocks noGrp="1"/>
          </p:cNvSpPr>
          <p:nvPr>
            <p:ph type="pic" sz="quarter" idx="26"/>
          </p:nvPr>
        </p:nvSpPr>
        <p:spPr>
          <a:xfrm>
            <a:off x="9594850"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1" name="Text Placeholder 15">
            <a:extLst>
              <a:ext uri="{FF2B5EF4-FFF2-40B4-BE49-F238E27FC236}">
                <a16:creationId xmlns:a16="http://schemas.microsoft.com/office/drawing/2014/main" id="{BB7D72ED-9BE9-1A1B-E831-59065EA7B560}"/>
              </a:ext>
            </a:extLst>
          </p:cNvPr>
          <p:cNvSpPr>
            <a:spLocks noGrp="1"/>
          </p:cNvSpPr>
          <p:nvPr>
            <p:ph type="body" sz="quarter" idx="27" hasCustomPrompt="1"/>
          </p:nvPr>
        </p:nvSpPr>
        <p:spPr>
          <a:xfrm>
            <a:off x="10115327"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2" name="Picture Placeholder 17">
            <a:extLst>
              <a:ext uri="{FF2B5EF4-FFF2-40B4-BE49-F238E27FC236}">
                <a16:creationId xmlns:a16="http://schemas.microsoft.com/office/drawing/2014/main" id="{117A069B-05F2-A496-1C7B-058F7CDD5625}"/>
              </a:ext>
            </a:extLst>
          </p:cNvPr>
          <p:cNvSpPr>
            <a:spLocks noGrp="1"/>
          </p:cNvSpPr>
          <p:nvPr>
            <p:ph type="pic" sz="quarter" idx="28"/>
          </p:nvPr>
        </p:nvSpPr>
        <p:spPr>
          <a:xfrm>
            <a:off x="9594850"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3" name="Text Placeholder 15">
            <a:extLst>
              <a:ext uri="{FF2B5EF4-FFF2-40B4-BE49-F238E27FC236}">
                <a16:creationId xmlns:a16="http://schemas.microsoft.com/office/drawing/2014/main" id="{CF894B0F-C520-66A7-03AA-CF48D7330441}"/>
              </a:ext>
            </a:extLst>
          </p:cNvPr>
          <p:cNvSpPr>
            <a:spLocks noGrp="1"/>
          </p:cNvSpPr>
          <p:nvPr>
            <p:ph type="body" sz="quarter" idx="29" hasCustomPrompt="1"/>
          </p:nvPr>
        </p:nvSpPr>
        <p:spPr>
          <a:xfrm>
            <a:off x="7721304"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4" name="Picture Placeholder 17">
            <a:extLst>
              <a:ext uri="{FF2B5EF4-FFF2-40B4-BE49-F238E27FC236}">
                <a16:creationId xmlns:a16="http://schemas.microsoft.com/office/drawing/2014/main" id="{993BE976-BF6E-5824-7555-83FFBAB2A037}"/>
              </a:ext>
            </a:extLst>
          </p:cNvPr>
          <p:cNvSpPr>
            <a:spLocks noGrp="1"/>
          </p:cNvSpPr>
          <p:nvPr>
            <p:ph type="pic" sz="quarter" idx="30"/>
          </p:nvPr>
        </p:nvSpPr>
        <p:spPr>
          <a:xfrm>
            <a:off x="7200827"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5" name="Text Placeholder 15">
            <a:extLst>
              <a:ext uri="{FF2B5EF4-FFF2-40B4-BE49-F238E27FC236}">
                <a16:creationId xmlns:a16="http://schemas.microsoft.com/office/drawing/2014/main" id="{C76BF4DD-5BC9-E268-A769-049C14F24C98}"/>
              </a:ext>
            </a:extLst>
          </p:cNvPr>
          <p:cNvSpPr>
            <a:spLocks noGrp="1"/>
          </p:cNvSpPr>
          <p:nvPr>
            <p:ph type="body" sz="quarter" idx="31" hasCustomPrompt="1"/>
          </p:nvPr>
        </p:nvSpPr>
        <p:spPr>
          <a:xfrm>
            <a:off x="7721304"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6" name="Picture Placeholder 17">
            <a:extLst>
              <a:ext uri="{FF2B5EF4-FFF2-40B4-BE49-F238E27FC236}">
                <a16:creationId xmlns:a16="http://schemas.microsoft.com/office/drawing/2014/main" id="{68142240-E8B9-A97C-BF06-97134BB775B0}"/>
              </a:ext>
            </a:extLst>
          </p:cNvPr>
          <p:cNvSpPr>
            <a:spLocks noGrp="1"/>
          </p:cNvSpPr>
          <p:nvPr>
            <p:ph type="pic" sz="quarter" idx="32"/>
          </p:nvPr>
        </p:nvSpPr>
        <p:spPr>
          <a:xfrm>
            <a:off x="7200827"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7" name="Text Placeholder 15">
            <a:extLst>
              <a:ext uri="{FF2B5EF4-FFF2-40B4-BE49-F238E27FC236}">
                <a16:creationId xmlns:a16="http://schemas.microsoft.com/office/drawing/2014/main" id="{7EB23180-E1F0-0043-5D3A-5B455DE94AFB}"/>
              </a:ext>
            </a:extLst>
          </p:cNvPr>
          <p:cNvSpPr>
            <a:spLocks noGrp="1"/>
          </p:cNvSpPr>
          <p:nvPr>
            <p:ph type="body" sz="quarter" idx="33" hasCustomPrompt="1"/>
          </p:nvPr>
        </p:nvSpPr>
        <p:spPr>
          <a:xfrm>
            <a:off x="7721304"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8" name="Picture Placeholder 17">
            <a:extLst>
              <a:ext uri="{FF2B5EF4-FFF2-40B4-BE49-F238E27FC236}">
                <a16:creationId xmlns:a16="http://schemas.microsoft.com/office/drawing/2014/main" id="{CDFEA550-04E5-5217-1AAD-9FD4C35346C5}"/>
              </a:ext>
            </a:extLst>
          </p:cNvPr>
          <p:cNvSpPr>
            <a:spLocks noGrp="1"/>
          </p:cNvSpPr>
          <p:nvPr>
            <p:ph type="pic" sz="quarter" idx="34"/>
          </p:nvPr>
        </p:nvSpPr>
        <p:spPr>
          <a:xfrm>
            <a:off x="7200827"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9" name="Text Placeholder 15">
            <a:extLst>
              <a:ext uri="{FF2B5EF4-FFF2-40B4-BE49-F238E27FC236}">
                <a16:creationId xmlns:a16="http://schemas.microsoft.com/office/drawing/2014/main" id="{8753BB74-B228-CE2B-0E4F-56826923B7C2}"/>
              </a:ext>
            </a:extLst>
          </p:cNvPr>
          <p:cNvSpPr>
            <a:spLocks noGrp="1"/>
          </p:cNvSpPr>
          <p:nvPr>
            <p:ph type="body" sz="quarter" idx="35" hasCustomPrompt="1"/>
          </p:nvPr>
        </p:nvSpPr>
        <p:spPr>
          <a:xfrm>
            <a:off x="7721304"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0" name="Picture Placeholder 17">
            <a:extLst>
              <a:ext uri="{FF2B5EF4-FFF2-40B4-BE49-F238E27FC236}">
                <a16:creationId xmlns:a16="http://schemas.microsoft.com/office/drawing/2014/main" id="{719846A7-C329-A57A-6B6C-9061BAD0F9A6}"/>
              </a:ext>
            </a:extLst>
          </p:cNvPr>
          <p:cNvSpPr>
            <a:spLocks noGrp="1"/>
          </p:cNvSpPr>
          <p:nvPr>
            <p:ph type="pic" sz="quarter" idx="36"/>
          </p:nvPr>
        </p:nvSpPr>
        <p:spPr>
          <a:xfrm>
            <a:off x="7200827"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1" name="Text Placeholder 15">
            <a:extLst>
              <a:ext uri="{FF2B5EF4-FFF2-40B4-BE49-F238E27FC236}">
                <a16:creationId xmlns:a16="http://schemas.microsoft.com/office/drawing/2014/main" id="{71853714-BD35-5C25-022A-AFDB8B4242D0}"/>
              </a:ext>
            </a:extLst>
          </p:cNvPr>
          <p:cNvSpPr>
            <a:spLocks noGrp="1"/>
          </p:cNvSpPr>
          <p:nvPr>
            <p:ph type="body" sz="quarter" idx="37" hasCustomPrompt="1"/>
          </p:nvPr>
        </p:nvSpPr>
        <p:spPr>
          <a:xfrm>
            <a:off x="7721304"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2" name="Picture Placeholder 17">
            <a:extLst>
              <a:ext uri="{FF2B5EF4-FFF2-40B4-BE49-F238E27FC236}">
                <a16:creationId xmlns:a16="http://schemas.microsoft.com/office/drawing/2014/main" id="{FEED7496-C068-1760-F0B6-9A4BDD74A4B6}"/>
              </a:ext>
            </a:extLst>
          </p:cNvPr>
          <p:cNvSpPr>
            <a:spLocks noGrp="1"/>
          </p:cNvSpPr>
          <p:nvPr>
            <p:ph type="pic" sz="quarter" idx="38"/>
          </p:nvPr>
        </p:nvSpPr>
        <p:spPr>
          <a:xfrm>
            <a:off x="7200827"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3" name="Text Placeholder 15">
            <a:extLst>
              <a:ext uri="{FF2B5EF4-FFF2-40B4-BE49-F238E27FC236}">
                <a16:creationId xmlns:a16="http://schemas.microsoft.com/office/drawing/2014/main" id="{4D7A9AF9-2259-C373-742E-65562F5F91A0}"/>
              </a:ext>
            </a:extLst>
          </p:cNvPr>
          <p:cNvSpPr>
            <a:spLocks noGrp="1"/>
          </p:cNvSpPr>
          <p:nvPr>
            <p:ph type="body" sz="quarter" idx="39" hasCustomPrompt="1"/>
          </p:nvPr>
        </p:nvSpPr>
        <p:spPr>
          <a:xfrm>
            <a:off x="7721304"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4" name="Picture Placeholder 17">
            <a:extLst>
              <a:ext uri="{FF2B5EF4-FFF2-40B4-BE49-F238E27FC236}">
                <a16:creationId xmlns:a16="http://schemas.microsoft.com/office/drawing/2014/main" id="{86309E8D-D721-AAA9-E448-3BBCCA29A9B3}"/>
              </a:ext>
            </a:extLst>
          </p:cNvPr>
          <p:cNvSpPr>
            <a:spLocks noGrp="1"/>
          </p:cNvSpPr>
          <p:nvPr>
            <p:ph type="pic" sz="quarter" idx="40"/>
          </p:nvPr>
        </p:nvSpPr>
        <p:spPr>
          <a:xfrm>
            <a:off x="7200827"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5" name="Text Placeholder 15">
            <a:extLst>
              <a:ext uri="{FF2B5EF4-FFF2-40B4-BE49-F238E27FC236}">
                <a16:creationId xmlns:a16="http://schemas.microsoft.com/office/drawing/2014/main" id="{67D8D4E2-2847-B8EC-8209-3715297B6745}"/>
              </a:ext>
            </a:extLst>
          </p:cNvPr>
          <p:cNvSpPr>
            <a:spLocks noGrp="1"/>
          </p:cNvSpPr>
          <p:nvPr>
            <p:ph type="body" sz="quarter" idx="41" hasCustomPrompt="1"/>
          </p:nvPr>
        </p:nvSpPr>
        <p:spPr>
          <a:xfrm>
            <a:off x="7721304"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6" name="Picture Placeholder 17">
            <a:extLst>
              <a:ext uri="{FF2B5EF4-FFF2-40B4-BE49-F238E27FC236}">
                <a16:creationId xmlns:a16="http://schemas.microsoft.com/office/drawing/2014/main" id="{691250C0-1117-AC38-C450-EC202F7FAE81}"/>
              </a:ext>
            </a:extLst>
          </p:cNvPr>
          <p:cNvSpPr>
            <a:spLocks noGrp="1"/>
          </p:cNvSpPr>
          <p:nvPr>
            <p:ph type="pic" sz="quarter" idx="42"/>
          </p:nvPr>
        </p:nvSpPr>
        <p:spPr>
          <a:xfrm>
            <a:off x="7200827"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7" name="Text Placeholder 15">
            <a:extLst>
              <a:ext uri="{FF2B5EF4-FFF2-40B4-BE49-F238E27FC236}">
                <a16:creationId xmlns:a16="http://schemas.microsoft.com/office/drawing/2014/main" id="{6F5684D0-6773-B13C-B209-C26B23513E49}"/>
              </a:ext>
            </a:extLst>
          </p:cNvPr>
          <p:cNvSpPr>
            <a:spLocks noGrp="1"/>
          </p:cNvSpPr>
          <p:nvPr>
            <p:ph type="body" sz="quarter" idx="43" hasCustomPrompt="1"/>
          </p:nvPr>
        </p:nvSpPr>
        <p:spPr>
          <a:xfrm>
            <a:off x="7721304"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8" name="Picture Placeholder 17">
            <a:extLst>
              <a:ext uri="{FF2B5EF4-FFF2-40B4-BE49-F238E27FC236}">
                <a16:creationId xmlns:a16="http://schemas.microsoft.com/office/drawing/2014/main" id="{B05A7DE7-4A4B-F029-CEA1-147031B56991}"/>
              </a:ext>
            </a:extLst>
          </p:cNvPr>
          <p:cNvSpPr>
            <a:spLocks noGrp="1"/>
          </p:cNvSpPr>
          <p:nvPr>
            <p:ph type="pic" sz="quarter" idx="44"/>
          </p:nvPr>
        </p:nvSpPr>
        <p:spPr>
          <a:xfrm>
            <a:off x="7200827"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9" name="Text Placeholder 15">
            <a:extLst>
              <a:ext uri="{FF2B5EF4-FFF2-40B4-BE49-F238E27FC236}">
                <a16:creationId xmlns:a16="http://schemas.microsoft.com/office/drawing/2014/main" id="{F0B6B0E3-C41F-CF6D-FB39-9E5347803E49}"/>
              </a:ext>
            </a:extLst>
          </p:cNvPr>
          <p:cNvSpPr>
            <a:spLocks noGrp="1"/>
          </p:cNvSpPr>
          <p:nvPr>
            <p:ph type="body" sz="quarter" idx="45" hasCustomPrompt="1"/>
          </p:nvPr>
        </p:nvSpPr>
        <p:spPr>
          <a:xfrm>
            <a:off x="5327281"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0" name="Picture Placeholder 17">
            <a:extLst>
              <a:ext uri="{FF2B5EF4-FFF2-40B4-BE49-F238E27FC236}">
                <a16:creationId xmlns:a16="http://schemas.microsoft.com/office/drawing/2014/main" id="{FC9D60A6-FD0D-09FE-16A6-A7D485156B76}"/>
              </a:ext>
            </a:extLst>
          </p:cNvPr>
          <p:cNvSpPr>
            <a:spLocks noGrp="1"/>
          </p:cNvSpPr>
          <p:nvPr>
            <p:ph type="pic" sz="quarter" idx="46"/>
          </p:nvPr>
        </p:nvSpPr>
        <p:spPr>
          <a:xfrm>
            <a:off x="4806804"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1" name="Text Placeholder 15">
            <a:extLst>
              <a:ext uri="{FF2B5EF4-FFF2-40B4-BE49-F238E27FC236}">
                <a16:creationId xmlns:a16="http://schemas.microsoft.com/office/drawing/2014/main" id="{7FD918E2-5F1B-29BB-ED04-C973D2A8AF41}"/>
              </a:ext>
            </a:extLst>
          </p:cNvPr>
          <p:cNvSpPr>
            <a:spLocks noGrp="1"/>
          </p:cNvSpPr>
          <p:nvPr>
            <p:ph type="body" sz="quarter" idx="47" hasCustomPrompt="1"/>
          </p:nvPr>
        </p:nvSpPr>
        <p:spPr>
          <a:xfrm>
            <a:off x="5327281"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2" name="Picture Placeholder 17">
            <a:extLst>
              <a:ext uri="{FF2B5EF4-FFF2-40B4-BE49-F238E27FC236}">
                <a16:creationId xmlns:a16="http://schemas.microsoft.com/office/drawing/2014/main" id="{E5F9150E-C036-82E2-CCFF-54D5903B5819}"/>
              </a:ext>
            </a:extLst>
          </p:cNvPr>
          <p:cNvSpPr>
            <a:spLocks noGrp="1"/>
          </p:cNvSpPr>
          <p:nvPr>
            <p:ph type="pic" sz="quarter" idx="48"/>
          </p:nvPr>
        </p:nvSpPr>
        <p:spPr>
          <a:xfrm>
            <a:off x="4806804"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3" name="Text Placeholder 15">
            <a:extLst>
              <a:ext uri="{FF2B5EF4-FFF2-40B4-BE49-F238E27FC236}">
                <a16:creationId xmlns:a16="http://schemas.microsoft.com/office/drawing/2014/main" id="{75F9EE17-318C-F987-02CE-DEBB9E7231F8}"/>
              </a:ext>
            </a:extLst>
          </p:cNvPr>
          <p:cNvSpPr>
            <a:spLocks noGrp="1"/>
          </p:cNvSpPr>
          <p:nvPr>
            <p:ph type="body" sz="quarter" idx="49" hasCustomPrompt="1"/>
          </p:nvPr>
        </p:nvSpPr>
        <p:spPr>
          <a:xfrm>
            <a:off x="5327281"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4" name="Picture Placeholder 17">
            <a:extLst>
              <a:ext uri="{FF2B5EF4-FFF2-40B4-BE49-F238E27FC236}">
                <a16:creationId xmlns:a16="http://schemas.microsoft.com/office/drawing/2014/main" id="{10D5800D-A63F-94B9-F397-FA215D77E22C}"/>
              </a:ext>
            </a:extLst>
          </p:cNvPr>
          <p:cNvSpPr>
            <a:spLocks noGrp="1"/>
          </p:cNvSpPr>
          <p:nvPr>
            <p:ph type="pic" sz="quarter" idx="50"/>
          </p:nvPr>
        </p:nvSpPr>
        <p:spPr>
          <a:xfrm>
            <a:off x="4806804"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5" name="Text Placeholder 15">
            <a:extLst>
              <a:ext uri="{FF2B5EF4-FFF2-40B4-BE49-F238E27FC236}">
                <a16:creationId xmlns:a16="http://schemas.microsoft.com/office/drawing/2014/main" id="{CE92E0E4-0C3F-88A1-9E8C-D0DE514CE37C}"/>
              </a:ext>
            </a:extLst>
          </p:cNvPr>
          <p:cNvSpPr>
            <a:spLocks noGrp="1"/>
          </p:cNvSpPr>
          <p:nvPr>
            <p:ph type="body" sz="quarter" idx="51" hasCustomPrompt="1"/>
          </p:nvPr>
        </p:nvSpPr>
        <p:spPr>
          <a:xfrm>
            <a:off x="5327281"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6" name="Picture Placeholder 17">
            <a:extLst>
              <a:ext uri="{FF2B5EF4-FFF2-40B4-BE49-F238E27FC236}">
                <a16:creationId xmlns:a16="http://schemas.microsoft.com/office/drawing/2014/main" id="{69816FC4-7721-91F5-EC37-07D882D12AE9}"/>
              </a:ext>
            </a:extLst>
          </p:cNvPr>
          <p:cNvSpPr>
            <a:spLocks noGrp="1"/>
          </p:cNvSpPr>
          <p:nvPr>
            <p:ph type="pic" sz="quarter" idx="52"/>
          </p:nvPr>
        </p:nvSpPr>
        <p:spPr>
          <a:xfrm>
            <a:off x="4806804"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7" name="Text Placeholder 15">
            <a:extLst>
              <a:ext uri="{FF2B5EF4-FFF2-40B4-BE49-F238E27FC236}">
                <a16:creationId xmlns:a16="http://schemas.microsoft.com/office/drawing/2014/main" id="{247B4491-9D7D-A3EB-3E57-66DF72545769}"/>
              </a:ext>
            </a:extLst>
          </p:cNvPr>
          <p:cNvSpPr>
            <a:spLocks noGrp="1"/>
          </p:cNvSpPr>
          <p:nvPr>
            <p:ph type="body" sz="quarter" idx="53" hasCustomPrompt="1"/>
          </p:nvPr>
        </p:nvSpPr>
        <p:spPr>
          <a:xfrm>
            <a:off x="5327281"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8" name="Picture Placeholder 17">
            <a:extLst>
              <a:ext uri="{FF2B5EF4-FFF2-40B4-BE49-F238E27FC236}">
                <a16:creationId xmlns:a16="http://schemas.microsoft.com/office/drawing/2014/main" id="{0114C038-51B2-2830-2B21-B81F900BA75D}"/>
              </a:ext>
            </a:extLst>
          </p:cNvPr>
          <p:cNvSpPr>
            <a:spLocks noGrp="1"/>
          </p:cNvSpPr>
          <p:nvPr>
            <p:ph type="pic" sz="quarter" idx="54"/>
          </p:nvPr>
        </p:nvSpPr>
        <p:spPr>
          <a:xfrm>
            <a:off x="4806804"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9" name="Text Placeholder 15">
            <a:extLst>
              <a:ext uri="{FF2B5EF4-FFF2-40B4-BE49-F238E27FC236}">
                <a16:creationId xmlns:a16="http://schemas.microsoft.com/office/drawing/2014/main" id="{74D01E90-9044-8095-1ABD-88AFA1E7426D}"/>
              </a:ext>
            </a:extLst>
          </p:cNvPr>
          <p:cNvSpPr>
            <a:spLocks noGrp="1"/>
          </p:cNvSpPr>
          <p:nvPr>
            <p:ph type="body" sz="quarter" idx="55" hasCustomPrompt="1"/>
          </p:nvPr>
        </p:nvSpPr>
        <p:spPr>
          <a:xfrm>
            <a:off x="5327281"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0" name="Picture Placeholder 17">
            <a:extLst>
              <a:ext uri="{FF2B5EF4-FFF2-40B4-BE49-F238E27FC236}">
                <a16:creationId xmlns:a16="http://schemas.microsoft.com/office/drawing/2014/main" id="{65072126-5BB0-BB71-69D1-7019D918B3B3}"/>
              </a:ext>
            </a:extLst>
          </p:cNvPr>
          <p:cNvSpPr>
            <a:spLocks noGrp="1"/>
          </p:cNvSpPr>
          <p:nvPr>
            <p:ph type="pic" sz="quarter" idx="56"/>
          </p:nvPr>
        </p:nvSpPr>
        <p:spPr>
          <a:xfrm>
            <a:off x="4806804"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61" name="Text Placeholder 15">
            <a:extLst>
              <a:ext uri="{FF2B5EF4-FFF2-40B4-BE49-F238E27FC236}">
                <a16:creationId xmlns:a16="http://schemas.microsoft.com/office/drawing/2014/main" id="{0AE65C30-A0C4-28CD-EDA9-18FFD8F4245C}"/>
              </a:ext>
            </a:extLst>
          </p:cNvPr>
          <p:cNvSpPr>
            <a:spLocks noGrp="1"/>
          </p:cNvSpPr>
          <p:nvPr>
            <p:ph type="body" sz="quarter" idx="57" hasCustomPrompt="1"/>
          </p:nvPr>
        </p:nvSpPr>
        <p:spPr>
          <a:xfrm>
            <a:off x="5327281"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2" name="Picture Placeholder 17">
            <a:extLst>
              <a:ext uri="{FF2B5EF4-FFF2-40B4-BE49-F238E27FC236}">
                <a16:creationId xmlns:a16="http://schemas.microsoft.com/office/drawing/2014/main" id="{29E43FEC-AD36-6A07-6883-9877C04B7290}"/>
              </a:ext>
            </a:extLst>
          </p:cNvPr>
          <p:cNvSpPr>
            <a:spLocks noGrp="1"/>
          </p:cNvSpPr>
          <p:nvPr>
            <p:ph type="pic" sz="quarter" idx="58"/>
          </p:nvPr>
        </p:nvSpPr>
        <p:spPr>
          <a:xfrm>
            <a:off x="4806804"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63" name="Text Placeholder 15">
            <a:extLst>
              <a:ext uri="{FF2B5EF4-FFF2-40B4-BE49-F238E27FC236}">
                <a16:creationId xmlns:a16="http://schemas.microsoft.com/office/drawing/2014/main" id="{83FE1007-FD02-2CEF-3CDE-5CBA4DF3E4DF}"/>
              </a:ext>
            </a:extLst>
          </p:cNvPr>
          <p:cNvSpPr>
            <a:spLocks noGrp="1"/>
          </p:cNvSpPr>
          <p:nvPr>
            <p:ph type="body" sz="quarter" idx="59" hasCustomPrompt="1"/>
          </p:nvPr>
        </p:nvSpPr>
        <p:spPr>
          <a:xfrm>
            <a:off x="5327281"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4" name="Picture Placeholder 17">
            <a:extLst>
              <a:ext uri="{FF2B5EF4-FFF2-40B4-BE49-F238E27FC236}">
                <a16:creationId xmlns:a16="http://schemas.microsoft.com/office/drawing/2014/main" id="{7E0223E7-62AA-09EB-5009-78D5A9EC1183}"/>
              </a:ext>
            </a:extLst>
          </p:cNvPr>
          <p:cNvSpPr>
            <a:spLocks noGrp="1"/>
          </p:cNvSpPr>
          <p:nvPr>
            <p:ph type="pic" sz="quarter" idx="60"/>
          </p:nvPr>
        </p:nvSpPr>
        <p:spPr>
          <a:xfrm>
            <a:off x="4806804"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66" name="Text Placeholder 65">
            <a:extLst>
              <a:ext uri="{FF2B5EF4-FFF2-40B4-BE49-F238E27FC236}">
                <a16:creationId xmlns:a16="http://schemas.microsoft.com/office/drawing/2014/main" id="{430BCD9F-EF16-1288-3617-AB89C92C3BDF}"/>
              </a:ext>
            </a:extLst>
          </p:cNvPr>
          <p:cNvSpPr>
            <a:spLocks noGrp="1"/>
          </p:cNvSpPr>
          <p:nvPr>
            <p:ph type="body" sz="quarter" idx="61" hasCustomPrompt="1"/>
          </p:nvPr>
        </p:nvSpPr>
        <p:spPr>
          <a:xfrm>
            <a:off x="9594850"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sp>
        <p:nvSpPr>
          <p:cNvPr id="67" name="Text Placeholder 15">
            <a:extLst>
              <a:ext uri="{FF2B5EF4-FFF2-40B4-BE49-F238E27FC236}">
                <a16:creationId xmlns:a16="http://schemas.microsoft.com/office/drawing/2014/main" id="{F5A0159A-48C1-11B0-94D5-85BE1F1A8E57}"/>
              </a:ext>
            </a:extLst>
          </p:cNvPr>
          <p:cNvSpPr>
            <a:spLocks noGrp="1"/>
          </p:cNvSpPr>
          <p:nvPr>
            <p:ph type="body" sz="quarter" idx="62" hasCustomPrompt="1"/>
          </p:nvPr>
        </p:nvSpPr>
        <p:spPr>
          <a:xfrm>
            <a:off x="10115327" y="469308"/>
            <a:ext cx="1757586" cy="486048"/>
          </a:xfrm>
          <a:solidFill>
            <a:schemeClr val="accent1"/>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8" name="Picture Placeholder 17">
            <a:extLst>
              <a:ext uri="{FF2B5EF4-FFF2-40B4-BE49-F238E27FC236}">
                <a16:creationId xmlns:a16="http://schemas.microsoft.com/office/drawing/2014/main" id="{CA6F4CE9-A0D2-8BF5-AFEF-A56871FD09B1}"/>
              </a:ext>
            </a:extLst>
          </p:cNvPr>
          <p:cNvSpPr>
            <a:spLocks noGrp="1"/>
          </p:cNvSpPr>
          <p:nvPr>
            <p:ph type="pic" sz="quarter" idx="63"/>
          </p:nvPr>
        </p:nvSpPr>
        <p:spPr>
          <a:xfrm>
            <a:off x="9594850" y="469306"/>
            <a:ext cx="520477" cy="486049"/>
          </a:xfrm>
          <a:solidFill>
            <a:schemeClr val="bg2"/>
          </a:solidFill>
        </p:spPr>
        <p:txBody>
          <a:bodyPr/>
          <a:lstStyle>
            <a:lvl1pPr>
              <a:defRPr sz="1050"/>
            </a:lvl1pPr>
          </a:lstStyle>
          <a:p>
            <a:r>
              <a:rPr lang="en-US"/>
              <a:t>Click icon to add picture</a:t>
            </a:r>
            <a:endParaRPr lang="en-US" dirty="0"/>
          </a:p>
        </p:txBody>
      </p:sp>
      <p:sp>
        <p:nvSpPr>
          <p:cNvPr id="69" name="Text Placeholder 15">
            <a:extLst>
              <a:ext uri="{FF2B5EF4-FFF2-40B4-BE49-F238E27FC236}">
                <a16:creationId xmlns:a16="http://schemas.microsoft.com/office/drawing/2014/main" id="{574865F7-4B16-D1CB-686C-622E608BD802}"/>
              </a:ext>
            </a:extLst>
          </p:cNvPr>
          <p:cNvSpPr>
            <a:spLocks noGrp="1"/>
          </p:cNvSpPr>
          <p:nvPr>
            <p:ph type="body" sz="quarter" idx="64" hasCustomPrompt="1"/>
          </p:nvPr>
        </p:nvSpPr>
        <p:spPr>
          <a:xfrm>
            <a:off x="7721304" y="469308"/>
            <a:ext cx="1757586" cy="486048"/>
          </a:xfrm>
          <a:solidFill>
            <a:schemeClr val="accent1"/>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70" name="Picture Placeholder 17">
            <a:extLst>
              <a:ext uri="{FF2B5EF4-FFF2-40B4-BE49-F238E27FC236}">
                <a16:creationId xmlns:a16="http://schemas.microsoft.com/office/drawing/2014/main" id="{1E792525-F892-64A3-B9B3-E4EF44CA94FC}"/>
              </a:ext>
            </a:extLst>
          </p:cNvPr>
          <p:cNvSpPr>
            <a:spLocks noGrp="1"/>
          </p:cNvSpPr>
          <p:nvPr>
            <p:ph type="pic" sz="quarter" idx="65"/>
          </p:nvPr>
        </p:nvSpPr>
        <p:spPr>
          <a:xfrm>
            <a:off x="7200827" y="469306"/>
            <a:ext cx="520477" cy="486049"/>
          </a:xfrm>
          <a:solidFill>
            <a:schemeClr val="bg2"/>
          </a:solidFill>
        </p:spPr>
        <p:txBody>
          <a:bodyPr/>
          <a:lstStyle>
            <a:lvl1pPr>
              <a:defRPr sz="1050"/>
            </a:lvl1pPr>
          </a:lstStyle>
          <a:p>
            <a:r>
              <a:rPr lang="en-US"/>
              <a:t>Click icon to add picture</a:t>
            </a:r>
            <a:endParaRPr lang="en-US" dirty="0"/>
          </a:p>
        </p:txBody>
      </p:sp>
      <p:sp>
        <p:nvSpPr>
          <p:cNvPr id="72" name="Text Placeholder 65">
            <a:extLst>
              <a:ext uri="{FF2B5EF4-FFF2-40B4-BE49-F238E27FC236}">
                <a16:creationId xmlns:a16="http://schemas.microsoft.com/office/drawing/2014/main" id="{DBF027CA-B0C2-419A-DAF8-ECCBDE96EFB4}"/>
              </a:ext>
            </a:extLst>
          </p:cNvPr>
          <p:cNvSpPr>
            <a:spLocks noGrp="1"/>
          </p:cNvSpPr>
          <p:nvPr>
            <p:ph type="body" sz="quarter" idx="66" hasCustomPrompt="1"/>
          </p:nvPr>
        </p:nvSpPr>
        <p:spPr>
          <a:xfrm>
            <a:off x="7202379"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sp>
        <p:nvSpPr>
          <p:cNvPr id="73" name="Text Placeholder 65">
            <a:extLst>
              <a:ext uri="{FF2B5EF4-FFF2-40B4-BE49-F238E27FC236}">
                <a16:creationId xmlns:a16="http://schemas.microsoft.com/office/drawing/2014/main" id="{2F0FD107-669C-B260-FA7E-02BB020E45D5}"/>
              </a:ext>
            </a:extLst>
          </p:cNvPr>
          <p:cNvSpPr>
            <a:spLocks noGrp="1"/>
          </p:cNvSpPr>
          <p:nvPr>
            <p:ph type="body" sz="quarter" idx="67" hasCustomPrompt="1"/>
          </p:nvPr>
        </p:nvSpPr>
        <p:spPr>
          <a:xfrm>
            <a:off x="4806804"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sp>
        <p:nvSpPr>
          <p:cNvPr id="74" name="Rectangle 6">
            <a:extLst>
              <a:ext uri="{FF2B5EF4-FFF2-40B4-BE49-F238E27FC236}">
                <a16:creationId xmlns:a16="http://schemas.microsoft.com/office/drawing/2014/main" id="{835A19E8-130B-392B-16A3-C595D3D5BF5C}"/>
              </a:ext>
            </a:extLst>
          </p:cNvPr>
          <p:cNvSpPr/>
          <p:nvPr userDrawn="1"/>
        </p:nvSpPr>
        <p:spPr>
          <a:xfrm>
            <a:off x="8296117" y="955350"/>
            <a:ext cx="2597465" cy="155370"/>
          </a:xfrm>
          <a:custGeom>
            <a:avLst/>
            <a:gdLst>
              <a:gd name="connsiteX0" fmla="*/ 0 w 3200400"/>
              <a:gd name="connsiteY0" fmla="*/ 0 h 444109"/>
              <a:gd name="connsiteX1" fmla="*/ 3200400 w 3200400"/>
              <a:gd name="connsiteY1" fmla="*/ 0 h 444109"/>
              <a:gd name="connsiteX2" fmla="*/ 3200400 w 3200400"/>
              <a:gd name="connsiteY2" fmla="*/ 444109 h 444109"/>
              <a:gd name="connsiteX3" fmla="*/ 0 w 3200400"/>
              <a:gd name="connsiteY3" fmla="*/ 444109 h 444109"/>
              <a:gd name="connsiteX4" fmla="*/ 0 w 3200400"/>
              <a:gd name="connsiteY4" fmla="*/ 0 h 444109"/>
              <a:gd name="connsiteX0" fmla="*/ 0 w 3200400"/>
              <a:gd name="connsiteY0" fmla="*/ 9525 h 453634"/>
              <a:gd name="connsiteX1" fmla="*/ 1657350 w 3200400"/>
              <a:gd name="connsiteY1" fmla="*/ 0 h 453634"/>
              <a:gd name="connsiteX2" fmla="*/ 3200400 w 3200400"/>
              <a:gd name="connsiteY2" fmla="*/ 9525 h 453634"/>
              <a:gd name="connsiteX3" fmla="*/ 3200400 w 3200400"/>
              <a:gd name="connsiteY3" fmla="*/ 453634 h 453634"/>
              <a:gd name="connsiteX4" fmla="*/ 0 w 3200400"/>
              <a:gd name="connsiteY4" fmla="*/ 453634 h 453634"/>
              <a:gd name="connsiteX5" fmla="*/ 0 w 3200400"/>
              <a:gd name="connsiteY5" fmla="*/ 9525 h 453634"/>
              <a:gd name="connsiteX0" fmla="*/ 1657350 w 3200400"/>
              <a:gd name="connsiteY0" fmla="*/ 0 h 453634"/>
              <a:gd name="connsiteX1" fmla="*/ 3200400 w 3200400"/>
              <a:gd name="connsiteY1" fmla="*/ 9525 h 453634"/>
              <a:gd name="connsiteX2" fmla="*/ 3200400 w 3200400"/>
              <a:gd name="connsiteY2" fmla="*/ 453634 h 453634"/>
              <a:gd name="connsiteX3" fmla="*/ 0 w 3200400"/>
              <a:gd name="connsiteY3" fmla="*/ 453634 h 453634"/>
              <a:gd name="connsiteX4" fmla="*/ 0 w 3200400"/>
              <a:gd name="connsiteY4" fmla="*/ 9525 h 453634"/>
              <a:gd name="connsiteX5" fmla="*/ 1748790 w 3200400"/>
              <a:gd name="connsiteY5" fmla="*/ 91440 h 453634"/>
              <a:gd name="connsiteX0" fmla="*/ 1657350 w 3200400"/>
              <a:gd name="connsiteY0" fmla="*/ 0 h 453634"/>
              <a:gd name="connsiteX1" fmla="*/ 3200400 w 3200400"/>
              <a:gd name="connsiteY1" fmla="*/ 9525 h 453634"/>
              <a:gd name="connsiteX2" fmla="*/ 3200400 w 3200400"/>
              <a:gd name="connsiteY2" fmla="*/ 453634 h 453634"/>
              <a:gd name="connsiteX3" fmla="*/ 0 w 3200400"/>
              <a:gd name="connsiteY3" fmla="*/ 453634 h 453634"/>
              <a:gd name="connsiteX4" fmla="*/ 0 w 3200400"/>
              <a:gd name="connsiteY4" fmla="*/ 9525 h 453634"/>
              <a:gd name="connsiteX0" fmla="*/ 3200400 w 3200400"/>
              <a:gd name="connsiteY0" fmla="*/ 0 h 444109"/>
              <a:gd name="connsiteX1" fmla="*/ 3200400 w 3200400"/>
              <a:gd name="connsiteY1" fmla="*/ 444109 h 444109"/>
              <a:gd name="connsiteX2" fmla="*/ 0 w 3200400"/>
              <a:gd name="connsiteY2" fmla="*/ 444109 h 444109"/>
              <a:gd name="connsiteX3" fmla="*/ 0 w 3200400"/>
              <a:gd name="connsiteY3" fmla="*/ 0 h 444109"/>
            </a:gdLst>
            <a:ahLst/>
            <a:cxnLst>
              <a:cxn ang="0">
                <a:pos x="connsiteX0" y="connsiteY0"/>
              </a:cxn>
              <a:cxn ang="0">
                <a:pos x="connsiteX1" y="connsiteY1"/>
              </a:cxn>
              <a:cxn ang="0">
                <a:pos x="connsiteX2" y="connsiteY2"/>
              </a:cxn>
              <a:cxn ang="0">
                <a:pos x="connsiteX3" y="connsiteY3"/>
              </a:cxn>
            </a:cxnLst>
            <a:rect l="l" t="t" r="r" b="b"/>
            <a:pathLst>
              <a:path w="3200400" h="444109">
                <a:moveTo>
                  <a:pt x="3200400" y="0"/>
                </a:moveTo>
                <a:lnTo>
                  <a:pt x="3200400" y="444109"/>
                </a:lnTo>
                <a:lnTo>
                  <a:pt x="0" y="444109"/>
                </a:lnTo>
                <a:lnTo>
                  <a:pt x="0" y="0"/>
                </a:lnTo>
              </a:path>
            </a:pathLst>
          </a:custGeom>
          <a:noFill/>
          <a:ln w="9525" cap="sq">
            <a:solidFill>
              <a:schemeClr val="accent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75" name="Text Placeholder 65">
            <a:extLst>
              <a:ext uri="{FF2B5EF4-FFF2-40B4-BE49-F238E27FC236}">
                <a16:creationId xmlns:a16="http://schemas.microsoft.com/office/drawing/2014/main" id="{C11ABC07-B062-43C9-5120-B7A225863B53}"/>
              </a:ext>
            </a:extLst>
          </p:cNvPr>
          <p:cNvSpPr>
            <a:spLocks noGrp="1"/>
          </p:cNvSpPr>
          <p:nvPr>
            <p:ph type="body" sz="quarter" idx="68" hasCustomPrompt="1"/>
          </p:nvPr>
        </p:nvSpPr>
        <p:spPr>
          <a:xfrm>
            <a:off x="10958513" y="985667"/>
            <a:ext cx="449262" cy="160813"/>
          </a:xfrm>
        </p:spPr>
        <p:txBody>
          <a:bodyPr wrap="square">
            <a:spAutoFit/>
          </a:bodyPr>
          <a:lstStyle>
            <a:lvl1pPr>
              <a:defRPr sz="11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cxnSp>
        <p:nvCxnSpPr>
          <p:cNvPr id="76" name="Straight Connector 75">
            <a:extLst>
              <a:ext uri="{FF2B5EF4-FFF2-40B4-BE49-F238E27FC236}">
                <a16:creationId xmlns:a16="http://schemas.microsoft.com/office/drawing/2014/main" id="{1991A43D-D9FC-0639-B455-EB6D993DD5C7}"/>
              </a:ext>
            </a:extLst>
          </p:cNvPr>
          <p:cNvCxnSpPr>
            <a:cxnSpLocks/>
          </p:cNvCxnSpPr>
          <p:nvPr userDrawn="1"/>
        </p:nvCxnSpPr>
        <p:spPr>
          <a:xfrm>
            <a:off x="7992824" y="892725"/>
            <a:ext cx="0" cy="587750"/>
          </a:xfrm>
          <a:prstGeom prst="line">
            <a:avLst/>
          </a:prstGeom>
          <a:ln w="9525" cap="rnd">
            <a:solidFill>
              <a:schemeClr val="accent1"/>
            </a:solidFill>
            <a:round/>
            <a:headEnd type="none" w="med" len="med"/>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8896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D5D703-D8EA-9994-BA95-384890B498F7}"/>
              </a:ext>
            </a:extLst>
          </p:cNvPr>
          <p:cNvSpPr>
            <a:spLocks noGrp="1"/>
          </p:cNvSpPr>
          <p:nvPr>
            <p:ph type="ftr" sz="quarter" idx="11"/>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53DCE458-D9A3-4DEA-87B5-6B6AE0C5F74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8940657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Laptop for Data">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9A17E6-4AC8-E994-D92E-83B1DC7B06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Footer Placeholder 2">
            <a:extLst>
              <a:ext uri="{FF2B5EF4-FFF2-40B4-BE49-F238E27FC236}">
                <a16:creationId xmlns:a16="http://schemas.microsoft.com/office/drawing/2014/main" id="{4493F27B-1253-3930-8B65-C212B41871E9}"/>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E48CF470-A452-95FA-1832-626BD1C26086}"/>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8" name="Picture Placeholder 7">
            <a:extLst>
              <a:ext uri="{FF2B5EF4-FFF2-40B4-BE49-F238E27FC236}">
                <a16:creationId xmlns:a16="http://schemas.microsoft.com/office/drawing/2014/main" id="{C6794F51-D76A-D010-D3D5-C0B86154AB87}"/>
              </a:ext>
            </a:extLst>
          </p:cNvPr>
          <p:cNvSpPr>
            <a:spLocks noGrp="1"/>
          </p:cNvSpPr>
          <p:nvPr>
            <p:ph type="pic" sz="quarter" idx="12" hasCustomPrompt="1"/>
          </p:nvPr>
        </p:nvSpPr>
        <p:spPr>
          <a:xfrm>
            <a:off x="2042979" y="720955"/>
            <a:ext cx="8104321" cy="5079770"/>
          </a:xfrm>
          <a:prstGeom prst="roundRect">
            <a:avLst>
              <a:gd name="adj" fmla="val 157"/>
            </a:avLst>
          </a:prstGeom>
          <a:noFill/>
        </p:spPr>
        <p:txBody>
          <a:bodyPr/>
          <a:lstStyle>
            <a:lvl1pPr>
              <a:defRPr sz="1600" b="0"/>
            </a:lvl1pPr>
          </a:lstStyle>
          <a:p>
            <a:r>
              <a:rPr lang="en-US"/>
              <a:t> Delete if not required</a:t>
            </a:r>
          </a:p>
        </p:txBody>
      </p:sp>
    </p:spTree>
    <p:extLst>
      <p:ext uri="{BB962C8B-B14F-4D97-AF65-F5344CB8AC3E}">
        <p14:creationId xmlns:p14="http://schemas.microsoft.com/office/powerpoint/2010/main" val="10370848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AC1A5716-3608-4053-4CC8-84BF92B5D61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673035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0ADC76-D61C-14B2-73B6-03136E7AB583}"/>
              </a:ext>
            </a:extLst>
          </p:cNvPr>
          <p:cNvSpPr/>
          <p:nvPr userDrawn="1"/>
        </p:nvSpPr>
        <p:spPr>
          <a:xfrm>
            <a:off x="1" y="0"/>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pic>
        <p:nvPicPr>
          <p:cNvPr id="5" name="Graphic 4">
            <a:extLst>
              <a:ext uri="{FF2B5EF4-FFF2-40B4-BE49-F238E27FC236}">
                <a16:creationId xmlns:a16="http://schemas.microsoft.com/office/drawing/2014/main" id="{7C47EC89-A6A9-22D1-1BE8-E0D34780BDC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0232344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FOR INTERNAL US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7" name="Text Placeholder 6">
            <a:extLst>
              <a:ext uri="{FF2B5EF4-FFF2-40B4-BE49-F238E27FC236}">
                <a16:creationId xmlns:a16="http://schemas.microsoft.com/office/drawing/2014/main" id="{0685EEE0-72B3-62F6-B053-62104B421AC4}"/>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26537610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FOR INTERNAL USE">
    <p:spTree>
      <p:nvGrpSpPr>
        <p:cNvPr id="1" name=""/>
        <p:cNvGrpSpPr/>
        <p:nvPr/>
      </p:nvGrpSpPr>
      <p:grpSpPr>
        <a:xfrm>
          <a:off x="0" y="0"/>
          <a:ext cx="0" cy="0"/>
          <a:chOff x="0" y="0"/>
          <a:chExt cx="0" cy="0"/>
        </a:xfrm>
      </p:grpSpPr>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9" name="Text Placeholder 6">
            <a:extLst>
              <a:ext uri="{FF2B5EF4-FFF2-40B4-BE49-F238E27FC236}">
                <a16:creationId xmlns:a16="http://schemas.microsoft.com/office/drawing/2014/main" id="{0E80AAB3-DEF4-AF2C-B6AC-85CF8F3D2BC5}"/>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36704519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402608"/>
            <a:ext cx="9586913" cy="2852737"/>
          </a:xfrm>
        </p:spPr>
        <p:txBody>
          <a:bodyPr anchor="t"/>
          <a:lstStyle>
            <a:lvl1pPr>
              <a:defRPr sz="7200"/>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3852555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FOR INTERNAL USE">
    <p:spTree>
      <p:nvGrpSpPr>
        <p:cNvPr id="1" name=""/>
        <p:cNvGrpSpPr/>
        <p:nvPr/>
      </p:nvGrpSpPr>
      <p:grpSpPr>
        <a:xfrm>
          <a:off x="0" y="0"/>
          <a:ext cx="0" cy="0"/>
          <a:chOff x="0" y="0"/>
          <a:chExt cx="0" cy="0"/>
        </a:xfrm>
      </p:grpSpPr>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9" name="Text Placeholder 6">
            <a:extLst>
              <a:ext uri="{FF2B5EF4-FFF2-40B4-BE49-F238E27FC236}">
                <a16:creationId xmlns:a16="http://schemas.microsoft.com/office/drawing/2014/main" id="{0E80AAB3-DEF4-AF2C-B6AC-85CF8F3D2BC5}"/>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38726303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Header FOR INTERNAL USE">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782320"/>
            <a:ext cx="9586913" cy="2473025"/>
          </a:xfrm>
        </p:spPr>
        <p:txBody>
          <a:bodyPr anchor="t"/>
          <a:lstStyle>
            <a:lvl1pPr>
              <a:defRPr sz="7200"/>
            </a:lvl1pPr>
          </a:lstStyle>
          <a:p>
            <a:r>
              <a:rPr lang="en-GB" dirty="0"/>
              <a:t>Click to edit Master title style</a:t>
            </a:r>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ext Placeholder 6">
            <a:extLst>
              <a:ext uri="{FF2B5EF4-FFF2-40B4-BE49-F238E27FC236}">
                <a16:creationId xmlns:a16="http://schemas.microsoft.com/office/drawing/2014/main" id="{9DA21C16-5BBE-C04F-31E7-A4211E9F9205}"/>
              </a:ext>
            </a:extLst>
          </p:cNvPr>
          <p:cNvSpPr>
            <a:spLocks noGrp="1"/>
          </p:cNvSpPr>
          <p:nvPr>
            <p:ph type="body" sz="quarter" idx="14"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8630438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Key Message with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A26944-9883-9ACF-5400-2F702B82D504}"/>
              </a:ext>
            </a:extLst>
          </p:cNvPr>
          <p:cNvSpPr/>
          <p:nvPr userDrawn="1"/>
        </p:nvSpPr>
        <p:spPr>
          <a:xfrm>
            <a:off x="8223251" y="0"/>
            <a:ext cx="39687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Picture Placeholder 11">
            <a:extLst>
              <a:ext uri="{FF2B5EF4-FFF2-40B4-BE49-F238E27FC236}">
                <a16:creationId xmlns:a16="http://schemas.microsoft.com/office/drawing/2014/main" id="{2ECD5EDD-F44D-E2A4-B31C-712D8B99E8B7}"/>
              </a:ext>
            </a:extLst>
          </p:cNvPr>
          <p:cNvSpPr>
            <a:spLocks noGrp="1"/>
          </p:cNvSpPr>
          <p:nvPr>
            <p:ph type="pic" sz="quarter" idx="14" hasCustomPrompt="1"/>
          </p:nvPr>
        </p:nvSpPr>
        <p:spPr>
          <a:xfrm>
            <a:off x="0" y="-19050"/>
            <a:ext cx="7766050" cy="687705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7E35D584-0EEB-DF18-6040-C306755CF2C6}"/>
              </a:ext>
            </a:extLst>
          </p:cNvPr>
          <p:cNvSpPr>
            <a:spLocks noGrp="1"/>
          </p:cNvSpPr>
          <p:nvPr>
            <p:ph type="title"/>
          </p:nvPr>
        </p:nvSpPr>
        <p:spPr>
          <a:xfrm>
            <a:off x="8235633" y="2047164"/>
            <a:ext cx="3651250" cy="2061286"/>
          </a:xfrm>
        </p:spPr>
        <p:txBody>
          <a:bodyPr>
            <a:normAutofit/>
          </a:bodyPr>
          <a:lstStyle>
            <a:lvl1pPr>
              <a:defRPr sz="4800"/>
            </a:lvl1pPr>
          </a:lstStyle>
          <a:p>
            <a:r>
              <a:rPr lang="en-GB"/>
              <a:t>Click to edit Master title style</a:t>
            </a:r>
            <a:endParaRPr lang="en-GB" dirty="0"/>
          </a:p>
        </p:txBody>
      </p:sp>
      <p:sp>
        <p:nvSpPr>
          <p:cNvPr id="3" name="Footer Placeholder 2">
            <a:extLst>
              <a:ext uri="{FF2B5EF4-FFF2-40B4-BE49-F238E27FC236}">
                <a16:creationId xmlns:a16="http://schemas.microsoft.com/office/drawing/2014/main" id="{D5AE34A6-9330-09DC-1C21-168B521268CA}"/>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8BDBDCCB-998D-EBD0-8BD5-00E7B94ADC54}"/>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11" name="Text Placeholder 9">
            <a:extLst>
              <a:ext uri="{FF2B5EF4-FFF2-40B4-BE49-F238E27FC236}">
                <a16:creationId xmlns:a16="http://schemas.microsoft.com/office/drawing/2014/main" id="{5DF72ABF-3158-3C09-4A36-943B3A21C0B9}"/>
              </a:ext>
            </a:extLst>
          </p:cNvPr>
          <p:cNvSpPr>
            <a:spLocks noGrp="1"/>
          </p:cNvSpPr>
          <p:nvPr>
            <p:ph type="body" sz="quarter" idx="13"/>
          </p:nvPr>
        </p:nvSpPr>
        <p:spPr>
          <a:xfrm>
            <a:off x="9129713" y="4339989"/>
            <a:ext cx="2743200" cy="1597261"/>
          </a:xfrm>
        </p:spPr>
        <p:txBody>
          <a:bodyPr>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vl5pPr>
              <a:defRPr sz="1600">
                <a:solidFill>
                  <a:schemeClr val="accent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640616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Key Bull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accent1"/>
              </a:buClr>
              <a:buFont typeface="SLB Sans Light" panose="02000503040000020004" pitchFamily="2" charset="0"/>
              <a:buChar char="→"/>
              <a:defRPr sz="3600" b="0">
                <a:latin typeface="+mj-lt"/>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10666919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Key Bullet Blu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3C7488-E944-893A-2043-FE9944331A8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bg1"/>
              </a:buClr>
              <a:buFont typeface="SLB Sans Light" panose="02000503040000020004" pitchFamily="2" charset="0"/>
              <a:buChar char="→"/>
              <a:defRPr sz="3600" b="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F0650C58-ADB6-799E-D665-4F33A4818F8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5253972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8307316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Blue">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552FDF-29F0-FEA1-55F4-48C517205ACB}"/>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37BC1DE3-EE83-6842-B054-58DA3F6BFD3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9505540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38382884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Blu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50BD1E-00A9-4F45-5A21-3A16C0123F69}"/>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5" name="Graphic 4">
            <a:extLst>
              <a:ext uri="{FF2B5EF4-FFF2-40B4-BE49-F238E27FC236}">
                <a16:creationId xmlns:a16="http://schemas.microsoft.com/office/drawing/2014/main" id="{DB5DA967-430E-FD94-6B0C-7C66CB6678D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0533581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685800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3794996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and 2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410845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4108450"/>
            <a:ext cx="3968750" cy="2743200"/>
          </a:xfrm>
        </p:spPr>
        <p:txBody>
          <a:bodyPr/>
          <a:lstStyle/>
          <a:p>
            <a:r>
              <a:rPr lang="en-GB"/>
              <a:t>Click icon to add picture</a:t>
            </a:r>
            <a:endParaRPr lang="en-GB" dirty="0"/>
          </a:p>
        </p:txBody>
      </p:sp>
    </p:spTree>
    <p:extLst>
      <p:ext uri="{BB962C8B-B14F-4D97-AF65-F5344CB8AC3E}">
        <p14:creationId xmlns:p14="http://schemas.microsoft.com/office/powerpoint/2010/main" val="176769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402608"/>
            <a:ext cx="9586913" cy="2852737"/>
          </a:xfrm>
        </p:spPr>
        <p:txBody>
          <a:bodyPr anchor="t"/>
          <a:lstStyle>
            <a:lvl1pPr>
              <a:defRPr sz="72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7F1A0222-B118-DD79-00E6-0881AAA2BE5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5345664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accent3"/>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CF53DD-0966-0BFD-B778-F487FDD28A20}"/>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Text Placeholder 8">
            <a:extLst>
              <a:ext uri="{FF2B5EF4-FFF2-40B4-BE49-F238E27FC236}">
                <a16:creationId xmlns:a16="http://schemas.microsoft.com/office/drawing/2014/main" id="{ECA6186D-802B-AA5D-226E-496C143AC661}"/>
              </a:ext>
            </a:extLst>
          </p:cNvPr>
          <p:cNvSpPr>
            <a:spLocks noGrp="1"/>
          </p:cNvSpPr>
          <p:nvPr>
            <p:ph type="body" sz="quarter" idx="13"/>
          </p:nvPr>
        </p:nvSpPr>
        <p:spPr>
          <a:xfrm>
            <a:off x="8223250" y="4568825"/>
            <a:ext cx="3968750" cy="2289175"/>
          </a:xfrm>
          <a:solidFill>
            <a:schemeClr val="bg2"/>
          </a:solidFill>
        </p:spPr>
        <p:txBody>
          <a:bodyPr lIns="468000" tIns="468000" rIns="360000">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3" name="Chart Placeholder 12">
            <a:extLst>
              <a:ext uri="{FF2B5EF4-FFF2-40B4-BE49-F238E27FC236}">
                <a16:creationId xmlns:a16="http://schemas.microsoft.com/office/drawing/2014/main" id="{141BAAD1-B2B6-51E6-5B60-1808F5AC81C2}"/>
              </a:ext>
            </a:extLst>
          </p:cNvPr>
          <p:cNvSpPr>
            <a:spLocks noGrp="1"/>
          </p:cNvSpPr>
          <p:nvPr>
            <p:ph type="chart" sz="quarter" idx="14"/>
          </p:nvPr>
        </p:nvSpPr>
        <p:spPr>
          <a:xfrm>
            <a:off x="8680450" y="457200"/>
            <a:ext cx="3192463" cy="3651250"/>
          </a:xfrm>
        </p:spPr>
        <p:txBody>
          <a:bodyPr/>
          <a:lstStyle/>
          <a:p>
            <a:r>
              <a:rPr lang="en-GB"/>
              <a:t>Click icon to add chart</a:t>
            </a:r>
            <a:endParaRPr lang="en-GB" dirty="0"/>
          </a:p>
        </p:txBody>
      </p:sp>
      <p:pic>
        <p:nvPicPr>
          <p:cNvPr id="5" name="Graphic 4">
            <a:extLst>
              <a:ext uri="{FF2B5EF4-FFF2-40B4-BE49-F238E27FC236}">
                <a16:creationId xmlns:a16="http://schemas.microsoft.com/office/drawing/2014/main" id="{8DDAAA2D-F47B-6394-6A72-F074375588A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8356544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ext and Image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8080376" cy="5022849"/>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EDD43530-2003-7EDD-62EC-552AB7BE35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3523547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wo Column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Content Placeholder 2">
            <a:extLst>
              <a:ext uri="{FF2B5EF4-FFF2-40B4-BE49-F238E27FC236}">
                <a16:creationId xmlns:a16="http://schemas.microsoft.com/office/drawing/2014/main" id="{7C38C3D6-67EC-0336-DD99-56DDA5E52710}"/>
              </a:ext>
            </a:extLst>
          </p:cNvPr>
          <p:cNvSpPr>
            <a:spLocks noGrp="1"/>
          </p:cNvSpPr>
          <p:nvPr>
            <p:ph sz="half" idx="13"/>
          </p:nvPr>
        </p:nvSpPr>
        <p:spPr>
          <a:xfrm>
            <a:off x="4572000" y="2279650"/>
            <a:ext cx="7300913"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8" name="Graphic 7">
            <a:extLst>
              <a:ext uri="{FF2B5EF4-FFF2-40B4-BE49-F238E27FC236}">
                <a16:creationId xmlns:a16="http://schemas.microsoft.com/office/drawing/2014/main" id="{77F3EFBD-B4F2-F929-4A06-6F13B5F7B0F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3173491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ext and 2 Image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4111625" cy="5022849"/>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1828800"/>
            <a:ext cx="3968750" cy="5022850"/>
          </a:xfrm>
        </p:spPr>
        <p:txBody>
          <a:bodyPr/>
          <a:lstStyle/>
          <a:p>
            <a:r>
              <a:rPr lang="en-GB"/>
              <a:t>Click icon to add picture</a:t>
            </a:r>
            <a:endParaRPr lang="en-GB" dirty="0"/>
          </a:p>
        </p:txBody>
      </p:sp>
      <p:pic>
        <p:nvPicPr>
          <p:cNvPr id="9" name="Graphic 8">
            <a:extLst>
              <a:ext uri="{FF2B5EF4-FFF2-40B4-BE49-F238E27FC236}">
                <a16:creationId xmlns:a16="http://schemas.microsoft.com/office/drawing/2014/main" id="{B45D086E-DF0D-EA77-42DA-30D06A62159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8800550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nd 1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685800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40134021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nd 2 Image 2">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5797550" cy="3197225"/>
          </a:xfrm>
        </p:spPr>
        <p:txBody>
          <a:bodyPr/>
          <a:lstStyle/>
          <a:p>
            <a:r>
              <a:rPr lang="en-GB"/>
              <a:t>Click icon to add picture</a:t>
            </a:r>
            <a:endParaRPr lang="en-GB" dirty="0"/>
          </a:p>
        </p:txBody>
      </p:sp>
    </p:spTree>
    <p:extLst>
      <p:ext uri="{BB962C8B-B14F-4D97-AF65-F5344CB8AC3E}">
        <p14:creationId xmlns:p14="http://schemas.microsoft.com/office/powerpoint/2010/main" val="36387824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and 3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9594850" y="3654425"/>
            <a:ext cx="2597150" cy="3197225"/>
          </a:xfrm>
        </p:spPr>
        <p:txBody>
          <a:bodyPr/>
          <a:lstStyle/>
          <a:p>
            <a:r>
              <a:rPr lang="en-GB"/>
              <a:t>Click icon to add picture</a:t>
            </a:r>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3200400" cy="3197225"/>
          </a:xfrm>
        </p:spPr>
        <p:txBody>
          <a:bodyPr/>
          <a:lstStyle/>
          <a:p>
            <a:r>
              <a:rPr lang="en-GB"/>
              <a:t>Click icon to add picture</a:t>
            </a:r>
            <a:endParaRPr lang="en-GB" dirty="0"/>
          </a:p>
        </p:txBody>
      </p:sp>
    </p:spTree>
    <p:extLst>
      <p:ext uri="{BB962C8B-B14F-4D97-AF65-F5344CB8AC3E}">
        <p14:creationId xmlns:p14="http://schemas.microsoft.com/office/powerpoint/2010/main" val="3667466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ey Number">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6" name="Rectangle 5">
            <a:extLst>
              <a:ext uri="{FF2B5EF4-FFF2-40B4-BE49-F238E27FC236}">
                <a16:creationId xmlns:a16="http://schemas.microsoft.com/office/drawing/2014/main" id="{DB0C50D2-043C-36A1-1B56-B01E9B752648}"/>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0" name="Text Placeholder 9">
            <a:extLst>
              <a:ext uri="{FF2B5EF4-FFF2-40B4-BE49-F238E27FC236}">
                <a16:creationId xmlns:a16="http://schemas.microsoft.com/office/drawing/2014/main" id="{F802C4B2-937C-CC88-1104-BE3049DA47FA}"/>
              </a:ext>
            </a:extLst>
          </p:cNvPr>
          <p:cNvSpPr>
            <a:spLocks noGrp="1"/>
          </p:cNvSpPr>
          <p:nvPr>
            <p:ph type="body" sz="quarter" idx="12" hasCustomPrompt="1"/>
          </p:nvPr>
        </p:nvSpPr>
        <p:spPr>
          <a:xfrm>
            <a:off x="8680450" y="457200"/>
            <a:ext cx="3192463" cy="1371600"/>
          </a:xfrm>
        </p:spPr>
        <p:txBody>
          <a:bodyPr>
            <a:noAutofit/>
          </a:bodyPr>
          <a:lstStyle>
            <a:lvl1pPr>
              <a:lnSpc>
                <a:spcPct val="80000"/>
              </a:lnSpc>
              <a:defRPr sz="14400" b="0">
                <a:solidFill>
                  <a:schemeClr val="accent1"/>
                </a:solidFill>
                <a:latin typeface="+mj-lt"/>
              </a:defRPr>
            </a:lvl1pPr>
          </a:lstStyle>
          <a:p>
            <a:pPr lvl="0"/>
            <a:r>
              <a:rPr lang="en-GB" dirty="0"/>
              <a:t>##</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8223250" y="2279650"/>
            <a:ext cx="3968750" cy="457835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pic>
        <p:nvPicPr>
          <p:cNvPr id="5" name="Graphic 4">
            <a:extLst>
              <a:ext uri="{FF2B5EF4-FFF2-40B4-BE49-F238E27FC236}">
                <a16:creationId xmlns:a16="http://schemas.microsoft.com/office/drawing/2014/main" id="{EA2442C3-F533-1B9F-09E7-AC1C88B25F5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858405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 on Blue">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hasCustomPrompt="1"/>
          </p:nvPr>
        </p:nvSpPr>
        <p:spPr>
          <a:xfrm>
            <a:off x="4572000" y="457199"/>
            <a:ext cx="3194050" cy="13716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4108450" y="2279650"/>
            <a:ext cx="8083550" cy="4578350"/>
          </a:xfrm>
        </p:spPr>
        <p:txBody>
          <a:bodyPr/>
          <a:lstStyle/>
          <a:p>
            <a:r>
              <a:rPr lang="en-GB"/>
              <a:t>Click icon to add picture</a:t>
            </a:r>
            <a:endParaRPr lang="en-GB" dirty="0"/>
          </a:p>
        </p:txBody>
      </p:sp>
      <p:sp>
        <p:nvSpPr>
          <p:cNvPr id="11" name="Content Placeholder 2">
            <a:extLst>
              <a:ext uri="{FF2B5EF4-FFF2-40B4-BE49-F238E27FC236}">
                <a16:creationId xmlns:a16="http://schemas.microsoft.com/office/drawing/2014/main" id="{09ABDF0F-4BA7-B82C-7345-64CE6436A7E1}"/>
              </a:ext>
            </a:extLst>
          </p:cNvPr>
          <p:cNvSpPr>
            <a:spLocks noGrp="1"/>
          </p:cNvSpPr>
          <p:nvPr>
            <p:ph sz="half" idx="14" hasCustomPrompt="1"/>
          </p:nvPr>
        </p:nvSpPr>
        <p:spPr>
          <a:xfrm>
            <a:off x="8678863" y="457199"/>
            <a:ext cx="3194050" cy="13716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164959C2-0EA4-1F84-9951-8993395941B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42383505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ulti Layout">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D70BFD0F-01A4-774A-DFA5-C9069D2CA6D4}"/>
              </a:ext>
            </a:extLst>
          </p:cNvPr>
          <p:cNvSpPr/>
          <p:nvPr userDrawn="1"/>
        </p:nvSpPr>
        <p:spPr>
          <a:xfrm>
            <a:off x="4108450" y="3194050"/>
            <a:ext cx="8083550" cy="3663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7" name="Graphic 6">
            <a:extLst>
              <a:ext uri="{FF2B5EF4-FFF2-40B4-BE49-F238E27FC236}">
                <a16:creationId xmlns:a16="http://schemas.microsoft.com/office/drawing/2014/main" id="{42977A46-41C3-31B7-5F50-917CE87B9D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62534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FOR INTERNAL USE">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782320"/>
            <a:ext cx="9586913" cy="2473025"/>
          </a:xfrm>
        </p:spPr>
        <p:txBody>
          <a:bodyPr anchor="t"/>
          <a:lstStyle>
            <a:lvl1pPr>
              <a:defRPr sz="72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ext Placeholder 6">
            <a:extLst>
              <a:ext uri="{FF2B5EF4-FFF2-40B4-BE49-F238E27FC236}">
                <a16:creationId xmlns:a16="http://schemas.microsoft.com/office/drawing/2014/main" id="{9DA21C16-5BBE-C04F-31E7-A4211E9F9205}"/>
              </a:ext>
            </a:extLst>
          </p:cNvPr>
          <p:cNvSpPr>
            <a:spLocks noGrp="1"/>
          </p:cNvSpPr>
          <p:nvPr>
            <p:ph type="body" sz="quarter" idx="14"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12397359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ulti Layout 2">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E91FA772-0BFE-9951-6889-D200B7DA587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533726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0" y="0"/>
            <a:ext cx="12192000" cy="6858000"/>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9543503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6858000"/>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19967269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3654425"/>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4572000" y="3654425"/>
            <a:ext cx="7620000" cy="3197225"/>
          </a:xfrm>
        </p:spPr>
        <p:txBody>
          <a:bodyPr/>
          <a:lstStyle/>
          <a:p>
            <a:r>
              <a:rPr lang="en-GB"/>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36663318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ree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4108450" cy="6857999"/>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8680450" y="2743200"/>
            <a:ext cx="3511550" cy="4108451"/>
          </a:xfrm>
        </p:spPr>
        <p:txBody>
          <a:bodyPr/>
          <a:lstStyle/>
          <a:p>
            <a:r>
              <a:rPr lang="en-GB"/>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
        <p:nvSpPr>
          <p:cNvPr id="2" name="Picture Placeholder 7">
            <a:extLst>
              <a:ext uri="{FF2B5EF4-FFF2-40B4-BE49-F238E27FC236}">
                <a16:creationId xmlns:a16="http://schemas.microsoft.com/office/drawing/2014/main" id="{15843B81-9280-B787-925B-D94E5BB1E76C}"/>
              </a:ext>
            </a:extLst>
          </p:cNvPr>
          <p:cNvSpPr>
            <a:spLocks noGrp="1"/>
          </p:cNvSpPr>
          <p:nvPr>
            <p:ph type="pic" sz="quarter" idx="16"/>
          </p:nvPr>
        </p:nvSpPr>
        <p:spPr>
          <a:xfrm>
            <a:off x="8680450" y="1"/>
            <a:ext cx="3511550" cy="2743200"/>
          </a:xfrm>
        </p:spPr>
        <p:txBody>
          <a:bodyPr/>
          <a:lstStyle/>
          <a:p>
            <a:r>
              <a:rPr lang="en-GB"/>
              <a:t>Click icon to add picture</a:t>
            </a:r>
            <a:endParaRPr lang="en-GB" dirty="0"/>
          </a:p>
        </p:txBody>
      </p:sp>
    </p:spTree>
    <p:extLst>
      <p:ext uri="{BB962C8B-B14F-4D97-AF65-F5344CB8AC3E}">
        <p14:creationId xmlns:p14="http://schemas.microsoft.com/office/powerpoint/2010/main" val="35627240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BD813FA-E1E9-6CE5-DA3B-3550F5132A9A}"/>
              </a:ext>
            </a:extLst>
          </p:cNvPr>
          <p:cNvSpPr>
            <a:spLocks noGrp="1"/>
          </p:cNvSpPr>
          <p:nvPr>
            <p:ph type="dt" sz="half" idx="10"/>
          </p:nvPr>
        </p:nvSpPr>
        <p:spPr>
          <a:xfrm>
            <a:off x="838200" y="6391588"/>
            <a:ext cx="2743200" cy="230248"/>
          </a:xfrm>
          <a:prstGeom prst="rect">
            <a:avLst/>
          </a:prstGeom>
        </p:spPr>
        <p:txBody>
          <a:bodyPr/>
          <a:lstStyle/>
          <a:p>
            <a:endParaRPr lang="en-GB" dirty="0"/>
          </a:p>
        </p:txBody>
      </p:sp>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dirty="0"/>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660730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D5D703-D8EA-9994-BA95-384890B498F7}"/>
              </a:ext>
            </a:extLst>
          </p:cNvPr>
          <p:cNvSpPr>
            <a:spLocks noGrp="1"/>
          </p:cNvSpPr>
          <p:nvPr>
            <p:ph type="ftr" sz="quarter" idx="11"/>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53DCE458-D9A3-4DEA-87B5-6B6AE0C5F74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2669626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with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A26944-9883-9ACF-5400-2F702B82D504}"/>
              </a:ext>
            </a:extLst>
          </p:cNvPr>
          <p:cNvSpPr/>
          <p:nvPr userDrawn="1"/>
        </p:nvSpPr>
        <p:spPr>
          <a:xfrm>
            <a:off x="8223251" y="0"/>
            <a:ext cx="39687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Picture Placeholder 11">
            <a:extLst>
              <a:ext uri="{FF2B5EF4-FFF2-40B4-BE49-F238E27FC236}">
                <a16:creationId xmlns:a16="http://schemas.microsoft.com/office/drawing/2014/main" id="{2ECD5EDD-F44D-E2A4-B31C-712D8B99E8B7}"/>
              </a:ext>
            </a:extLst>
          </p:cNvPr>
          <p:cNvSpPr>
            <a:spLocks noGrp="1"/>
          </p:cNvSpPr>
          <p:nvPr>
            <p:ph type="pic" sz="quarter" idx="14" hasCustomPrompt="1"/>
          </p:nvPr>
        </p:nvSpPr>
        <p:spPr>
          <a:xfrm>
            <a:off x="0" y="-19050"/>
            <a:ext cx="7766050" cy="687705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7E35D584-0EEB-DF18-6040-C306755CF2C6}"/>
              </a:ext>
            </a:extLst>
          </p:cNvPr>
          <p:cNvSpPr>
            <a:spLocks noGrp="1"/>
          </p:cNvSpPr>
          <p:nvPr>
            <p:ph type="title"/>
          </p:nvPr>
        </p:nvSpPr>
        <p:spPr>
          <a:xfrm>
            <a:off x="8223250" y="2047164"/>
            <a:ext cx="3651250" cy="2061286"/>
          </a:xfrm>
        </p:spPr>
        <p:txBody>
          <a:bodyPr>
            <a:normAutofit/>
          </a:bodyPr>
          <a:lstStyle>
            <a:lvl1pPr>
              <a:defRPr sz="4800"/>
            </a:lvl1pPr>
          </a:lstStyle>
          <a:p>
            <a:r>
              <a:rPr lang="en-US"/>
              <a:t>Click to edit Master title style</a:t>
            </a:r>
            <a:endParaRPr lang="en-GB" dirty="0"/>
          </a:p>
        </p:txBody>
      </p:sp>
      <p:sp>
        <p:nvSpPr>
          <p:cNvPr id="3" name="Footer Placeholder 2">
            <a:extLst>
              <a:ext uri="{FF2B5EF4-FFF2-40B4-BE49-F238E27FC236}">
                <a16:creationId xmlns:a16="http://schemas.microsoft.com/office/drawing/2014/main" id="{D5AE34A6-9330-09DC-1C21-168B521268CA}"/>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8BDBDCCB-998D-EBD0-8BD5-00E7B94ADC54}"/>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11" name="Text Placeholder 9">
            <a:extLst>
              <a:ext uri="{FF2B5EF4-FFF2-40B4-BE49-F238E27FC236}">
                <a16:creationId xmlns:a16="http://schemas.microsoft.com/office/drawing/2014/main" id="{5DF72ABF-3158-3C09-4A36-943B3A21C0B9}"/>
              </a:ext>
            </a:extLst>
          </p:cNvPr>
          <p:cNvSpPr>
            <a:spLocks noGrp="1"/>
          </p:cNvSpPr>
          <p:nvPr>
            <p:ph type="body" sz="quarter" idx="13"/>
          </p:nvPr>
        </p:nvSpPr>
        <p:spPr>
          <a:xfrm>
            <a:off x="9129713" y="4339989"/>
            <a:ext cx="2743200" cy="1597261"/>
          </a:xfrm>
        </p:spPr>
        <p:txBody>
          <a:bodyPr>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vl5pPr>
              <a:defRPr sz="16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461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Key Bull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accent1"/>
              </a:buClr>
              <a:buFont typeface="SLB Sans Light" panose="02000503040000020004" pitchFamily="2" charset="0"/>
              <a:buChar char="→"/>
              <a:defRPr sz="3600" b="0">
                <a:latin typeface="+mj-lt"/>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422451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Key Bullet Blu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3C7488-E944-893A-2043-FE9944331A8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Tx/>
              <a:buFont typeface="SLB Sans Light" panose="02000503040000020004" pitchFamily="2" charset="0"/>
              <a:buChar char="→"/>
              <a:defRPr sz="3600" b="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3A8ADEEA-C976-6343-E015-561A8666011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22177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image" Target="../media/image4.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theme" Target="../theme/theme2.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9EABB9-5766-FE25-E328-FE5B7131BF60}"/>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a:extLst>
              <a:ext uri="{FF2B5EF4-FFF2-40B4-BE49-F238E27FC236}">
                <a16:creationId xmlns:a16="http://schemas.microsoft.com/office/drawing/2014/main" id="{ABDE3E0C-92A3-427B-ED53-25D02A3C956C}"/>
              </a:ext>
            </a:extLst>
          </p:cNvPr>
          <p:cNvSpPr>
            <a:spLocks noGrp="1"/>
          </p:cNvSpPr>
          <p:nvPr>
            <p:ph type="title"/>
          </p:nvPr>
        </p:nvSpPr>
        <p:spPr>
          <a:xfrm>
            <a:off x="457200" y="412363"/>
            <a:ext cx="3200400" cy="3696087"/>
          </a:xfrm>
          <a:prstGeom prst="rect">
            <a:avLst/>
          </a:prstGeom>
        </p:spPr>
        <p:txBody>
          <a:bodyPr vert="horz" lIns="0" tIns="0" rIns="0" bIns="0" rtlCol="0" anchor="t">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368FA5F5-A6F4-83D6-C2D2-CBF04F8F21BA}"/>
              </a:ext>
            </a:extLst>
          </p:cNvPr>
          <p:cNvSpPr>
            <a:spLocks noGrp="1"/>
          </p:cNvSpPr>
          <p:nvPr>
            <p:ph type="body" idx="1"/>
          </p:nvPr>
        </p:nvSpPr>
        <p:spPr>
          <a:xfrm>
            <a:off x="4576042" y="422313"/>
            <a:ext cx="7296870" cy="551493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B512F1DC-96E6-798D-E5E3-433DC019F114}"/>
              </a:ext>
            </a:extLst>
          </p:cNvPr>
          <p:cNvSpPr>
            <a:spLocks noGrp="1"/>
          </p:cNvSpPr>
          <p:nvPr>
            <p:ph type="ftr" sz="quarter" idx="3"/>
          </p:nvPr>
        </p:nvSpPr>
        <p:spPr>
          <a:xfrm>
            <a:off x="1828435" y="6391587"/>
            <a:ext cx="9367616" cy="249859"/>
          </a:xfrm>
          <a:prstGeom prst="rect">
            <a:avLst/>
          </a:prstGeom>
        </p:spPr>
        <p:txBody>
          <a:bodyPr vert="horz" lIns="0" tIns="0" rIns="0" bIns="0" rtlCol="0" anchor="b">
            <a:noAutofit/>
          </a:bodyPr>
          <a:lstStyle>
            <a:lvl1pPr algn="r">
              <a:defRPr sz="1000">
                <a:solidFill>
                  <a:schemeClr val="bg2">
                    <a:lumMod val="75000"/>
                  </a:schemeClr>
                </a:solidFill>
              </a:defRPr>
            </a:lvl1pPr>
          </a:lstStyle>
          <a:p>
            <a:r>
              <a:rPr lang="en-GB" dirty="0"/>
              <a:t>Footer goes here.</a:t>
            </a:r>
          </a:p>
        </p:txBody>
      </p:sp>
      <p:sp>
        <p:nvSpPr>
          <p:cNvPr id="6" name="Slide Number Placeholder 5">
            <a:extLst>
              <a:ext uri="{FF2B5EF4-FFF2-40B4-BE49-F238E27FC236}">
                <a16:creationId xmlns:a16="http://schemas.microsoft.com/office/drawing/2014/main" id="{316CEF17-E52C-6D06-E631-5CAE7673046D}"/>
              </a:ext>
            </a:extLst>
          </p:cNvPr>
          <p:cNvSpPr>
            <a:spLocks noGrp="1"/>
          </p:cNvSpPr>
          <p:nvPr>
            <p:ph type="sldNum" sz="quarter" idx="4"/>
          </p:nvPr>
        </p:nvSpPr>
        <p:spPr>
          <a:xfrm>
            <a:off x="11188701" y="6411198"/>
            <a:ext cx="684212" cy="230248"/>
          </a:xfrm>
          <a:prstGeom prst="rect">
            <a:avLst/>
          </a:prstGeom>
        </p:spPr>
        <p:txBody>
          <a:bodyPr vert="horz" lIns="0" tIns="0" rIns="0" bIns="0" rtlCol="0" anchor="b">
            <a:noAutofit/>
          </a:bodyPr>
          <a:lstStyle>
            <a:lvl1pPr algn="r">
              <a:defRPr sz="1000">
                <a:solidFill>
                  <a:schemeClr val="bg2">
                    <a:lumMod val="75000"/>
                  </a:schemeClr>
                </a:solidFill>
              </a:defRPr>
            </a:lvl1pPr>
          </a:lstStyle>
          <a:p>
            <a:fld id="{2737C662-D0ED-4587-B264-5C4F0D975D18}" type="slidenum">
              <a:rPr lang="en-GB" smtClean="0"/>
              <a:pPr/>
              <a:t>‹#›</a:t>
            </a:fld>
            <a:endParaRPr lang="en-GB" dirty="0"/>
          </a:p>
        </p:txBody>
      </p:sp>
      <p:pic>
        <p:nvPicPr>
          <p:cNvPr id="9" name="Graphic 8">
            <a:extLst>
              <a:ext uri="{FF2B5EF4-FFF2-40B4-BE49-F238E27FC236}">
                <a16:creationId xmlns:a16="http://schemas.microsoft.com/office/drawing/2014/main" id="{A9DCADAA-AE45-1053-A04D-8E58E58654FE}"/>
              </a:ext>
            </a:extLst>
          </p:cNvPr>
          <p:cNvPicPr>
            <a:picLocks noChangeAspect="1"/>
          </p:cNvPicPr>
          <p:nvPr userDrawn="1"/>
        </p:nvPicPr>
        <p:blipFill>
          <a:blip r:embed="rId36" cstate="screen">
            <a:extLst>
              <a:ext uri="{28A0092B-C50C-407E-A947-70E740481C1C}">
                <a14:useLocalDpi xmlns:a14="http://schemas.microsoft.com/office/drawing/2010/main"/>
              </a:ext>
              <a:ext uri="{96DAC541-7B7A-43D3-8B79-37D633B846F1}">
                <asvg:svgBlip xmlns:asvg="http://schemas.microsoft.com/office/drawing/2016/SVG/main" r:embed="rId37"/>
              </a:ext>
            </a:extLst>
          </a:blip>
          <a:stretch>
            <a:fillRect/>
          </a:stretch>
        </p:blipFill>
        <p:spPr>
          <a:xfrm>
            <a:off x="297112" y="5683251"/>
            <a:ext cx="1240572" cy="872814"/>
          </a:xfrm>
          <a:prstGeom prst="rect">
            <a:avLst/>
          </a:prstGeom>
        </p:spPr>
      </p:pic>
      <p:sp>
        <p:nvSpPr>
          <p:cNvPr id="8" name="TextBox 7">
            <a:extLst>
              <a:ext uri="{FF2B5EF4-FFF2-40B4-BE49-F238E27FC236}">
                <a16:creationId xmlns:a16="http://schemas.microsoft.com/office/drawing/2014/main" id="{277DD76D-BDE4-2663-55BA-BB31BA3E13B7}"/>
              </a:ext>
            </a:extLst>
          </p:cNvPr>
          <p:cNvSpPr txBox="1"/>
          <p:nvPr userDrawn="1">
            <p:extLst>
              <p:ext uri="{1162E1C5-73C7-4A58-AE30-91384D911F3F}">
                <p184:classification xmlns:p184="http://schemas.microsoft.com/office/powerpoint/2018/4/main" val="ftr"/>
              </p:ext>
            </p:extLst>
          </p:nvPr>
        </p:nvSpPr>
        <p:spPr>
          <a:xfrm>
            <a:off x="5804662" y="6642100"/>
            <a:ext cx="611188" cy="152400"/>
          </a:xfrm>
          <a:prstGeom prst="rect">
            <a:avLst/>
          </a:prstGeom>
        </p:spPr>
        <p:txBody>
          <a:bodyPr horzOverflow="overflow" lIns="0" tIns="0" rIns="0" bIns="0">
            <a:spAutoFit/>
          </a:bodyPr>
          <a:lstStyle/>
          <a:p>
            <a:pPr algn="l"/>
            <a:r>
              <a:rPr lang="en-MY" sz="1000">
                <a:solidFill>
                  <a:srgbClr val="000000"/>
                </a:solidFill>
                <a:latin typeface="Calibri" panose="020F0502020204030204" pitchFamily="34" charset="0"/>
                <a:ea typeface="Calibri" panose="020F0502020204030204" pitchFamily="34" charset="0"/>
                <a:cs typeface="Calibri" panose="020F0502020204030204" pitchFamily="34" charset="0"/>
              </a:rPr>
              <a:t>SLB-Private</a:t>
            </a:r>
          </a:p>
        </p:txBody>
      </p:sp>
    </p:spTree>
    <p:extLst>
      <p:ext uri="{BB962C8B-B14F-4D97-AF65-F5344CB8AC3E}">
        <p14:creationId xmlns:p14="http://schemas.microsoft.com/office/powerpoint/2010/main" val="287795507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787" r:id="rId3"/>
    <p:sldLayoutId id="2147483788" r:id="rId4"/>
    <p:sldLayoutId id="2147483686" r:id="rId5"/>
    <p:sldLayoutId id="2147483789"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 id="2147483714" r:id="rId32"/>
    <p:sldLayoutId id="2147483712" r:id="rId33"/>
    <p:sldLayoutId id="2147483715" r:id="rId34"/>
  </p:sldLayoutIdLst>
  <p:hf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12">
          <p15:clr>
            <a:srgbClr val="F26B43"/>
          </p15:clr>
        </p15:guide>
        <p15:guide id="2" pos="288">
          <p15:clr>
            <a:srgbClr val="F26B43"/>
          </p15:clr>
        </p15:guide>
        <p15:guide id="3" pos="7479">
          <p15:clr>
            <a:srgbClr val="F26B43"/>
          </p15:clr>
        </p15:guide>
        <p15:guide id="4" pos="4028">
          <p15:clr>
            <a:srgbClr val="F26B43"/>
          </p15:clr>
        </p15:guide>
        <p15:guide id="5" pos="2588">
          <p15:clr>
            <a:srgbClr val="F26B43"/>
          </p15:clr>
        </p15:guide>
        <p15:guide id="6" pos="5180">
          <p15:clr>
            <a:srgbClr val="F26B43"/>
          </p15:clr>
        </p15:guide>
        <p15:guide id="7" orient="horz" pos="288">
          <p15:clr>
            <a:srgbClr val="F26B43"/>
          </p15:clr>
        </p15:guide>
        <p15:guide id="10" orient="horz" pos="4028">
          <p15:clr>
            <a:srgbClr val="F26B43"/>
          </p15:clr>
        </p15:guide>
        <p15:guide id="11" orient="horz" pos="1436">
          <p15:clr>
            <a:srgbClr val="F26B43"/>
          </p15:clr>
        </p15:guide>
        <p15:guide id="12" orient="horz" pos="1152">
          <p15:clr>
            <a:srgbClr val="F26B43"/>
          </p15:clr>
        </p15:guide>
        <p15:guide id="13" orient="horz" pos="867">
          <p15:clr>
            <a:srgbClr val="F26B43"/>
          </p15:clr>
        </p15:guide>
        <p15:guide id="14" orient="horz" pos="576">
          <p15:clr>
            <a:srgbClr val="F26B43"/>
          </p15:clr>
        </p15:guide>
        <p15:guide id="15" orient="horz" pos="1728">
          <p15:clr>
            <a:srgbClr val="F26B43"/>
          </p15:clr>
        </p15:guide>
        <p15:guide id="16" orient="horz" pos="2302">
          <p15:clr>
            <a:srgbClr val="F26B43"/>
          </p15:clr>
        </p15:guide>
        <p15:guide id="17" orient="horz" pos="2588">
          <p15:clr>
            <a:srgbClr val="F26B43"/>
          </p15:clr>
        </p15:guide>
        <p15:guide id="18" orient="horz" pos="2878">
          <p15:clr>
            <a:srgbClr val="F26B43"/>
          </p15:clr>
        </p15:guide>
        <p15:guide id="19" orient="horz" pos="3164">
          <p15:clr>
            <a:srgbClr val="F26B43"/>
          </p15:clr>
        </p15:guide>
        <p15:guide id="20" orient="horz" pos="3454">
          <p15:clr>
            <a:srgbClr val="F26B43"/>
          </p15:clr>
        </p15:guide>
        <p15:guide id="21" orient="horz" pos="3740">
          <p15:clr>
            <a:srgbClr val="F26B43"/>
          </p15:clr>
        </p15:guide>
        <p15:guide id="22" pos="6903">
          <p15:clr>
            <a:srgbClr val="F26B43"/>
          </p15:clr>
        </p15:guide>
        <p15:guide id="23" pos="6620">
          <p15:clr>
            <a:srgbClr val="F26B43"/>
          </p15:clr>
        </p15:guide>
        <p15:guide id="24" pos="6327">
          <p15:clr>
            <a:srgbClr val="F26B43"/>
          </p15:clr>
        </p15:guide>
        <p15:guide id="25" pos="6044">
          <p15:clr>
            <a:srgbClr val="F26B43"/>
          </p15:clr>
        </p15:guide>
        <p15:guide id="26" pos="5751">
          <p15:clr>
            <a:srgbClr val="F26B43"/>
          </p15:clr>
        </p15:guide>
        <p15:guide id="27" pos="5468">
          <p15:clr>
            <a:srgbClr val="F26B43"/>
          </p15:clr>
        </p15:guide>
        <p15:guide id="28" pos="576">
          <p15:clr>
            <a:srgbClr val="F26B43"/>
          </p15:clr>
        </p15:guide>
        <p15:guide id="29" pos="864">
          <p15:clr>
            <a:srgbClr val="F26B43"/>
          </p15:clr>
        </p15:guide>
        <p15:guide id="30" pos="1152">
          <p15:clr>
            <a:srgbClr val="F26B43"/>
          </p15:clr>
        </p15:guide>
        <p15:guide id="31" pos="1436">
          <p15:clr>
            <a:srgbClr val="F26B43"/>
          </p15:clr>
        </p15:guide>
        <p15:guide id="32" pos="1728">
          <p15:clr>
            <a:srgbClr val="F26B43"/>
          </p15:clr>
        </p15:guide>
        <p15:guide id="33" pos="2012">
          <p15:clr>
            <a:srgbClr val="F26B43"/>
          </p15:clr>
        </p15:guide>
        <p15:guide id="34" pos="2304">
          <p15:clr>
            <a:srgbClr val="F26B43"/>
          </p15:clr>
        </p15:guide>
        <p15:guide id="35" pos="2880">
          <p15:clr>
            <a:srgbClr val="F26B43"/>
          </p15:clr>
        </p15:guide>
        <p15:guide id="36" pos="3164">
          <p15:clr>
            <a:srgbClr val="F26B43"/>
          </p15:clr>
        </p15:guide>
        <p15:guide id="37" pos="3454">
          <p15:clr>
            <a:srgbClr val="F26B43"/>
          </p15:clr>
        </p15:guide>
        <p15:guide id="38" pos="3740">
          <p15:clr>
            <a:srgbClr val="F26B43"/>
          </p15:clr>
        </p15:guide>
        <p15:guide id="39" pos="4316">
          <p15:clr>
            <a:srgbClr val="F26B43"/>
          </p15:clr>
        </p15:guide>
        <p15:guide id="40" pos="4599">
          <p15:clr>
            <a:srgbClr val="F26B43"/>
          </p15:clr>
        </p15:guide>
        <p15:guide id="41" pos="4892">
          <p15:clr>
            <a:srgbClr val="F26B43"/>
          </p15:clr>
        </p15:guide>
        <p15:guide id="42" pos="719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9EABB9-5766-FE25-E328-FE5B7131BF60}"/>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a:extLst>
              <a:ext uri="{FF2B5EF4-FFF2-40B4-BE49-F238E27FC236}">
                <a16:creationId xmlns:a16="http://schemas.microsoft.com/office/drawing/2014/main" id="{ABDE3E0C-92A3-427B-ED53-25D02A3C956C}"/>
              </a:ext>
            </a:extLst>
          </p:cNvPr>
          <p:cNvSpPr>
            <a:spLocks noGrp="1"/>
          </p:cNvSpPr>
          <p:nvPr>
            <p:ph type="title"/>
          </p:nvPr>
        </p:nvSpPr>
        <p:spPr>
          <a:xfrm>
            <a:off x="457200" y="412363"/>
            <a:ext cx="3200400" cy="3696087"/>
          </a:xfrm>
          <a:prstGeom prst="rect">
            <a:avLst/>
          </a:prstGeom>
        </p:spPr>
        <p:txBody>
          <a:bodyPr vert="horz" lIns="0" tIns="0" rIns="0" bIns="0" rtlCol="0" anchor="t">
            <a:no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368FA5F5-A6F4-83D6-C2D2-CBF04F8F21BA}"/>
              </a:ext>
            </a:extLst>
          </p:cNvPr>
          <p:cNvSpPr>
            <a:spLocks noGrp="1"/>
          </p:cNvSpPr>
          <p:nvPr>
            <p:ph type="body" idx="1"/>
          </p:nvPr>
        </p:nvSpPr>
        <p:spPr>
          <a:xfrm>
            <a:off x="4576042" y="422313"/>
            <a:ext cx="7296870" cy="5514937"/>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B512F1DC-96E6-798D-E5E3-433DC019F114}"/>
              </a:ext>
            </a:extLst>
          </p:cNvPr>
          <p:cNvSpPr>
            <a:spLocks noGrp="1"/>
          </p:cNvSpPr>
          <p:nvPr>
            <p:ph type="ftr" sz="quarter" idx="3"/>
          </p:nvPr>
        </p:nvSpPr>
        <p:spPr>
          <a:xfrm>
            <a:off x="1828435" y="6391587"/>
            <a:ext cx="9367616" cy="249859"/>
          </a:xfrm>
          <a:prstGeom prst="rect">
            <a:avLst/>
          </a:prstGeom>
        </p:spPr>
        <p:txBody>
          <a:bodyPr vert="horz" lIns="0" tIns="0" rIns="0" bIns="0" rtlCol="0" anchor="b">
            <a:noAutofit/>
          </a:bodyPr>
          <a:lstStyle>
            <a:lvl1pPr algn="r">
              <a:defRPr sz="1000">
                <a:solidFill>
                  <a:schemeClr val="bg2">
                    <a:lumMod val="75000"/>
                  </a:schemeClr>
                </a:solidFill>
              </a:defRPr>
            </a:lvl1pPr>
          </a:lstStyle>
          <a:p>
            <a:r>
              <a:rPr lang="en-GB" dirty="0"/>
              <a:t>Footer goes here.</a:t>
            </a:r>
          </a:p>
        </p:txBody>
      </p:sp>
      <p:sp>
        <p:nvSpPr>
          <p:cNvPr id="6" name="Slide Number Placeholder 5">
            <a:extLst>
              <a:ext uri="{FF2B5EF4-FFF2-40B4-BE49-F238E27FC236}">
                <a16:creationId xmlns:a16="http://schemas.microsoft.com/office/drawing/2014/main" id="{316CEF17-E52C-6D06-E631-5CAE7673046D}"/>
              </a:ext>
            </a:extLst>
          </p:cNvPr>
          <p:cNvSpPr>
            <a:spLocks noGrp="1"/>
          </p:cNvSpPr>
          <p:nvPr>
            <p:ph type="sldNum" sz="quarter" idx="4"/>
          </p:nvPr>
        </p:nvSpPr>
        <p:spPr>
          <a:xfrm>
            <a:off x="11188701" y="6411198"/>
            <a:ext cx="684212" cy="230248"/>
          </a:xfrm>
          <a:prstGeom prst="rect">
            <a:avLst/>
          </a:prstGeom>
        </p:spPr>
        <p:txBody>
          <a:bodyPr vert="horz" lIns="0" tIns="0" rIns="0" bIns="0" rtlCol="0" anchor="b">
            <a:noAutofit/>
          </a:bodyPr>
          <a:lstStyle>
            <a:lvl1pPr algn="r">
              <a:defRPr sz="1000">
                <a:solidFill>
                  <a:schemeClr val="bg2">
                    <a:lumMod val="75000"/>
                  </a:schemeClr>
                </a:solidFill>
              </a:defRPr>
            </a:lvl1pPr>
          </a:lstStyle>
          <a:p>
            <a:fld id="{2737C662-D0ED-4587-B264-5C4F0D975D18}" type="slidenum">
              <a:rPr lang="en-GB" smtClean="0"/>
              <a:pPr/>
              <a:t>‹#›</a:t>
            </a:fld>
            <a:endParaRPr lang="en-GB" dirty="0"/>
          </a:p>
        </p:txBody>
      </p:sp>
      <p:pic>
        <p:nvPicPr>
          <p:cNvPr id="7" name="Graphic 6">
            <a:extLst>
              <a:ext uri="{FF2B5EF4-FFF2-40B4-BE49-F238E27FC236}">
                <a16:creationId xmlns:a16="http://schemas.microsoft.com/office/drawing/2014/main" id="{66A9A6DF-3763-3CCF-90BF-390EEEDB4D55}"/>
              </a:ext>
            </a:extLst>
          </p:cNvPr>
          <p:cNvPicPr>
            <a:picLocks noChangeAspect="1"/>
          </p:cNvPicPr>
          <p:nvPr userDrawn="1"/>
        </p:nvPicPr>
        <p:blipFill>
          <a:blip r:embed="rId34" cstate="screen">
            <a:extLst>
              <a:ext uri="{28A0092B-C50C-407E-A947-70E740481C1C}">
                <a14:useLocalDpi xmlns:a14="http://schemas.microsoft.com/office/drawing/2010/main"/>
              </a:ext>
              <a:ext uri="{96DAC541-7B7A-43D3-8B79-37D633B846F1}">
                <asvg:svgBlip xmlns:asvg="http://schemas.microsoft.com/office/drawing/2016/SVG/main" r:embed="rId35"/>
              </a:ext>
            </a:extLst>
          </a:blip>
          <a:stretch>
            <a:fillRect/>
          </a:stretch>
        </p:blipFill>
        <p:spPr>
          <a:xfrm>
            <a:off x="297112" y="5683251"/>
            <a:ext cx="1240572" cy="872814"/>
          </a:xfrm>
          <a:prstGeom prst="rect">
            <a:avLst/>
          </a:prstGeom>
        </p:spPr>
      </p:pic>
      <p:sp>
        <p:nvSpPr>
          <p:cNvPr id="9" name="TextBox 8">
            <a:extLst>
              <a:ext uri="{FF2B5EF4-FFF2-40B4-BE49-F238E27FC236}">
                <a16:creationId xmlns:a16="http://schemas.microsoft.com/office/drawing/2014/main" id="{7B2E3DAF-DB0B-5404-1AA2-3852CE636258}"/>
              </a:ext>
            </a:extLst>
          </p:cNvPr>
          <p:cNvSpPr txBox="1"/>
          <p:nvPr userDrawn="1">
            <p:extLst>
              <p:ext uri="{1162E1C5-73C7-4A58-AE30-91384D911F3F}">
                <p184:classification xmlns:p184="http://schemas.microsoft.com/office/powerpoint/2018/4/main" val="ftr"/>
              </p:ext>
            </p:extLst>
          </p:nvPr>
        </p:nvSpPr>
        <p:spPr>
          <a:xfrm>
            <a:off x="5804662" y="6642100"/>
            <a:ext cx="611188" cy="152400"/>
          </a:xfrm>
          <a:prstGeom prst="rect">
            <a:avLst/>
          </a:prstGeom>
        </p:spPr>
        <p:txBody>
          <a:bodyPr horzOverflow="overflow" lIns="0" tIns="0" rIns="0" bIns="0">
            <a:spAutoFit/>
          </a:bodyPr>
          <a:lstStyle/>
          <a:p>
            <a:pPr algn="l"/>
            <a:r>
              <a:rPr lang="en-MY" sz="1000">
                <a:solidFill>
                  <a:srgbClr val="000000"/>
                </a:solidFill>
                <a:latin typeface="Calibri" panose="020F0502020204030204" pitchFamily="34" charset="0"/>
                <a:ea typeface="Calibri" panose="020F0502020204030204" pitchFamily="34" charset="0"/>
                <a:cs typeface="Calibri" panose="020F0502020204030204" pitchFamily="34" charset="0"/>
              </a:rPr>
              <a:t>SLB-Private</a:t>
            </a:r>
          </a:p>
        </p:txBody>
      </p:sp>
    </p:spTree>
    <p:extLst>
      <p:ext uri="{BB962C8B-B14F-4D97-AF65-F5344CB8AC3E}">
        <p14:creationId xmlns:p14="http://schemas.microsoft.com/office/powerpoint/2010/main" val="46304408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90" r:id="rId3"/>
    <p:sldLayoutId id="2147483791" r:id="rId4"/>
    <p:sldLayoutId id="2147483719" r:id="rId5"/>
    <p:sldLayoutId id="2147483792"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 id="2147483740" r:id="rId27"/>
    <p:sldLayoutId id="2147483741" r:id="rId28"/>
    <p:sldLayoutId id="2147483742" r:id="rId29"/>
    <p:sldLayoutId id="2147483743" r:id="rId30"/>
    <p:sldLayoutId id="2147483744" r:id="rId31"/>
    <p:sldLayoutId id="2147483745" r:id="rId32"/>
  </p:sldLayoutIdLst>
  <p:hf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12">
          <p15:clr>
            <a:srgbClr val="F26B43"/>
          </p15:clr>
        </p15:guide>
        <p15:guide id="2" pos="288">
          <p15:clr>
            <a:srgbClr val="F26B43"/>
          </p15:clr>
        </p15:guide>
        <p15:guide id="3" pos="7479">
          <p15:clr>
            <a:srgbClr val="F26B43"/>
          </p15:clr>
        </p15:guide>
        <p15:guide id="4" pos="4028">
          <p15:clr>
            <a:srgbClr val="F26B43"/>
          </p15:clr>
        </p15:guide>
        <p15:guide id="5" pos="2588">
          <p15:clr>
            <a:srgbClr val="F26B43"/>
          </p15:clr>
        </p15:guide>
        <p15:guide id="6" pos="5180">
          <p15:clr>
            <a:srgbClr val="F26B43"/>
          </p15:clr>
        </p15:guide>
        <p15:guide id="7" orient="horz" pos="288">
          <p15:clr>
            <a:srgbClr val="F26B43"/>
          </p15:clr>
        </p15:guide>
        <p15:guide id="10" orient="horz" pos="4028">
          <p15:clr>
            <a:srgbClr val="F26B43"/>
          </p15:clr>
        </p15:guide>
        <p15:guide id="11" orient="horz" pos="1436">
          <p15:clr>
            <a:srgbClr val="F26B43"/>
          </p15:clr>
        </p15:guide>
        <p15:guide id="12" orient="horz" pos="1152">
          <p15:clr>
            <a:srgbClr val="F26B43"/>
          </p15:clr>
        </p15:guide>
        <p15:guide id="13" orient="horz" pos="867">
          <p15:clr>
            <a:srgbClr val="F26B43"/>
          </p15:clr>
        </p15:guide>
        <p15:guide id="14" orient="horz" pos="576">
          <p15:clr>
            <a:srgbClr val="F26B43"/>
          </p15:clr>
        </p15:guide>
        <p15:guide id="15" orient="horz" pos="1728">
          <p15:clr>
            <a:srgbClr val="F26B43"/>
          </p15:clr>
        </p15:guide>
        <p15:guide id="16" orient="horz" pos="2302">
          <p15:clr>
            <a:srgbClr val="F26B43"/>
          </p15:clr>
        </p15:guide>
        <p15:guide id="17" orient="horz" pos="2588">
          <p15:clr>
            <a:srgbClr val="F26B43"/>
          </p15:clr>
        </p15:guide>
        <p15:guide id="18" orient="horz" pos="2878">
          <p15:clr>
            <a:srgbClr val="F26B43"/>
          </p15:clr>
        </p15:guide>
        <p15:guide id="19" orient="horz" pos="3164">
          <p15:clr>
            <a:srgbClr val="F26B43"/>
          </p15:clr>
        </p15:guide>
        <p15:guide id="20" orient="horz" pos="3454">
          <p15:clr>
            <a:srgbClr val="F26B43"/>
          </p15:clr>
        </p15:guide>
        <p15:guide id="21" orient="horz" pos="3740">
          <p15:clr>
            <a:srgbClr val="F26B43"/>
          </p15:clr>
        </p15:guide>
        <p15:guide id="22" pos="6903">
          <p15:clr>
            <a:srgbClr val="F26B43"/>
          </p15:clr>
        </p15:guide>
        <p15:guide id="23" pos="6620">
          <p15:clr>
            <a:srgbClr val="F26B43"/>
          </p15:clr>
        </p15:guide>
        <p15:guide id="24" pos="6327">
          <p15:clr>
            <a:srgbClr val="F26B43"/>
          </p15:clr>
        </p15:guide>
        <p15:guide id="25" pos="6044">
          <p15:clr>
            <a:srgbClr val="F26B43"/>
          </p15:clr>
        </p15:guide>
        <p15:guide id="26" pos="5751">
          <p15:clr>
            <a:srgbClr val="F26B43"/>
          </p15:clr>
        </p15:guide>
        <p15:guide id="27" pos="5468">
          <p15:clr>
            <a:srgbClr val="F26B43"/>
          </p15:clr>
        </p15:guide>
        <p15:guide id="28" pos="576">
          <p15:clr>
            <a:srgbClr val="F26B43"/>
          </p15:clr>
        </p15:guide>
        <p15:guide id="29" pos="864">
          <p15:clr>
            <a:srgbClr val="F26B43"/>
          </p15:clr>
        </p15:guide>
        <p15:guide id="30" pos="1152">
          <p15:clr>
            <a:srgbClr val="F26B43"/>
          </p15:clr>
        </p15:guide>
        <p15:guide id="31" pos="1436">
          <p15:clr>
            <a:srgbClr val="F26B43"/>
          </p15:clr>
        </p15:guide>
        <p15:guide id="32" pos="1728">
          <p15:clr>
            <a:srgbClr val="F26B43"/>
          </p15:clr>
        </p15:guide>
        <p15:guide id="33" pos="2012">
          <p15:clr>
            <a:srgbClr val="F26B43"/>
          </p15:clr>
        </p15:guide>
        <p15:guide id="34" pos="2304">
          <p15:clr>
            <a:srgbClr val="F26B43"/>
          </p15:clr>
        </p15:guide>
        <p15:guide id="35" pos="2880">
          <p15:clr>
            <a:srgbClr val="F26B43"/>
          </p15:clr>
        </p15:guide>
        <p15:guide id="36" pos="3164">
          <p15:clr>
            <a:srgbClr val="F26B43"/>
          </p15:clr>
        </p15:guide>
        <p15:guide id="37" pos="3454">
          <p15:clr>
            <a:srgbClr val="F26B43"/>
          </p15:clr>
        </p15:guide>
        <p15:guide id="38" pos="3740">
          <p15:clr>
            <a:srgbClr val="F26B43"/>
          </p15:clr>
        </p15:guide>
        <p15:guide id="39" pos="4316">
          <p15:clr>
            <a:srgbClr val="F26B43"/>
          </p15:clr>
        </p15:guide>
        <p15:guide id="40" pos="4599">
          <p15:clr>
            <a:srgbClr val="F26B43"/>
          </p15:clr>
        </p15:guide>
        <p15:guide id="41" pos="4892">
          <p15:clr>
            <a:srgbClr val="F26B43"/>
          </p15:clr>
        </p15:guide>
        <p15:guide id="42" pos="71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 Id="rId9"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4.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5.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svg"/><Relationship Id="rId7" Type="http://schemas.openxmlformats.org/officeDocument/2006/relationships/image" Target="../media/image42.svg"/><Relationship Id="rId2" Type="http://schemas.openxmlformats.org/officeDocument/2006/relationships/image" Target="../media/image37.png"/><Relationship Id="rId1" Type="http://schemas.openxmlformats.org/officeDocument/2006/relationships/slideLayout" Target="../slideLayouts/slideLayout65.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44.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8D6C-3E06-1584-C6DB-CF71E41389B2}"/>
              </a:ext>
            </a:extLst>
          </p:cNvPr>
          <p:cNvSpPr>
            <a:spLocks noGrp="1"/>
          </p:cNvSpPr>
          <p:nvPr>
            <p:ph type="ctrTitle"/>
          </p:nvPr>
        </p:nvSpPr>
        <p:spPr>
          <a:xfrm>
            <a:off x="457200" y="1192464"/>
            <a:ext cx="10843404" cy="968454"/>
          </a:xfrm>
        </p:spPr>
        <p:txBody>
          <a:bodyPr/>
          <a:lstStyle/>
          <a:p>
            <a:r>
              <a:rPr lang="en-US" sz="4400" b="1" noProof="0" dirty="0"/>
              <a:t>WIH3007 Industrial Solution Development</a:t>
            </a:r>
          </a:p>
        </p:txBody>
      </p:sp>
      <p:sp>
        <p:nvSpPr>
          <p:cNvPr id="11" name="Subtitle 10">
            <a:extLst>
              <a:ext uri="{FF2B5EF4-FFF2-40B4-BE49-F238E27FC236}">
                <a16:creationId xmlns:a16="http://schemas.microsoft.com/office/drawing/2014/main" id="{47D02BEC-8FD7-E8AA-A94E-49EFDE584C6A}"/>
              </a:ext>
            </a:extLst>
          </p:cNvPr>
          <p:cNvSpPr>
            <a:spLocks noGrp="1"/>
          </p:cNvSpPr>
          <p:nvPr>
            <p:ph type="subTitle" idx="1"/>
          </p:nvPr>
        </p:nvSpPr>
        <p:spPr>
          <a:xfrm>
            <a:off x="457200" y="4072528"/>
            <a:ext cx="9144000" cy="1169551"/>
          </a:xfrm>
        </p:spPr>
        <p:txBody>
          <a:bodyPr/>
          <a:lstStyle/>
          <a:p>
            <a:pPr>
              <a:spcBef>
                <a:spcPts val="0"/>
              </a:spcBef>
              <a:spcAft>
                <a:spcPts val="0"/>
              </a:spcAft>
            </a:pPr>
            <a:r>
              <a:rPr lang="en-US" b="0" dirty="0">
                <a:latin typeface="SLB Sans Medium" panose="02000503040000020004" pitchFamily="2" charset="0"/>
              </a:rPr>
              <a:t>Name: Khoo Zi Wei</a:t>
            </a:r>
          </a:p>
          <a:p>
            <a:pPr>
              <a:spcBef>
                <a:spcPts val="0"/>
              </a:spcBef>
              <a:spcAft>
                <a:spcPts val="0"/>
              </a:spcAft>
            </a:pPr>
            <a:r>
              <a:rPr lang="en-US" b="0" noProof="0" dirty="0">
                <a:latin typeface="SLB Sans Medium" panose="02000503040000020004" pitchFamily="2" charset="0"/>
              </a:rPr>
              <a:t>Matric No: U2102814</a:t>
            </a:r>
          </a:p>
          <a:p>
            <a:pPr>
              <a:spcBef>
                <a:spcPts val="0"/>
              </a:spcBef>
              <a:spcAft>
                <a:spcPts val="0"/>
              </a:spcAft>
            </a:pPr>
            <a:r>
              <a:rPr lang="en-US" b="0" noProof="0" dirty="0">
                <a:latin typeface="SLB Sans Medium" panose="02000503040000020004" pitchFamily="2" charset="0"/>
              </a:rPr>
              <a:t>Faculty Supervisor: </a:t>
            </a:r>
            <a:r>
              <a:rPr lang="it-IT" b="0" noProof="0" dirty="0">
                <a:latin typeface="SLB Sans Medium" panose="02000503040000020004" pitchFamily="2" charset="0"/>
              </a:rPr>
              <a:t>Associate Prof. Dr. Azah Anir binti Norman</a:t>
            </a:r>
          </a:p>
          <a:p>
            <a:pPr>
              <a:spcBef>
                <a:spcPts val="0"/>
              </a:spcBef>
              <a:spcAft>
                <a:spcPts val="0"/>
              </a:spcAft>
            </a:pPr>
            <a:r>
              <a:rPr lang="en-US" b="0" dirty="0">
                <a:latin typeface="SLB Sans Medium" panose="02000503040000020004" pitchFamily="2" charset="0"/>
              </a:rPr>
              <a:t>Company Supervisor: Surendran S Selvaraju</a:t>
            </a:r>
            <a:endParaRPr lang="en-US" b="0" noProof="0" dirty="0">
              <a:latin typeface="SLB Sans Medium" panose="02000503040000020004" pitchFamily="2" charset="0"/>
            </a:endParaRPr>
          </a:p>
        </p:txBody>
      </p:sp>
      <p:sp>
        <p:nvSpPr>
          <p:cNvPr id="4" name="TextBox 3">
            <a:extLst>
              <a:ext uri="{FF2B5EF4-FFF2-40B4-BE49-F238E27FC236}">
                <a16:creationId xmlns:a16="http://schemas.microsoft.com/office/drawing/2014/main" id="{01169346-EADA-E7E6-0F93-BBC38DEDDD5D}"/>
              </a:ext>
            </a:extLst>
          </p:cNvPr>
          <p:cNvSpPr txBox="1"/>
          <p:nvPr/>
        </p:nvSpPr>
        <p:spPr>
          <a:xfrm>
            <a:off x="457200" y="2094417"/>
            <a:ext cx="9911751" cy="461665"/>
          </a:xfrm>
          <a:prstGeom prst="rect">
            <a:avLst/>
          </a:prstGeom>
          <a:noFill/>
        </p:spPr>
        <p:txBody>
          <a:bodyPr wrap="square">
            <a:spAutoFit/>
          </a:bodyPr>
          <a:lstStyle/>
          <a:p>
            <a:r>
              <a:rPr lang="en-US" sz="2400" dirty="0">
                <a:solidFill>
                  <a:schemeClr val="accent1"/>
                </a:solidFill>
              </a:rPr>
              <a:t>ITT-TECH</a:t>
            </a:r>
            <a:r>
              <a:rPr lang="en-US" sz="2400" noProof="0" dirty="0">
                <a:solidFill>
                  <a:schemeClr val="accent1"/>
                </a:solidFill>
              </a:rPr>
              <a:t> Inventory Price Anomaly Detection </a:t>
            </a:r>
            <a:endParaRPr lang="en-MY" sz="2400" dirty="0">
              <a:solidFill>
                <a:schemeClr val="accent1"/>
              </a:solidFill>
            </a:endParaRPr>
          </a:p>
        </p:txBody>
      </p:sp>
      <p:sp>
        <p:nvSpPr>
          <p:cNvPr id="5" name="Rectangle 2">
            <a:extLst>
              <a:ext uri="{FF2B5EF4-FFF2-40B4-BE49-F238E27FC236}">
                <a16:creationId xmlns:a16="http://schemas.microsoft.com/office/drawing/2014/main" id="{95C5BA35-55E8-FE6B-970E-A6D6B77198E2}"/>
              </a:ext>
            </a:extLst>
          </p:cNvPr>
          <p:cNvSpPr>
            <a:spLocks noChangeArrowheads="1"/>
          </p:cNvSpPr>
          <p:nvPr/>
        </p:nvSpPr>
        <p:spPr bwMode="auto">
          <a:xfrm>
            <a:off x="0" y="4572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rgbClr val="1D2125"/>
                </a:solidFill>
                <a:effectLst/>
                <a:latin typeface="Arial" panose="020B0604020202020204" pitchFamily="34" charset="0"/>
                <a:ea typeface="Open Sans" panose="020F050202020403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241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11D2E1-B089-0F01-7CE7-70E40639D769}"/>
              </a:ext>
            </a:extLst>
          </p:cNvPr>
          <p:cNvSpPr>
            <a:spLocks noGrp="1"/>
          </p:cNvSpPr>
          <p:nvPr>
            <p:ph type="sldNum" sz="quarter" idx="12"/>
          </p:nvPr>
        </p:nvSpPr>
        <p:spPr/>
        <p:txBody>
          <a:bodyPr/>
          <a:lstStyle/>
          <a:p>
            <a:fld id="{2737C662-D0ED-4587-B264-5C4F0D975D18}" type="slidenum">
              <a:rPr lang="en-GB" smtClean="0"/>
              <a:t>10</a:t>
            </a:fld>
            <a:endParaRPr lang="en-GB" dirty="0"/>
          </a:p>
        </p:txBody>
      </p:sp>
      <p:sp>
        <p:nvSpPr>
          <p:cNvPr id="3" name="Title 4">
            <a:extLst>
              <a:ext uri="{FF2B5EF4-FFF2-40B4-BE49-F238E27FC236}">
                <a16:creationId xmlns:a16="http://schemas.microsoft.com/office/drawing/2014/main" id="{C3CDF46E-AE29-6694-27DE-1DE4B3791775}"/>
              </a:ext>
            </a:extLst>
          </p:cNvPr>
          <p:cNvSpPr txBox="1">
            <a:spLocks/>
          </p:cNvSpPr>
          <p:nvPr/>
        </p:nvSpPr>
        <p:spPr>
          <a:xfrm>
            <a:off x="457200" y="412364"/>
            <a:ext cx="8264106" cy="683192"/>
          </a:xfrm>
          <a:prstGeom prst="rect">
            <a:avLst/>
          </a:prstGeom>
        </p:spPr>
        <p:txBody>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4800"/>
              <a:t>Data Science Solution</a:t>
            </a:r>
            <a:endParaRPr lang="en-US" sz="4800" dirty="0"/>
          </a:p>
        </p:txBody>
      </p:sp>
      <p:sp>
        <p:nvSpPr>
          <p:cNvPr id="6" name="Content Placeholder 5">
            <a:extLst>
              <a:ext uri="{FF2B5EF4-FFF2-40B4-BE49-F238E27FC236}">
                <a16:creationId xmlns:a16="http://schemas.microsoft.com/office/drawing/2014/main" id="{2E0206C6-0F8C-23F0-59DC-33989361C8F8}"/>
              </a:ext>
            </a:extLst>
          </p:cNvPr>
          <p:cNvSpPr txBox="1">
            <a:spLocks/>
          </p:cNvSpPr>
          <p:nvPr/>
        </p:nvSpPr>
        <p:spPr>
          <a:xfrm>
            <a:off x="5276247" y="5660803"/>
            <a:ext cx="1639505" cy="415803"/>
          </a:xfrm>
          <a:prstGeom prst="rect">
            <a:avLst/>
          </a:prstGeom>
        </p:spPr>
        <p:txBody>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b="0" dirty="0">
                <a:solidFill>
                  <a:schemeClr val="tx1"/>
                </a:solidFill>
              </a:rPr>
              <a:t>Landing Page</a:t>
            </a:r>
            <a:endParaRPr lang="en-US" sz="1400" b="0" dirty="0">
              <a:solidFill>
                <a:schemeClr val="tx1"/>
              </a:solidFill>
            </a:endParaRPr>
          </a:p>
        </p:txBody>
      </p:sp>
      <p:pic>
        <p:nvPicPr>
          <p:cNvPr id="5" name="Picture 4">
            <a:extLst>
              <a:ext uri="{FF2B5EF4-FFF2-40B4-BE49-F238E27FC236}">
                <a16:creationId xmlns:a16="http://schemas.microsoft.com/office/drawing/2014/main" id="{198AA881-7571-499D-755B-7411D1E49021}"/>
              </a:ext>
            </a:extLst>
          </p:cNvPr>
          <p:cNvPicPr>
            <a:picLocks noChangeAspect="1"/>
          </p:cNvPicPr>
          <p:nvPr/>
        </p:nvPicPr>
        <p:blipFill>
          <a:blip r:embed="rId3"/>
          <a:stretch>
            <a:fillRect/>
          </a:stretch>
        </p:blipFill>
        <p:spPr>
          <a:xfrm>
            <a:off x="2159938" y="1278168"/>
            <a:ext cx="7872121" cy="4301663"/>
          </a:xfrm>
          <a:prstGeom prst="rect">
            <a:avLst/>
          </a:prstGeom>
          <a:ln>
            <a:solidFill>
              <a:schemeClr val="tx1"/>
            </a:solidFill>
          </a:ln>
        </p:spPr>
      </p:pic>
    </p:spTree>
    <p:extLst>
      <p:ext uri="{BB962C8B-B14F-4D97-AF65-F5344CB8AC3E}">
        <p14:creationId xmlns:p14="http://schemas.microsoft.com/office/powerpoint/2010/main" val="263501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6F6EF8-C469-EB0C-7C43-25998DCE5AF1}"/>
              </a:ext>
            </a:extLst>
          </p:cNvPr>
          <p:cNvSpPr>
            <a:spLocks noGrp="1"/>
          </p:cNvSpPr>
          <p:nvPr>
            <p:ph type="title"/>
          </p:nvPr>
        </p:nvSpPr>
        <p:spPr>
          <a:xfrm>
            <a:off x="612477" y="1920857"/>
            <a:ext cx="9586913" cy="2852737"/>
          </a:xfrm>
        </p:spPr>
        <p:txBody>
          <a:bodyPr/>
          <a:lstStyle/>
          <a:p>
            <a:r>
              <a:rPr lang="en-GB" dirty="0"/>
              <a:t>Thank you</a:t>
            </a:r>
          </a:p>
        </p:txBody>
      </p:sp>
      <p:sp>
        <p:nvSpPr>
          <p:cNvPr id="6" name="Slide Number Placeholder 5">
            <a:extLst>
              <a:ext uri="{FF2B5EF4-FFF2-40B4-BE49-F238E27FC236}">
                <a16:creationId xmlns:a16="http://schemas.microsoft.com/office/drawing/2014/main" id="{D1D51202-9811-EA35-5F63-A5DA26088FB9}"/>
              </a:ext>
            </a:extLst>
          </p:cNvPr>
          <p:cNvSpPr>
            <a:spLocks noGrp="1"/>
          </p:cNvSpPr>
          <p:nvPr>
            <p:ph type="sldNum" sz="quarter" idx="12"/>
          </p:nvPr>
        </p:nvSpPr>
        <p:spPr/>
        <p:txBody>
          <a:bodyPr/>
          <a:lstStyle/>
          <a:p>
            <a:fld id="{2737C662-D0ED-4587-B264-5C4F0D975D18}" type="slidenum">
              <a:rPr lang="en-GB" smtClean="0"/>
              <a:t>11</a:t>
            </a:fld>
            <a:endParaRPr lang="en-GB" dirty="0"/>
          </a:p>
        </p:txBody>
      </p:sp>
    </p:spTree>
    <p:extLst>
      <p:ext uri="{BB962C8B-B14F-4D97-AF65-F5344CB8AC3E}">
        <p14:creationId xmlns:p14="http://schemas.microsoft.com/office/powerpoint/2010/main" val="360087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93A219-D858-C212-D223-4FEBFCCD2162}"/>
              </a:ext>
            </a:extLst>
          </p:cNvPr>
          <p:cNvSpPr>
            <a:spLocks noGrp="1"/>
          </p:cNvSpPr>
          <p:nvPr>
            <p:ph type="title"/>
          </p:nvPr>
        </p:nvSpPr>
        <p:spPr/>
        <p:txBody>
          <a:bodyPr/>
          <a:lstStyle/>
          <a:p>
            <a:r>
              <a:rPr lang="en-US" sz="4800" noProof="0" dirty="0"/>
              <a:t>Agenda</a:t>
            </a:r>
          </a:p>
        </p:txBody>
      </p:sp>
      <p:sp>
        <p:nvSpPr>
          <p:cNvPr id="6" name="Content Placeholder 5">
            <a:extLst>
              <a:ext uri="{FF2B5EF4-FFF2-40B4-BE49-F238E27FC236}">
                <a16:creationId xmlns:a16="http://schemas.microsoft.com/office/drawing/2014/main" id="{02288978-EC1A-0388-87D5-79897FAE5DB5}"/>
              </a:ext>
            </a:extLst>
          </p:cNvPr>
          <p:cNvSpPr>
            <a:spLocks noGrp="1"/>
          </p:cNvSpPr>
          <p:nvPr>
            <p:ph idx="1"/>
          </p:nvPr>
        </p:nvSpPr>
        <p:spPr>
          <a:xfrm>
            <a:off x="4576042" y="422313"/>
            <a:ext cx="7296871" cy="5514937"/>
          </a:xfrm>
        </p:spPr>
        <p:txBody>
          <a:bodyPr/>
          <a:lstStyle/>
          <a:p>
            <a:r>
              <a:rPr lang="en-US" sz="3200" noProof="0" dirty="0"/>
              <a:t>Introduction &amp; </a:t>
            </a:r>
            <a:r>
              <a:rPr lang="en-US" sz="3200" dirty="0"/>
              <a:t>Objectives</a:t>
            </a:r>
          </a:p>
          <a:p>
            <a:r>
              <a:rPr lang="en-US" sz="3200" noProof="0" dirty="0"/>
              <a:t>Architecture Diagram</a:t>
            </a:r>
          </a:p>
          <a:p>
            <a:r>
              <a:rPr lang="en-US" sz="3200" dirty="0"/>
              <a:t>ETL Pipeline</a:t>
            </a:r>
          </a:p>
          <a:p>
            <a:r>
              <a:rPr lang="en-US" sz="3200" noProof="0" dirty="0"/>
              <a:t>Data Preprocessing</a:t>
            </a:r>
          </a:p>
          <a:p>
            <a:r>
              <a:rPr lang="en-US" sz="3200" dirty="0"/>
              <a:t>Feature Scaling &amp; Model Development</a:t>
            </a:r>
          </a:p>
          <a:p>
            <a:r>
              <a:rPr lang="en-US" sz="3200" noProof="0" dirty="0"/>
              <a:t>Model Evaluation</a:t>
            </a:r>
          </a:p>
          <a:p>
            <a:r>
              <a:rPr lang="en-US" sz="3200" dirty="0"/>
              <a:t>Potential Feature Analysis</a:t>
            </a:r>
            <a:endParaRPr lang="en-US" sz="3200" noProof="0" dirty="0"/>
          </a:p>
          <a:p>
            <a:r>
              <a:rPr lang="en-US" sz="3200" dirty="0"/>
              <a:t>Data Science Solution</a:t>
            </a:r>
            <a:endParaRPr lang="en-US" sz="3200" noProof="0" dirty="0"/>
          </a:p>
          <a:p>
            <a:endParaRPr lang="en-US" sz="3200" noProof="0" dirty="0"/>
          </a:p>
        </p:txBody>
      </p:sp>
      <p:sp>
        <p:nvSpPr>
          <p:cNvPr id="3" name="Slide Number Placeholder 2">
            <a:extLst>
              <a:ext uri="{FF2B5EF4-FFF2-40B4-BE49-F238E27FC236}">
                <a16:creationId xmlns:a16="http://schemas.microsoft.com/office/drawing/2014/main" id="{363E3101-F85E-B098-4025-4DFAAC6A7A2C}"/>
              </a:ext>
            </a:extLst>
          </p:cNvPr>
          <p:cNvSpPr>
            <a:spLocks noGrp="1"/>
          </p:cNvSpPr>
          <p:nvPr>
            <p:ph type="sldNum" sz="quarter" idx="12"/>
          </p:nvPr>
        </p:nvSpPr>
        <p:spPr/>
        <p:txBody>
          <a:bodyPr/>
          <a:lstStyle/>
          <a:p>
            <a:fld id="{2737C662-D0ED-4587-B264-5C4F0D975D18}" type="slidenum">
              <a:rPr lang="en-GB" smtClean="0"/>
              <a:pPr/>
              <a:t>2</a:t>
            </a:fld>
            <a:endParaRPr lang="en-GB" dirty="0"/>
          </a:p>
        </p:txBody>
      </p:sp>
    </p:spTree>
    <p:extLst>
      <p:ext uri="{BB962C8B-B14F-4D97-AF65-F5344CB8AC3E}">
        <p14:creationId xmlns:p14="http://schemas.microsoft.com/office/powerpoint/2010/main" val="191936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93A219-D858-C212-D223-4FEBFCCD2162}"/>
              </a:ext>
            </a:extLst>
          </p:cNvPr>
          <p:cNvSpPr>
            <a:spLocks noGrp="1"/>
          </p:cNvSpPr>
          <p:nvPr>
            <p:ph type="title"/>
          </p:nvPr>
        </p:nvSpPr>
        <p:spPr/>
        <p:txBody>
          <a:bodyPr/>
          <a:lstStyle/>
          <a:p>
            <a:r>
              <a:rPr lang="en-US" sz="4000" noProof="0" dirty="0"/>
              <a:t>Introduction &amp; Objectives</a:t>
            </a:r>
          </a:p>
        </p:txBody>
      </p:sp>
      <p:sp>
        <p:nvSpPr>
          <p:cNvPr id="6" name="Content Placeholder 5">
            <a:extLst>
              <a:ext uri="{FF2B5EF4-FFF2-40B4-BE49-F238E27FC236}">
                <a16:creationId xmlns:a16="http://schemas.microsoft.com/office/drawing/2014/main" id="{02288978-EC1A-0388-87D5-79897FAE5DB5}"/>
              </a:ext>
            </a:extLst>
          </p:cNvPr>
          <p:cNvSpPr>
            <a:spLocks noGrp="1"/>
          </p:cNvSpPr>
          <p:nvPr>
            <p:ph sz="half" idx="1"/>
          </p:nvPr>
        </p:nvSpPr>
        <p:spPr>
          <a:xfrm>
            <a:off x="4572000" y="457199"/>
            <a:ext cx="3194050" cy="4459858"/>
          </a:xfrm>
        </p:spPr>
        <p:txBody>
          <a:bodyPr/>
          <a:lstStyle/>
          <a:p>
            <a:r>
              <a:rPr lang="en-US" noProof="0" dirty="0"/>
              <a:t>Introduction</a:t>
            </a:r>
          </a:p>
          <a:p>
            <a:pPr lvl="2"/>
            <a:endParaRPr lang="en-US" noProof="0" dirty="0"/>
          </a:p>
          <a:p>
            <a:pPr lvl="2"/>
            <a:r>
              <a:rPr lang="en-US" b="1" noProof="0" dirty="0"/>
              <a:t>High inflation </a:t>
            </a:r>
            <a:r>
              <a:rPr lang="en-US" noProof="0" dirty="0"/>
              <a:t>drives up material costs, making </a:t>
            </a:r>
            <a:r>
              <a:rPr lang="en-US" b="1" noProof="0" dirty="0"/>
              <a:t>inventory management </a:t>
            </a:r>
            <a:r>
              <a:rPr lang="en-US" noProof="0" dirty="0"/>
              <a:t>critical</a:t>
            </a:r>
          </a:p>
          <a:p>
            <a:pPr lvl="2"/>
            <a:r>
              <a:rPr lang="en-US" b="1" noProof="0" dirty="0"/>
              <a:t>Protecting margins </a:t>
            </a:r>
            <a:r>
              <a:rPr lang="en-US" noProof="0" dirty="0"/>
              <a:t>requires fixing </a:t>
            </a:r>
            <a:r>
              <a:rPr lang="en-US" b="1" noProof="0" dirty="0"/>
              <a:t>cost variances</a:t>
            </a:r>
            <a:r>
              <a:rPr lang="en-US" noProof="0" dirty="0"/>
              <a:t> efficiently</a:t>
            </a:r>
          </a:p>
          <a:p>
            <a:pPr lvl="2"/>
            <a:r>
              <a:rPr lang="en-US" b="1" noProof="0" dirty="0"/>
              <a:t>Machine learning </a:t>
            </a:r>
            <a:r>
              <a:rPr lang="en-US" noProof="0" dirty="0"/>
              <a:t>detects </a:t>
            </a:r>
            <a:r>
              <a:rPr lang="en-US" b="1" noProof="0" dirty="0"/>
              <a:t>hidden pricing anomalies</a:t>
            </a:r>
            <a:r>
              <a:rPr lang="en-US" noProof="0" dirty="0"/>
              <a:t> for smarter decisions</a:t>
            </a:r>
          </a:p>
        </p:txBody>
      </p:sp>
      <p:sp>
        <p:nvSpPr>
          <p:cNvPr id="4" name="Slide Number Placeholder 3">
            <a:extLst>
              <a:ext uri="{FF2B5EF4-FFF2-40B4-BE49-F238E27FC236}">
                <a16:creationId xmlns:a16="http://schemas.microsoft.com/office/drawing/2014/main" id="{E9485F80-7097-5CCB-D34D-BCCC548E63B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37C662-D0ED-4587-B264-5C4F0D975D18}" type="slidenum">
              <a:rPr kumimoji="0" lang="en-GB" sz="1000" b="0" i="0" u="none" strike="noStrike" kern="1200" cap="none" spc="0" normalizeH="0" baseline="0" noProof="0" smtClean="0">
                <a:ln>
                  <a:noFill/>
                </a:ln>
                <a:solidFill>
                  <a:srgbClr val="DCE1E1">
                    <a:lumMod val="75000"/>
                  </a:srgbClr>
                </a:solidFill>
                <a:effectLst/>
                <a:uLnTx/>
                <a:uFillTx/>
                <a:latin typeface="SLB Sans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000" b="0" i="0" u="none" strike="noStrike" kern="1200" cap="none" spc="0" normalizeH="0" baseline="0" noProof="0" dirty="0">
              <a:ln>
                <a:noFill/>
              </a:ln>
              <a:solidFill>
                <a:srgbClr val="DCE1E1">
                  <a:lumMod val="75000"/>
                </a:srgbClr>
              </a:solidFill>
              <a:effectLst/>
              <a:uLnTx/>
              <a:uFillTx/>
              <a:latin typeface="SLB Sans Book"/>
              <a:ea typeface="+mn-ea"/>
              <a:cs typeface="+mn-cs"/>
            </a:endParaRPr>
          </a:p>
        </p:txBody>
      </p:sp>
      <p:sp>
        <p:nvSpPr>
          <p:cNvPr id="8" name="Content Placeholder 5">
            <a:extLst>
              <a:ext uri="{FF2B5EF4-FFF2-40B4-BE49-F238E27FC236}">
                <a16:creationId xmlns:a16="http://schemas.microsoft.com/office/drawing/2014/main" id="{A8C9475A-5FF6-48BB-E55E-5E5B19978134}"/>
              </a:ext>
            </a:extLst>
          </p:cNvPr>
          <p:cNvSpPr txBox="1">
            <a:spLocks/>
          </p:cNvSpPr>
          <p:nvPr/>
        </p:nvSpPr>
        <p:spPr>
          <a:xfrm>
            <a:off x="8216004" y="457199"/>
            <a:ext cx="3194050" cy="5480051"/>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Clr>
                <a:schemeClr val="bg1"/>
              </a:buClr>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Objectives</a:t>
            </a:r>
          </a:p>
          <a:p>
            <a:pPr lvl="2"/>
            <a:endParaRPr lang="en-US" dirty="0"/>
          </a:p>
          <a:p>
            <a:pPr lvl="2"/>
            <a:endParaRPr lang="en-US" b="1" dirty="0"/>
          </a:p>
          <a:p>
            <a:pPr lvl="2"/>
            <a:endParaRPr lang="en-US" b="1" dirty="0"/>
          </a:p>
          <a:p>
            <a:pPr lvl="2"/>
            <a:endParaRPr lang="en-US" b="1" dirty="0"/>
          </a:p>
        </p:txBody>
      </p:sp>
      <p:grpSp>
        <p:nvGrpSpPr>
          <p:cNvPr id="10" name="Group 9">
            <a:extLst>
              <a:ext uri="{FF2B5EF4-FFF2-40B4-BE49-F238E27FC236}">
                <a16:creationId xmlns:a16="http://schemas.microsoft.com/office/drawing/2014/main" id="{1145CD3F-34B5-66E3-3386-BD6C127D319E}"/>
              </a:ext>
            </a:extLst>
          </p:cNvPr>
          <p:cNvGrpSpPr/>
          <p:nvPr/>
        </p:nvGrpSpPr>
        <p:grpSpPr>
          <a:xfrm>
            <a:off x="8183760" y="457199"/>
            <a:ext cx="3689153" cy="3581667"/>
            <a:chOff x="8106032" y="412363"/>
            <a:chExt cx="3689153" cy="3581667"/>
          </a:xfrm>
        </p:grpSpPr>
        <p:sp>
          <p:nvSpPr>
            <p:cNvPr id="2" name="Content Placeholder 5">
              <a:extLst>
                <a:ext uri="{FF2B5EF4-FFF2-40B4-BE49-F238E27FC236}">
                  <a16:creationId xmlns:a16="http://schemas.microsoft.com/office/drawing/2014/main" id="{0EC2F8AF-1119-E965-1491-DF622DF27FE7}"/>
                </a:ext>
              </a:extLst>
            </p:cNvPr>
            <p:cNvSpPr txBox="1">
              <a:spLocks/>
            </p:cNvSpPr>
            <p:nvPr/>
          </p:nvSpPr>
          <p:spPr>
            <a:xfrm>
              <a:off x="8601135" y="412363"/>
              <a:ext cx="3194050" cy="3581667"/>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Clr>
                  <a:schemeClr val="bg1"/>
                </a:buClr>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endParaRPr lang="en-US" dirty="0"/>
            </a:p>
            <a:p>
              <a:pPr lvl="2"/>
              <a:endParaRPr lang="en-US" dirty="0"/>
            </a:p>
            <a:p>
              <a:pPr marL="0" lvl="2" indent="0">
                <a:buNone/>
              </a:pPr>
              <a:r>
                <a:rPr lang="en-US" dirty="0"/>
                <a:t>Detecting anomalies in inventory landing cost</a:t>
              </a:r>
            </a:p>
            <a:p>
              <a:pPr marL="0" lvl="2" indent="0">
                <a:buNone/>
              </a:pPr>
              <a:endParaRPr lang="en-US" dirty="0"/>
            </a:p>
            <a:p>
              <a:pPr marL="0" lvl="2" indent="0">
                <a:buNone/>
              </a:pPr>
              <a:r>
                <a:rPr lang="en-US" dirty="0"/>
                <a:t>Investigating &amp; Validating anomalies</a:t>
              </a:r>
            </a:p>
            <a:p>
              <a:pPr marL="0" lvl="2" indent="0">
                <a:buNone/>
              </a:pPr>
              <a:endParaRPr lang="en-US" dirty="0"/>
            </a:p>
            <a:p>
              <a:pPr marL="0" lvl="2" indent="0">
                <a:buNone/>
              </a:pPr>
              <a:r>
                <a:rPr lang="en-US" dirty="0"/>
                <a:t>Understanding root cause &amp; Quantifying impact</a:t>
              </a:r>
            </a:p>
            <a:p>
              <a:pPr lvl="2"/>
              <a:endParaRPr lang="en-US" b="1" dirty="0"/>
            </a:p>
            <a:p>
              <a:pPr lvl="2"/>
              <a:endParaRPr lang="en-US" b="1" dirty="0"/>
            </a:p>
            <a:p>
              <a:pPr lvl="2"/>
              <a:endParaRPr lang="en-US" b="1" dirty="0"/>
            </a:p>
          </p:txBody>
        </p:sp>
        <p:pic>
          <p:nvPicPr>
            <p:cNvPr id="3" name="Graphic 2" descr="Bar graph with upward trend with solid fill">
              <a:extLst>
                <a:ext uri="{FF2B5EF4-FFF2-40B4-BE49-F238E27FC236}">
                  <a16:creationId xmlns:a16="http://schemas.microsoft.com/office/drawing/2014/main" id="{4BD5CEF1-916A-AD2D-1E84-0B13E7DF5A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06033" y="1224950"/>
              <a:ext cx="419498" cy="419498"/>
            </a:xfrm>
            <a:prstGeom prst="rect">
              <a:avLst/>
            </a:prstGeom>
          </p:spPr>
        </p:pic>
        <p:pic>
          <p:nvPicPr>
            <p:cNvPr id="7" name="Graphic 6" descr="Bug under magnifying glass with solid fill">
              <a:extLst>
                <a:ext uri="{FF2B5EF4-FFF2-40B4-BE49-F238E27FC236}">
                  <a16:creationId xmlns:a16="http://schemas.microsoft.com/office/drawing/2014/main" id="{38F17FB7-A717-3070-1E46-9B8AF7312C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06033" y="2284507"/>
              <a:ext cx="419498" cy="419498"/>
            </a:xfrm>
            <a:prstGeom prst="rect">
              <a:avLst/>
            </a:prstGeom>
          </p:spPr>
        </p:pic>
        <p:pic>
          <p:nvPicPr>
            <p:cNvPr id="9" name="Graphic 8" descr="Clipboard with solid fill">
              <a:extLst>
                <a:ext uri="{FF2B5EF4-FFF2-40B4-BE49-F238E27FC236}">
                  <a16:creationId xmlns:a16="http://schemas.microsoft.com/office/drawing/2014/main" id="{4093C39D-F55F-342F-66A7-6A879F2AA21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06032" y="3219250"/>
              <a:ext cx="419499" cy="419499"/>
            </a:xfrm>
            <a:prstGeom prst="rect">
              <a:avLst/>
            </a:prstGeom>
          </p:spPr>
        </p:pic>
      </p:grpSp>
    </p:spTree>
    <p:extLst>
      <p:ext uri="{BB962C8B-B14F-4D97-AF65-F5344CB8AC3E}">
        <p14:creationId xmlns:p14="http://schemas.microsoft.com/office/powerpoint/2010/main" val="1761800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E982B634-7A31-5135-FDCD-CA4FFC487111}"/>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37C662-D0ED-4587-B264-5C4F0D975D18}" type="slidenum">
              <a:rPr kumimoji="0" lang="en-GB" sz="1000" b="0" i="0" u="none" strike="noStrike" kern="1200" cap="none" spc="0" normalizeH="0" baseline="0" noProof="0" smtClean="0">
                <a:ln>
                  <a:noFill/>
                </a:ln>
                <a:solidFill>
                  <a:srgbClr val="DCE1E1">
                    <a:lumMod val="75000"/>
                  </a:srgbClr>
                </a:solidFill>
                <a:effectLst/>
                <a:uLnTx/>
                <a:uFillTx/>
                <a:latin typeface="SLB Sans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000" b="0" i="0" u="none" strike="noStrike" kern="1200" cap="none" spc="0" normalizeH="0" baseline="0" noProof="0" dirty="0">
              <a:ln>
                <a:noFill/>
              </a:ln>
              <a:solidFill>
                <a:srgbClr val="DCE1E1">
                  <a:lumMod val="75000"/>
                </a:srgbClr>
              </a:solidFill>
              <a:effectLst/>
              <a:uLnTx/>
              <a:uFillTx/>
              <a:latin typeface="SLB Sans Book"/>
              <a:ea typeface="+mn-ea"/>
              <a:cs typeface="+mn-cs"/>
            </a:endParaRPr>
          </a:p>
        </p:txBody>
      </p:sp>
      <p:sp>
        <p:nvSpPr>
          <p:cNvPr id="6" name="Title 4">
            <a:extLst>
              <a:ext uri="{FF2B5EF4-FFF2-40B4-BE49-F238E27FC236}">
                <a16:creationId xmlns:a16="http://schemas.microsoft.com/office/drawing/2014/main" id="{FA4EA29A-90CD-7C30-8ABD-D015DB274DED}"/>
              </a:ext>
            </a:extLst>
          </p:cNvPr>
          <p:cNvSpPr txBox="1">
            <a:spLocks/>
          </p:cNvSpPr>
          <p:nvPr/>
        </p:nvSpPr>
        <p:spPr>
          <a:xfrm>
            <a:off x="8445950" y="2530243"/>
            <a:ext cx="3346360" cy="1381836"/>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dirty="0"/>
              <a:t>Architecture Diagram</a:t>
            </a:r>
          </a:p>
        </p:txBody>
      </p:sp>
      <p:pic>
        <p:nvPicPr>
          <p:cNvPr id="4" name="Picture 3">
            <a:extLst>
              <a:ext uri="{FF2B5EF4-FFF2-40B4-BE49-F238E27FC236}">
                <a16:creationId xmlns:a16="http://schemas.microsoft.com/office/drawing/2014/main" id="{CCF4BBFB-DC19-210B-3A05-061490F362BD}"/>
              </a:ext>
            </a:extLst>
          </p:cNvPr>
          <p:cNvPicPr>
            <a:picLocks noChangeAspect="1"/>
          </p:cNvPicPr>
          <p:nvPr/>
        </p:nvPicPr>
        <p:blipFill>
          <a:blip r:embed="rId2"/>
          <a:stretch>
            <a:fillRect/>
          </a:stretch>
        </p:blipFill>
        <p:spPr>
          <a:xfrm>
            <a:off x="230878" y="1304072"/>
            <a:ext cx="8007349" cy="4249855"/>
          </a:xfrm>
          <a:prstGeom prst="rect">
            <a:avLst/>
          </a:prstGeom>
        </p:spPr>
      </p:pic>
    </p:spTree>
    <p:extLst>
      <p:ext uri="{BB962C8B-B14F-4D97-AF65-F5344CB8AC3E}">
        <p14:creationId xmlns:p14="http://schemas.microsoft.com/office/powerpoint/2010/main" val="3627695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93A219-D858-C212-D223-4FEBFCCD2162}"/>
              </a:ext>
            </a:extLst>
          </p:cNvPr>
          <p:cNvSpPr>
            <a:spLocks noGrp="1"/>
          </p:cNvSpPr>
          <p:nvPr>
            <p:ph type="title"/>
          </p:nvPr>
        </p:nvSpPr>
        <p:spPr>
          <a:xfrm>
            <a:off x="457200" y="412364"/>
            <a:ext cx="3200400" cy="760828"/>
          </a:xfrm>
        </p:spPr>
        <p:txBody>
          <a:bodyPr/>
          <a:lstStyle/>
          <a:p>
            <a:r>
              <a:rPr lang="en-US" noProof="0" dirty="0"/>
              <a:t>ETL Pipeline</a:t>
            </a:r>
          </a:p>
        </p:txBody>
      </p:sp>
      <p:sp>
        <p:nvSpPr>
          <p:cNvPr id="6" name="Content Placeholder 5">
            <a:extLst>
              <a:ext uri="{FF2B5EF4-FFF2-40B4-BE49-F238E27FC236}">
                <a16:creationId xmlns:a16="http://schemas.microsoft.com/office/drawing/2014/main" id="{02288978-EC1A-0388-87D5-79897FAE5DB5}"/>
              </a:ext>
            </a:extLst>
          </p:cNvPr>
          <p:cNvSpPr>
            <a:spLocks noGrp="1"/>
          </p:cNvSpPr>
          <p:nvPr>
            <p:ph sz="half" idx="1"/>
          </p:nvPr>
        </p:nvSpPr>
        <p:spPr>
          <a:xfrm>
            <a:off x="1697999" y="3971210"/>
            <a:ext cx="2691443" cy="940280"/>
          </a:xfrm>
        </p:spPr>
        <p:txBody>
          <a:bodyPr/>
          <a:lstStyle/>
          <a:p>
            <a:pPr algn="ctr">
              <a:spcBef>
                <a:spcPts val="0"/>
              </a:spcBef>
              <a:spcAft>
                <a:spcPts val="0"/>
              </a:spcAft>
            </a:pPr>
            <a:r>
              <a:rPr lang="en-US" sz="1200" noProof="0" dirty="0"/>
              <a:t>PO Detail</a:t>
            </a:r>
          </a:p>
          <a:p>
            <a:pPr algn="ctr">
              <a:spcBef>
                <a:spcPts val="0"/>
              </a:spcBef>
              <a:spcAft>
                <a:spcPts val="0"/>
              </a:spcAft>
            </a:pPr>
            <a:r>
              <a:rPr lang="en-US" sz="1200" dirty="0"/>
              <a:t>Material Prices Detail</a:t>
            </a:r>
          </a:p>
          <a:p>
            <a:pPr algn="ctr">
              <a:spcBef>
                <a:spcPts val="0"/>
              </a:spcBef>
              <a:spcAft>
                <a:spcPts val="0"/>
              </a:spcAft>
            </a:pPr>
            <a:r>
              <a:rPr lang="en-US" sz="1200" noProof="0" dirty="0"/>
              <a:t>Standard Cost Component Detail</a:t>
            </a:r>
          </a:p>
          <a:p>
            <a:pPr algn="ctr">
              <a:spcBef>
                <a:spcPts val="0"/>
              </a:spcBef>
              <a:spcAft>
                <a:spcPts val="0"/>
              </a:spcAft>
            </a:pPr>
            <a:endParaRPr lang="en-US" sz="1200" dirty="0"/>
          </a:p>
        </p:txBody>
      </p:sp>
      <p:sp>
        <p:nvSpPr>
          <p:cNvPr id="8" name="Slide Number Placeholder 7">
            <a:extLst>
              <a:ext uri="{FF2B5EF4-FFF2-40B4-BE49-F238E27FC236}">
                <a16:creationId xmlns:a16="http://schemas.microsoft.com/office/drawing/2014/main" id="{4D3BECDB-4B1D-4711-1C3C-9DEAA82D168E}"/>
              </a:ext>
            </a:extLst>
          </p:cNvPr>
          <p:cNvSpPr>
            <a:spLocks noGrp="1"/>
          </p:cNvSpPr>
          <p:nvPr>
            <p:ph type="sldNum" sz="quarter" idx="12"/>
          </p:nvPr>
        </p:nvSpPr>
        <p:spPr/>
        <p:txBody>
          <a:bodyPr/>
          <a:lstStyle/>
          <a:p>
            <a:fld id="{2737C662-D0ED-4587-B264-5C4F0D975D18}" type="slidenum">
              <a:rPr lang="en-GB" smtClean="0"/>
              <a:pPr/>
              <a:t>5</a:t>
            </a:fld>
            <a:endParaRPr lang="en-GB" dirty="0"/>
          </a:p>
        </p:txBody>
      </p:sp>
      <p:cxnSp>
        <p:nvCxnSpPr>
          <p:cNvPr id="1036" name="Straight Arrow Connector 1035">
            <a:extLst>
              <a:ext uri="{FF2B5EF4-FFF2-40B4-BE49-F238E27FC236}">
                <a16:creationId xmlns:a16="http://schemas.microsoft.com/office/drawing/2014/main" id="{819CED65-D6BB-70F7-BAF5-009281A29A14}"/>
              </a:ext>
            </a:extLst>
          </p:cNvPr>
          <p:cNvCxnSpPr>
            <a:cxnSpLocks/>
            <a:endCxn id="28" idx="1"/>
          </p:cNvCxnSpPr>
          <p:nvPr/>
        </p:nvCxnSpPr>
        <p:spPr>
          <a:xfrm>
            <a:off x="3783121" y="3051132"/>
            <a:ext cx="1511649" cy="0"/>
          </a:xfrm>
          <a:prstGeom prst="straightConnector1">
            <a:avLst/>
          </a:prstGeom>
          <a:ln w="9525" cap="rnd">
            <a:solidFill>
              <a:schemeClr val="accent1"/>
            </a:solidFill>
            <a:roun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145D479D-228A-05D8-1047-ED9937D307AC}"/>
              </a:ext>
            </a:extLst>
          </p:cNvPr>
          <p:cNvCxnSpPr>
            <a:cxnSpLocks/>
            <a:stCxn id="28" idx="3"/>
            <a:endCxn id="1032" idx="1"/>
          </p:cNvCxnSpPr>
          <p:nvPr/>
        </p:nvCxnSpPr>
        <p:spPr>
          <a:xfrm>
            <a:off x="6777912" y="3051132"/>
            <a:ext cx="1511649" cy="0"/>
          </a:xfrm>
          <a:prstGeom prst="straightConnector1">
            <a:avLst/>
          </a:prstGeom>
          <a:ln w="9525" cap="rnd">
            <a:solidFill>
              <a:schemeClr val="accent1"/>
            </a:solidFill>
            <a:round/>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5" name="Content Placeholder 5">
            <a:extLst>
              <a:ext uri="{FF2B5EF4-FFF2-40B4-BE49-F238E27FC236}">
                <a16:creationId xmlns:a16="http://schemas.microsoft.com/office/drawing/2014/main" id="{0EC7947E-B9BB-523C-4246-AF25A83E8440}"/>
              </a:ext>
            </a:extLst>
          </p:cNvPr>
          <p:cNvSpPr txBox="1">
            <a:spLocks/>
          </p:cNvSpPr>
          <p:nvPr/>
        </p:nvSpPr>
        <p:spPr>
          <a:xfrm>
            <a:off x="4789388" y="3926969"/>
            <a:ext cx="2493906" cy="940277"/>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spcAft>
                <a:spcPts val="0"/>
              </a:spcAft>
            </a:pPr>
            <a:r>
              <a:rPr lang="en-US" sz="1200" dirty="0"/>
              <a:t>Column-level transformations</a:t>
            </a:r>
            <a:endParaRPr lang="en-US" sz="1200" b="0" dirty="0">
              <a:latin typeface="SLB Sans Book" panose="02000503040000020004" pitchFamily="2" charset="0"/>
            </a:endParaRPr>
          </a:p>
          <a:p>
            <a:pPr algn="ctr">
              <a:spcBef>
                <a:spcPts val="0"/>
              </a:spcBef>
              <a:spcAft>
                <a:spcPts val="0"/>
              </a:spcAft>
            </a:pPr>
            <a:r>
              <a:rPr lang="en-US" sz="1200" dirty="0"/>
              <a:t>Merge data using left outer join</a:t>
            </a:r>
          </a:p>
          <a:p>
            <a:pPr algn="ctr">
              <a:spcBef>
                <a:spcPts val="0"/>
              </a:spcBef>
              <a:spcAft>
                <a:spcPts val="0"/>
              </a:spcAft>
            </a:pPr>
            <a:r>
              <a:rPr lang="en-US" sz="1200" dirty="0"/>
              <a:t>Apply conditional logic</a:t>
            </a:r>
          </a:p>
        </p:txBody>
      </p:sp>
      <p:sp>
        <p:nvSpPr>
          <p:cNvPr id="1046" name="Content Placeholder 5">
            <a:extLst>
              <a:ext uri="{FF2B5EF4-FFF2-40B4-BE49-F238E27FC236}">
                <a16:creationId xmlns:a16="http://schemas.microsoft.com/office/drawing/2014/main" id="{8AF12A52-AEAB-AD54-E3E3-A8AB3CFCD9A4}"/>
              </a:ext>
            </a:extLst>
          </p:cNvPr>
          <p:cNvSpPr txBox="1">
            <a:spLocks/>
          </p:cNvSpPr>
          <p:nvPr/>
        </p:nvSpPr>
        <p:spPr>
          <a:xfrm>
            <a:off x="8149174" y="3935586"/>
            <a:ext cx="2013837" cy="940280"/>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spcAft>
                <a:spcPts val="0"/>
              </a:spcAft>
            </a:pPr>
            <a:r>
              <a:rPr lang="en-US" sz="1200" dirty="0"/>
              <a:t>PO table</a:t>
            </a:r>
          </a:p>
          <a:p>
            <a:pPr algn="ctr">
              <a:spcBef>
                <a:spcPts val="0"/>
              </a:spcBef>
              <a:spcAft>
                <a:spcPts val="0"/>
              </a:spcAft>
            </a:pPr>
            <a:r>
              <a:rPr lang="en-US" sz="1200" dirty="0"/>
              <a:t>EMS table</a:t>
            </a:r>
          </a:p>
          <a:p>
            <a:pPr algn="ctr">
              <a:spcBef>
                <a:spcPts val="0"/>
              </a:spcBef>
              <a:spcAft>
                <a:spcPts val="0"/>
              </a:spcAft>
            </a:pPr>
            <a:endParaRPr lang="en-US" sz="1200" b="0" dirty="0">
              <a:latin typeface="SLB Sans Book" panose="02000503040000020004" pitchFamily="2" charset="0"/>
            </a:endParaRPr>
          </a:p>
        </p:txBody>
      </p:sp>
      <p:grpSp>
        <p:nvGrpSpPr>
          <p:cNvPr id="4" name="Group 3">
            <a:extLst>
              <a:ext uri="{FF2B5EF4-FFF2-40B4-BE49-F238E27FC236}">
                <a16:creationId xmlns:a16="http://schemas.microsoft.com/office/drawing/2014/main" id="{E3B8A275-57D4-E68A-CDBE-7ED8BD08EFCB}"/>
              </a:ext>
            </a:extLst>
          </p:cNvPr>
          <p:cNvGrpSpPr/>
          <p:nvPr/>
        </p:nvGrpSpPr>
        <p:grpSpPr>
          <a:xfrm>
            <a:off x="2000012" y="1899952"/>
            <a:ext cx="8191976" cy="1938342"/>
            <a:chOff x="2679680" y="1934458"/>
            <a:chExt cx="8191976" cy="1938342"/>
          </a:xfrm>
        </p:grpSpPr>
        <p:grpSp>
          <p:nvGrpSpPr>
            <p:cNvPr id="29" name="Group 28">
              <a:extLst>
                <a:ext uri="{FF2B5EF4-FFF2-40B4-BE49-F238E27FC236}">
                  <a16:creationId xmlns:a16="http://schemas.microsoft.com/office/drawing/2014/main" id="{CA8E8099-3AE8-C67B-4BA9-C43E593DFB33}"/>
                </a:ext>
              </a:extLst>
            </p:cNvPr>
            <p:cNvGrpSpPr/>
            <p:nvPr/>
          </p:nvGrpSpPr>
          <p:grpSpPr>
            <a:xfrm>
              <a:off x="5974438" y="2298476"/>
              <a:ext cx="1483142" cy="1574324"/>
              <a:chOff x="5354429" y="2134580"/>
              <a:chExt cx="1483142" cy="1574324"/>
            </a:xfrm>
          </p:grpSpPr>
          <p:grpSp>
            <p:nvGrpSpPr>
              <p:cNvPr id="27" name="Group 26">
                <a:extLst>
                  <a:ext uri="{FF2B5EF4-FFF2-40B4-BE49-F238E27FC236}">
                    <a16:creationId xmlns:a16="http://schemas.microsoft.com/office/drawing/2014/main" id="{99644CC1-1744-361A-62E7-4BF6E2542D93}"/>
                  </a:ext>
                </a:extLst>
              </p:cNvPr>
              <p:cNvGrpSpPr/>
              <p:nvPr/>
            </p:nvGrpSpPr>
            <p:grpSpPr>
              <a:xfrm>
                <a:off x="5354429" y="2298940"/>
                <a:ext cx="1483142" cy="1224949"/>
                <a:chOff x="4647063" y="2298940"/>
                <a:chExt cx="1483142" cy="1224949"/>
              </a:xfrm>
            </p:grpSpPr>
            <p:pic>
              <p:nvPicPr>
                <p:cNvPr id="25" name="Graphic 24" descr="Gears outline">
                  <a:extLst>
                    <a:ext uri="{FF2B5EF4-FFF2-40B4-BE49-F238E27FC236}">
                      <a16:creationId xmlns:a16="http://schemas.microsoft.com/office/drawing/2014/main" id="{981E5390-7C4F-2263-EA75-3549C68FD0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1434" y="2298940"/>
                  <a:ext cx="914400" cy="914400"/>
                </a:xfrm>
                <a:prstGeom prst="rect">
                  <a:avLst/>
                </a:prstGeom>
              </p:spPr>
            </p:pic>
            <p:sp>
              <p:nvSpPr>
                <p:cNvPr id="26" name="Content Placeholder 5">
                  <a:extLst>
                    <a:ext uri="{FF2B5EF4-FFF2-40B4-BE49-F238E27FC236}">
                      <a16:creationId xmlns:a16="http://schemas.microsoft.com/office/drawing/2014/main" id="{AEF29742-FCD4-D0B0-A551-F777EA367135}"/>
                    </a:ext>
                  </a:extLst>
                </p:cNvPr>
                <p:cNvSpPr txBox="1">
                  <a:spLocks/>
                </p:cNvSpPr>
                <p:nvPr/>
              </p:nvSpPr>
              <p:spPr>
                <a:xfrm>
                  <a:off x="4647063" y="3226279"/>
                  <a:ext cx="1483142" cy="297610"/>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chemeClr val="accent1"/>
                      </a:solidFill>
                    </a:rPr>
                    <a:t>Transform</a:t>
                  </a:r>
                </a:p>
              </p:txBody>
            </p:sp>
          </p:grpSp>
          <p:sp>
            <p:nvSpPr>
              <p:cNvPr id="28" name="Rectangle 27">
                <a:extLst>
                  <a:ext uri="{FF2B5EF4-FFF2-40B4-BE49-F238E27FC236}">
                    <a16:creationId xmlns:a16="http://schemas.microsoft.com/office/drawing/2014/main" id="{7CEAB744-5C1F-D4A8-B4B9-7B842588518B}"/>
                  </a:ext>
                </a:extLst>
              </p:cNvPr>
              <p:cNvSpPr/>
              <p:nvPr/>
            </p:nvSpPr>
            <p:spPr>
              <a:xfrm>
                <a:off x="5354429" y="2134580"/>
                <a:ext cx="1483142" cy="15743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MY" dirty="0"/>
              </a:p>
            </p:txBody>
          </p:sp>
        </p:grpSp>
        <p:grpSp>
          <p:nvGrpSpPr>
            <p:cNvPr id="1034" name="Group 1033">
              <a:extLst>
                <a:ext uri="{FF2B5EF4-FFF2-40B4-BE49-F238E27FC236}">
                  <a16:creationId xmlns:a16="http://schemas.microsoft.com/office/drawing/2014/main" id="{3F44BA39-9653-EB19-9B28-016D6E5E5D8B}"/>
                </a:ext>
              </a:extLst>
            </p:cNvPr>
            <p:cNvGrpSpPr/>
            <p:nvPr/>
          </p:nvGrpSpPr>
          <p:grpSpPr>
            <a:xfrm>
              <a:off x="8969229" y="2298476"/>
              <a:ext cx="1733064" cy="1574324"/>
              <a:chOff x="7808319" y="2134580"/>
              <a:chExt cx="1733064" cy="1574324"/>
            </a:xfrm>
          </p:grpSpPr>
          <p:grpSp>
            <p:nvGrpSpPr>
              <p:cNvPr id="1033" name="Group 1032">
                <a:extLst>
                  <a:ext uri="{FF2B5EF4-FFF2-40B4-BE49-F238E27FC236}">
                    <a16:creationId xmlns:a16="http://schemas.microsoft.com/office/drawing/2014/main" id="{1A1968B6-CA7A-798F-6897-A8B2EA8FBB06}"/>
                  </a:ext>
                </a:extLst>
              </p:cNvPr>
              <p:cNvGrpSpPr/>
              <p:nvPr/>
            </p:nvGrpSpPr>
            <p:grpSpPr>
              <a:xfrm>
                <a:off x="7933280" y="2298940"/>
                <a:ext cx="1483142" cy="1208155"/>
                <a:chOff x="7933280" y="2298940"/>
                <a:chExt cx="1483142" cy="1208155"/>
              </a:xfrm>
            </p:grpSpPr>
            <p:grpSp>
              <p:nvGrpSpPr>
                <p:cNvPr id="1030" name="Group 1029">
                  <a:extLst>
                    <a:ext uri="{FF2B5EF4-FFF2-40B4-BE49-F238E27FC236}">
                      <a16:creationId xmlns:a16="http://schemas.microsoft.com/office/drawing/2014/main" id="{06A4537D-98C3-73F6-4D0C-E6EFF71AC27A}"/>
                    </a:ext>
                  </a:extLst>
                </p:cNvPr>
                <p:cNvGrpSpPr/>
                <p:nvPr/>
              </p:nvGrpSpPr>
              <p:grpSpPr>
                <a:xfrm>
                  <a:off x="8111705" y="2298940"/>
                  <a:ext cx="1006415" cy="927339"/>
                  <a:chOff x="8085826" y="2298940"/>
                  <a:chExt cx="1038046" cy="1003540"/>
                </a:xfrm>
              </p:grpSpPr>
              <p:pic>
                <p:nvPicPr>
                  <p:cNvPr id="1025" name="Graphic 1024" descr="Warehouse outline">
                    <a:extLst>
                      <a:ext uri="{FF2B5EF4-FFF2-40B4-BE49-F238E27FC236}">
                        <a16:creationId xmlns:a16="http://schemas.microsoft.com/office/drawing/2014/main" id="{CAD2AFB9-38FD-3416-D765-94EC4D04C6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09472" y="2298940"/>
                    <a:ext cx="914400" cy="914400"/>
                  </a:xfrm>
                  <a:prstGeom prst="rect">
                    <a:avLst/>
                  </a:prstGeom>
                </p:spPr>
              </p:pic>
              <p:pic>
                <p:nvPicPr>
                  <p:cNvPr id="1028" name="Graphic 1027" descr="Database with solid fill">
                    <a:extLst>
                      <a:ext uri="{FF2B5EF4-FFF2-40B4-BE49-F238E27FC236}">
                        <a16:creationId xmlns:a16="http://schemas.microsoft.com/office/drawing/2014/main" id="{B43870A2-BEC4-E926-F050-9DC24C9A23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85826" y="2756140"/>
                    <a:ext cx="546340" cy="546340"/>
                  </a:xfrm>
                  <a:prstGeom prst="rect">
                    <a:avLst/>
                  </a:prstGeom>
                </p:spPr>
              </p:pic>
            </p:grpSp>
            <p:sp>
              <p:nvSpPr>
                <p:cNvPr id="1031" name="Content Placeholder 5">
                  <a:extLst>
                    <a:ext uri="{FF2B5EF4-FFF2-40B4-BE49-F238E27FC236}">
                      <a16:creationId xmlns:a16="http://schemas.microsoft.com/office/drawing/2014/main" id="{B3318D70-8E66-A77D-7618-5B370CF4DB44}"/>
                    </a:ext>
                  </a:extLst>
                </p:cNvPr>
                <p:cNvSpPr txBox="1">
                  <a:spLocks/>
                </p:cNvSpPr>
                <p:nvPr/>
              </p:nvSpPr>
              <p:spPr>
                <a:xfrm>
                  <a:off x="7933280" y="3209485"/>
                  <a:ext cx="1483142" cy="297610"/>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chemeClr val="accent1"/>
                      </a:solidFill>
                    </a:rPr>
                    <a:t>GBS Digital SQL Database</a:t>
                  </a:r>
                </a:p>
              </p:txBody>
            </p:sp>
          </p:grpSp>
          <p:sp>
            <p:nvSpPr>
              <p:cNvPr id="1032" name="Rectangle 1031">
                <a:extLst>
                  <a:ext uri="{FF2B5EF4-FFF2-40B4-BE49-F238E27FC236}">
                    <a16:creationId xmlns:a16="http://schemas.microsoft.com/office/drawing/2014/main" id="{7AF6CDB1-7666-2B3C-1F3C-43C7996EF1AF}"/>
                  </a:ext>
                </a:extLst>
              </p:cNvPr>
              <p:cNvSpPr/>
              <p:nvPr/>
            </p:nvSpPr>
            <p:spPr>
              <a:xfrm>
                <a:off x="7808319" y="2134580"/>
                <a:ext cx="1733064" cy="15743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MY"/>
              </a:p>
            </p:txBody>
          </p:sp>
        </p:grpSp>
        <p:sp>
          <p:nvSpPr>
            <p:cNvPr id="1039" name="Content Placeholder 5">
              <a:extLst>
                <a:ext uri="{FF2B5EF4-FFF2-40B4-BE49-F238E27FC236}">
                  <a16:creationId xmlns:a16="http://schemas.microsoft.com/office/drawing/2014/main" id="{5C93CBB2-A8F6-D77C-5660-8E2A14FAFCBA}"/>
                </a:ext>
              </a:extLst>
            </p:cNvPr>
            <p:cNvSpPr txBox="1">
              <a:spLocks/>
            </p:cNvSpPr>
            <p:nvPr/>
          </p:nvSpPr>
          <p:spPr>
            <a:xfrm>
              <a:off x="2679680" y="1934458"/>
              <a:ext cx="2071790" cy="364018"/>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dirty="0"/>
                <a:t>Data Source</a:t>
              </a:r>
            </a:p>
          </p:txBody>
        </p:sp>
        <p:sp>
          <p:nvSpPr>
            <p:cNvPr id="1040" name="Content Placeholder 5">
              <a:extLst>
                <a:ext uri="{FF2B5EF4-FFF2-40B4-BE49-F238E27FC236}">
                  <a16:creationId xmlns:a16="http://schemas.microsoft.com/office/drawing/2014/main" id="{C0F28AB4-8608-1BCF-A23C-F9FF656F56B5}"/>
                </a:ext>
              </a:extLst>
            </p:cNvPr>
            <p:cNvSpPr txBox="1">
              <a:spLocks/>
            </p:cNvSpPr>
            <p:nvPr/>
          </p:nvSpPr>
          <p:spPr>
            <a:xfrm>
              <a:off x="5680114" y="1934458"/>
              <a:ext cx="2071790" cy="364018"/>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dirty="0"/>
                <a:t>Azure Databricks</a:t>
              </a:r>
            </a:p>
          </p:txBody>
        </p:sp>
        <p:sp>
          <p:nvSpPr>
            <p:cNvPr id="1041" name="Content Placeholder 5">
              <a:extLst>
                <a:ext uri="{FF2B5EF4-FFF2-40B4-BE49-F238E27FC236}">
                  <a16:creationId xmlns:a16="http://schemas.microsoft.com/office/drawing/2014/main" id="{EF28B002-0FB9-F39F-1DC5-059153DA8B0A}"/>
                </a:ext>
              </a:extLst>
            </p:cNvPr>
            <p:cNvSpPr txBox="1">
              <a:spLocks/>
            </p:cNvSpPr>
            <p:nvPr/>
          </p:nvSpPr>
          <p:spPr>
            <a:xfrm>
              <a:off x="8799866" y="1937063"/>
              <a:ext cx="2071790" cy="364018"/>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dirty="0"/>
                <a:t>Azure Synapse</a:t>
              </a:r>
            </a:p>
          </p:txBody>
        </p:sp>
        <p:sp>
          <p:nvSpPr>
            <p:cNvPr id="1042" name="Content Placeholder 5">
              <a:extLst>
                <a:ext uri="{FF2B5EF4-FFF2-40B4-BE49-F238E27FC236}">
                  <a16:creationId xmlns:a16="http://schemas.microsoft.com/office/drawing/2014/main" id="{032BFCD8-D400-0855-7A65-FE3932191AAF}"/>
                </a:ext>
              </a:extLst>
            </p:cNvPr>
            <p:cNvSpPr txBox="1">
              <a:spLocks/>
            </p:cNvSpPr>
            <p:nvPr/>
          </p:nvSpPr>
          <p:spPr>
            <a:xfrm>
              <a:off x="4472281" y="2885320"/>
              <a:ext cx="1483142" cy="297610"/>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chemeClr val="accent1"/>
                  </a:solidFill>
                </a:rPr>
                <a:t>Extract</a:t>
              </a:r>
            </a:p>
          </p:txBody>
        </p:sp>
        <p:sp>
          <p:nvSpPr>
            <p:cNvPr id="1043" name="Content Placeholder 5">
              <a:extLst>
                <a:ext uri="{FF2B5EF4-FFF2-40B4-BE49-F238E27FC236}">
                  <a16:creationId xmlns:a16="http://schemas.microsoft.com/office/drawing/2014/main" id="{FDDF387C-4E6C-5FED-3C7B-AA5194BA8787}"/>
                </a:ext>
              </a:extLst>
            </p:cNvPr>
            <p:cNvSpPr txBox="1">
              <a:spLocks/>
            </p:cNvSpPr>
            <p:nvPr/>
          </p:nvSpPr>
          <p:spPr>
            <a:xfrm>
              <a:off x="7467072" y="2885320"/>
              <a:ext cx="1483142" cy="297610"/>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chemeClr val="accent1"/>
                  </a:solidFill>
                </a:rPr>
                <a:t>Load</a:t>
              </a:r>
            </a:p>
          </p:txBody>
        </p:sp>
        <p:grpSp>
          <p:nvGrpSpPr>
            <p:cNvPr id="3" name="Group 2">
              <a:extLst>
                <a:ext uri="{FF2B5EF4-FFF2-40B4-BE49-F238E27FC236}">
                  <a16:creationId xmlns:a16="http://schemas.microsoft.com/office/drawing/2014/main" id="{133838A6-86F7-36C6-2B55-7E2F415C9E04}"/>
                </a:ext>
              </a:extLst>
            </p:cNvPr>
            <p:cNvGrpSpPr/>
            <p:nvPr/>
          </p:nvGrpSpPr>
          <p:grpSpPr>
            <a:xfrm>
              <a:off x="2974004" y="2298476"/>
              <a:ext cx="1484905" cy="1574324"/>
              <a:chOff x="1377684" y="2298476"/>
              <a:chExt cx="1484905" cy="1574324"/>
            </a:xfrm>
          </p:grpSpPr>
          <p:grpSp>
            <p:nvGrpSpPr>
              <p:cNvPr id="21" name="Group 20">
                <a:extLst>
                  <a:ext uri="{FF2B5EF4-FFF2-40B4-BE49-F238E27FC236}">
                    <a16:creationId xmlns:a16="http://schemas.microsoft.com/office/drawing/2014/main" id="{6414F68E-B843-41BB-A97C-D55E5FC29DAA}"/>
                  </a:ext>
                </a:extLst>
              </p:cNvPr>
              <p:cNvGrpSpPr/>
              <p:nvPr/>
            </p:nvGrpSpPr>
            <p:grpSpPr>
              <a:xfrm>
                <a:off x="1379447" y="2462836"/>
                <a:ext cx="1483142" cy="1224949"/>
                <a:chOff x="1158816" y="2298940"/>
                <a:chExt cx="1483142" cy="1224949"/>
              </a:xfrm>
            </p:grpSpPr>
            <p:pic>
              <p:nvPicPr>
                <p:cNvPr id="14" name="Graphic 13" descr="Database outline">
                  <a:extLst>
                    <a:ext uri="{FF2B5EF4-FFF2-40B4-BE49-F238E27FC236}">
                      <a16:creationId xmlns:a16="http://schemas.microsoft.com/office/drawing/2014/main" id="{5DC36F20-D7B9-2A02-633B-83D36B51E30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49238" y="2298940"/>
                  <a:ext cx="914400" cy="914400"/>
                </a:xfrm>
                <a:prstGeom prst="rect">
                  <a:avLst/>
                </a:prstGeom>
              </p:spPr>
            </p:pic>
            <p:sp>
              <p:nvSpPr>
                <p:cNvPr id="18" name="Content Placeholder 5">
                  <a:extLst>
                    <a:ext uri="{FF2B5EF4-FFF2-40B4-BE49-F238E27FC236}">
                      <a16:creationId xmlns:a16="http://schemas.microsoft.com/office/drawing/2014/main" id="{720D6C67-5FCC-95C0-09F7-FBA6C4821557}"/>
                    </a:ext>
                  </a:extLst>
                </p:cNvPr>
                <p:cNvSpPr txBox="1">
                  <a:spLocks/>
                </p:cNvSpPr>
                <p:nvPr/>
              </p:nvSpPr>
              <p:spPr>
                <a:xfrm>
                  <a:off x="1158816" y="3226279"/>
                  <a:ext cx="1483142" cy="297610"/>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chemeClr val="accent1"/>
                      </a:solidFill>
                    </a:rPr>
                    <a:t>ERE-BB-3645</a:t>
                  </a:r>
                </a:p>
              </p:txBody>
            </p:sp>
          </p:grpSp>
          <p:sp>
            <p:nvSpPr>
              <p:cNvPr id="2" name="Rectangle 1">
                <a:extLst>
                  <a:ext uri="{FF2B5EF4-FFF2-40B4-BE49-F238E27FC236}">
                    <a16:creationId xmlns:a16="http://schemas.microsoft.com/office/drawing/2014/main" id="{03321597-7BB6-E25D-0614-8A74A4F53A42}"/>
                  </a:ext>
                </a:extLst>
              </p:cNvPr>
              <p:cNvSpPr/>
              <p:nvPr/>
            </p:nvSpPr>
            <p:spPr>
              <a:xfrm>
                <a:off x="1377684" y="2298476"/>
                <a:ext cx="1483142" cy="15743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MY" dirty="0"/>
              </a:p>
            </p:txBody>
          </p:sp>
        </p:grpSp>
      </p:grpSp>
    </p:spTree>
    <p:extLst>
      <p:ext uri="{BB962C8B-B14F-4D97-AF65-F5344CB8AC3E}">
        <p14:creationId xmlns:p14="http://schemas.microsoft.com/office/powerpoint/2010/main" val="309561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93A219-D858-C212-D223-4FEBFCCD2162}"/>
              </a:ext>
            </a:extLst>
          </p:cNvPr>
          <p:cNvSpPr>
            <a:spLocks noGrp="1"/>
          </p:cNvSpPr>
          <p:nvPr>
            <p:ph type="title"/>
          </p:nvPr>
        </p:nvSpPr>
        <p:spPr>
          <a:xfrm>
            <a:off x="457200" y="412364"/>
            <a:ext cx="8264106" cy="683192"/>
          </a:xfrm>
        </p:spPr>
        <p:txBody>
          <a:bodyPr/>
          <a:lstStyle/>
          <a:p>
            <a:r>
              <a:rPr lang="en-US" sz="4800" noProof="0" dirty="0"/>
              <a:t>Data Preprocessing</a:t>
            </a:r>
          </a:p>
        </p:txBody>
      </p:sp>
      <p:sp>
        <p:nvSpPr>
          <p:cNvPr id="6" name="Content Placeholder 5">
            <a:extLst>
              <a:ext uri="{FF2B5EF4-FFF2-40B4-BE49-F238E27FC236}">
                <a16:creationId xmlns:a16="http://schemas.microsoft.com/office/drawing/2014/main" id="{02288978-EC1A-0388-87D5-79897FAE5DB5}"/>
              </a:ext>
            </a:extLst>
          </p:cNvPr>
          <p:cNvSpPr>
            <a:spLocks noGrp="1"/>
          </p:cNvSpPr>
          <p:nvPr>
            <p:ph idx="1"/>
          </p:nvPr>
        </p:nvSpPr>
        <p:spPr>
          <a:xfrm>
            <a:off x="796336" y="1878301"/>
            <a:ext cx="5167223" cy="914650"/>
          </a:xfrm>
        </p:spPr>
        <p:txBody>
          <a:bodyPr/>
          <a:lstStyle/>
          <a:p>
            <a:pPr marL="342900" indent="-342900">
              <a:buFont typeface="Arial" panose="020B0604020202020204" pitchFamily="34" charset="0"/>
              <a:buChar char="•"/>
            </a:pPr>
            <a:r>
              <a:rPr lang="en-US" sz="1800" noProof="0" dirty="0"/>
              <a:t>Data Type Conversion</a:t>
            </a:r>
          </a:p>
          <a:p>
            <a:pPr lvl="3">
              <a:lnSpc>
                <a:spcPct val="100000"/>
              </a:lnSpc>
              <a:buFont typeface="Wingdings" panose="05000000000000000000" pitchFamily="2" charset="2"/>
              <a:buChar char="v"/>
            </a:pPr>
            <a:r>
              <a:rPr lang="en-US" sz="1600" noProof="0" dirty="0"/>
              <a:t>PO, </a:t>
            </a:r>
            <a:r>
              <a:rPr lang="en-US" sz="1600" noProof="0" dirty="0" err="1"/>
              <a:t>PO_line</a:t>
            </a:r>
            <a:r>
              <a:rPr lang="en-US" sz="1600" dirty="0"/>
              <a:t>: Integer -&gt; String</a:t>
            </a:r>
          </a:p>
          <a:p>
            <a:pPr lvl="3">
              <a:lnSpc>
                <a:spcPct val="100000"/>
              </a:lnSpc>
              <a:buFont typeface="Wingdings" panose="05000000000000000000" pitchFamily="2" charset="2"/>
              <a:buChar char="v"/>
            </a:pPr>
            <a:r>
              <a:rPr lang="en-US" sz="1600" noProof="0" dirty="0" err="1"/>
              <a:t>PO_Creation_Date</a:t>
            </a:r>
            <a:r>
              <a:rPr lang="en-US" sz="1600" noProof="0" dirty="0"/>
              <a:t>: </a:t>
            </a:r>
            <a:r>
              <a:rPr lang="en-US" sz="1600" dirty="0"/>
              <a:t>Integer -&gt; Date</a:t>
            </a:r>
            <a:endParaRPr lang="en-US" sz="1600" noProof="0" dirty="0"/>
          </a:p>
        </p:txBody>
      </p:sp>
      <p:sp>
        <p:nvSpPr>
          <p:cNvPr id="3" name="Slide Number Placeholder 2">
            <a:extLst>
              <a:ext uri="{FF2B5EF4-FFF2-40B4-BE49-F238E27FC236}">
                <a16:creationId xmlns:a16="http://schemas.microsoft.com/office/drawing/2014/main" id="{AC7913D8-44EF-58AD-CA7B-9F7A45E26AC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37C662-D0ED-4587-B264-5C4F0D975D18}" type="slidenum">
              <a:rPr kumimoji="0" lang="en-GB" sz="1000" b="0" i="0" u="none" strike="noStrike" kern="1200" cap="none" spc="0" normalizeH="0" baseline="0" noProof="0" smtClean="0">
                <a:ln>
                  <a:noFill/>
                </a:ln>
                <a:solidFill>
                  <a:srgbClr val="DCE1E1">
                    <a:lumMod val="75000"/>
                  </a:srgbClr>
                </a:solidFill>
                <a:effectLst/>
                <a:uLnTx/>
                <a:uFillTx/>
                <a:latin typeface="SLB Sans Boo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000" b="0" i="0" u="none" strike="noStrike" kern="1200" cap="none" spc="0" normalizeH="0" baseline="0" noProof="0" dirty="0">
              <a:ln>
                <a:noFill/>
              </a:ln>
              <a:solidFill>
                <a:srgbClr val="DCE1E1">
                  <a:lumMod val="75000"/>
                </a:srgbClr>
              </a:solidFill>
              <a:effectLst/>
              <a:uLnTx/>
              <a:uFillTx/>
              <a:latin typeface="SLB Sans Book"/>
              <a:ea typeface="+mn-ea"/>
              <a:cs typeface="+mn-cs"/>
            </a:endParaRPr>
          </a:p>
        </p:txBody>
      </p:sp>
      <p:pic>
        <p:nvPicPr>
          <p:cNvPr id="4" name="Picture 3">
            <a:extLst>
              <a:ext uri="{FF2B5EF4-FFF2-40B4-BE49-F238E27FC236}">
                <a16:creationId xmlns:a16="http://schemas.microsoft.com/office/drawing/2014/main" id="{3C1EF978-E5D7-BA74-263A-D5ECC783DB77}"/>
              </a:ext>
            </a:extLst>
          </p:cNvPr>
          <p:cNvPicPr>
            <a:picLocks noChangeAspect="1"/>
          </p:cNvPicPr>
          <p:nvPr/>
        </p:nvPicPr>
        <p:blipFill>
          <a:blip r:embed="rId2"/>
          <a:stretch>
            <a:fillRect/>
          </a:stretch>
        </p:blipFill>
        <p:spPr>
          <a:xfrm>
            <a:off x="7459138" y="1487991"/>
            <a:ext cx="3936521" cy="711612"/>
          </a:xfrm>
          <a:prstGeom prst="rect">
            <a:avLst/>
          </a:prstGeom>
        </p:spPr>
      </p:pic>
      <p:pic>
        <p:nvPicPr>
          <p:cNvPr id="8" name="Picture 7">
            <a:extLst>
              <a:ext uri="{FF2B5EF4-FFF2-40B4-BE49-F238E27FC236}">
                <a16:creationId xmlns:a16="http://schemas.microsoft.com/office/drawing/2014/main" id="{720AF5DC-17D2-1FA9-3924-F999823D4532}"/>
              </a:ext>
            </a:extLst>
          </p:cNvPr>
          <p:cNvPicPr>
            <a:picLocks noChangeAspect="1"/>
          </p:cNvPicPr>
          <p:nvPr/>
        </p:nvPicPr>
        <p:blipFill>
          <a:blip r:embed="rId3"/>
          <a:stretch>
            <a:fillRect/>
          </a:stretch>
        </p:blipFill>
        <p:spPr>
          <a:xfrm>
            <a:off x="7459138" y="2249396"/>
            <a:ext cx="3936521" cy="579678"/>
          </a:xfrm>
          <a:prstGeom prst="rect">
            <a:avLst/>
          </a:prstGeom>
        </p:spPr>
      </p:pic>
      <p:sp>
        <p:nvSpPr>
          <p:cNvPr id="9" name="Content Placeholder 5">
            <a:extLst>
              <a:ext uri="{FF2B5EF4-FFF2-40B4-BE49-F238E27FC236}">
                <a16:creationId xmlns:a16="http://schemas.microsoft.com/office/drawing/2014/main" id="{F7160BB9-5807-FEF0-B198-F1BB6875EBB9}"/>
              </a:ext>
            </a:extLst>
          </p:cNvPr>
          <p:cNvSpPr txBox="1">
            <a:spLocks/>
          </p:cNvSpPr>
          <p:nvPr/>
        </p:nvSpPr>
        <p:spPr>
          <a:xfrm>
            <a:off x="796335" y="3367452"/>
            <a:ext cx="5167223" cy="655874"/>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a:t>Concatenation</a:t>
            </a:r>
          </a:p>
          <a:p>
            <a:pPr lvl="3">
              <a:lnSpc>
                <a:spcPct val="100000"/>
              </a:lnSpc>
              <a:buFont typeface="Wingdings" panose="05000000000000000000" pitchFamily="2" charset="2"/>
              <a:buChar char="v"/>
            </a:pPr>
            <a:r>
              <a:rPr lang="en-US" sz="1600" dirty="0" err="1"/>
              <a:t>Material_Number</a:t>
            </a:r>
            <a:r>
              <a:rPr lang="en-US" sz="1600" dirty="0"/>
              <a:t> + Plant -&gt; </a:t>
            </a:r>
            <a:r>
              <a:rPr lang="en-US" sz="1600" dirty="0" err="1"/>
              <a:t>Material_Plant</a:t>
            </a:r>
            <a:endParaRPr lang="en-US" sz="1600" dirty="0"/>
          </a:p>
        </p:txBody>
      </p:sp>
      <p:pic>
        <p:nvPicPr>
          <p:cNvPr id="11" name="Picture 10">
            <a:extLst>
              <a:ext uri="{FF2B5EF4-FFF2-40B4-BE49-F238E27FC236}">
                <a16:creationId xmlns:a16="http://schemas.microsoft.com/office/drawing/2014/main" id="{6A22401B-DE13-54AC-AF27-9D97FEE7C75D}"/>
              </a:ext>
            </a:extLst>
          </p:cNvPr>
          <p:cNvPicPr>
            <a:picLocks noChangeAspect="1"/>
          </p:cNvPicPr>
          <p:nvPr/>
        </p:nvPicPr>
        <p:blipFill>
          <a:blip r:embed="rId4"/>
          <a:stretch>
            <a:fillRect/>
          </a:stretch>
        </p:blipFill>
        <p:spPr>
          <a:xfrm>
            <a:off x="7459138" y="3085379"/>
            <a:ext cx="3936520" cy="1220021"/>
          </a:xfrm>
          <a:prstGeom prst="rect">
            <a:avLst/>
          </a:prstGeom>
        </p:spPr>
      </p:pic>
      <p:sp>
        <p:nvSpPr>
          <p:cNvPr id="12" name="Content Placeholder 5">
            <a:extLst>
              <a:ext uri="{FF2B5EF4-FFF2-40B4-BE49-F238E27FC236}">
                <a16:creationId xmlns:a16="http://schemas.microsoft.com/office/drawing/2014/main" id="{91B1C102-FFDF-0D18-F1AC-FE443AAE0EA2}"/>
              </a:ext>
            </a:extLst>
          </p:cNvPr>
          <p:cNvSpPr txBox="1">
            <a:spLocks/>
          </p:cNvSpPr>
          <p:nvPr/>
        </p:nvSpPr>
        <p:spPr>
          <a:xfrm>
            <a:off x="457200" y="1112808"/>
            <a:ext cx="4808842" cy="914650"/>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n-lt"/>
              </a:rPr>
              <a:t>Input Data: POUP</a:t>
            </a:r>
          </a:p>
        </p:txBody>
      </p:sp>
      <p:sp>
        <p:nvSpPr>
          <p:cNvPr id="13" name="Content Placeholder 5">
            <a:extLst>
              <a:ext uri="{FF2B5EF4-FFF2-40B4-BE49-F238E27FC236}">
                <a16:creationId xmlns:a16="http://schemas.microsoft.com/office/drawing/2014/main" id="{D0FE7329-328A-296E-3ECB-1990B504F2D6}"/>
              </a:ext>
            </a:extLst>
          </p:cNvPr>
          <p:cNvSpPr txBox="1">
            <a:spLocks/>
          </p:cNvSpPr>
          <p:nvPr/>
        </p:nvSpPr>
        <p:spPr>
          <a:xfrm>
            <a:off x="796335" y="4817329"/>
            <a:ext cx="5272262" cy="655874"/>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800" dirty="0"/>
              <a:t>Time Features Extraction</a:t>
            </a:r>
          </a:p>
          <a:p>
            <a:pPr lvl="3">
              <a:lnSpc>
                <a:spcPct val="100000"/>
              </a:lnSpc>
              <a:buFont typeface="Wingdings" panose="05000000000000000000" pitchFamily="2" charset="2"/>
              <a:buChar char="v"/>
            </a:pPr>
            <a:r>
              <a:rPr lang="en-US" sz="1600" dirty="0" err="1"/>
              <a:t>PO_Creation_Date</a:t>
            </a:r>
            <a:r>
              <a:rPr lang="en-US" sz="1600" dirty="0"/>
              <a:t> -&gt; year, month, quarter</a:t>
            </a:r>
          </a:p>
        </p:txBody>
      </p:sp>
      <p:grpSp>
        <p:nvGrpSpPr>
          <p:cNvPr id="14" name="Group 13">
            <a:extLst>
              <a:ext uri="{FF2B5EF4-FFF2-40B4-BE49-F238E27FC236}">
                <a16:creationId xmlns:a16="http://schemas.microsoft.com/office/drawing/2014/main" id="{A667A771-1A7C-CB11-D784-6F21D8CCB62A}"/>
              </a:ext>
            </a:extLst>
          </p:cNvPr>
          <p:cNvGrpSpPr/>
          <p:nvPr/>
        </p:nvGrpSpPr>
        <p:grpSpPr>
          <a:xfrm>
            <a:off x="7459138" y="4561705"/>
            <a:ext cx="3936520" cy="1312884"/>
            <a:chOff x="3691579" y="3416352"/>
            <a:chExt cx="4808842" cy="1397756"/>
          </a:xfrm>
        </p:grpSpPr>
        <p:pic>
          <p:nvPicPr>
            <p:cNvPr id="15" name="Picture 14">
              <a:extLst>
                <a:ext uri="{FF2B5EF4-FFF2-40B4-BE49-F238E27FC236}">
                  <a16:creationId xmlns:a16="http://schemas.microsoft.com/office/drawing/2014/main" id="{193CBA01-52BA-2A7F-3CD3-642825076EBD}"/>
                </a:ext>
              </a:extLst>
            </p:cNvPr>
            <p:cNvPicPr>
              <a:picLocks noChangeAspect="1"/>
            </p:cNvPicPr>
            <p:nvPr/>
          </p:nvPicPr>
          <p:blipFill>
            <a:blip r:embed="rId5"/>
            <a:srcRect b="77940"/>
            <a:stretch/>
          </p:blipFill>
          <p:spPr>
            <a:xfrm>
              <a:off x="3691579" y="3416352"/>
              <a:ext cx="4808842" cy="396523"/>
            </a:xfrm>
            <a:prstGeom prst="rect">
              <a:avLst/>
            </a:prstGeom>
          </p:spPr>
        </p:pic>
        <p:pic>
          <p:nvPicPr>
            <p:cNvPr id="16" name="Picture 15">
              <a:extLst>
                <a:ext uri="{FF2B5EF4-FFF2-40B4-BE49-F238E27FC236}">
                  <a16:creationId xmlns:a16="http://schemas.microsoft.com/office/drawing/2014/main" id="{D2CCBA5B-7E95-EDE7-CD35-D674C5748593}"/>
                </a:ext>
              </a:extLst>
            </p:cNvPr>
            <p:cNvPicPr>
              <a:picLocks noChangeAspect="1"/>
            </p:cNvPicPr>
            <p:nvPr/>
          </p:nvPicPr>
          <p:blipFill>
            <a:blip r:embed="rId5"/>
            <a:srcRect t="44297"/>
            <a:stretch/>
          </p:blipFill>
          <p:spPr>
            <a:xfrm>
              <a:off x="3691579" y="3812875"/>
              <a:ext cx="4808842" cy="1001233"/>
            </a:xfrm>
            <a:prstGeom prst="rect">
              <a:avLst/>
            </a:prstGeom>
          </p:spPr>
        </p:pic>
      </p:grpSp>
    </p:spTree>
    <p:extLst>
      <p:ext uri="{BB962C8B-B14F-4D97-AF65-F5344CB8AC3E}">
        <p14:creationId xmlns:p14="http://schemas.microsoft.com/office/powerpoint/2010/main" val="3556746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B7BB-74CD-184E-EB8D-544E01B6A020}"/>
              </a:ext>
            </a:extLst>
          </p:cNvPr>
          <p:cNvSpPr>
            <a:spLocks noGrp="1"/>
          </p:cNvSpPr>
          <p:nvPr>
            <p:ph type="title"/>
          </p:nvPr>
        </p:nvSpPr>
        <p:spPr>
          <a:xfrm>
            <a:off x="457200" y="384355"/>
            <a:ext cx="3500275" cy="3696087"/>
          </a:xfrm>
        </p:spPr>
        <p:txBody>
          <a:bodyPr/>
          <a:lstStyle/>
          <a:p>
            <a:r>
              <a:rPr lang="en-US" sz="4400" noProof="0" dirty="0"/>
              <a:t>Feature Scaling &amp; Model Development</a:t>
            </a:r>
            <a:endParaRPr lang="en-GB" sz="4400" dirty="0"/>
          </a:p>
        </p:txBody>
      </p:sp>
      <p:sp>
        <p:nvSpPr>
          <p:cNvPr id="4" name="Slide Number Placeholder 3">
            <a:extLst>
              <a:ext uri="{FF2B5EF4-FFF2-40B4-BE49-F238E27FC236}">
                <a16:creationId xmlns:a16="http://schemas.microsoft.com/office/drawing/2014/main" id="{94FE0116-E4DC-EA5E-AF95-793DAD943EB4}"/>
              </a:ext>
            </a:extLst>
          </p:cNvPr>
          <p:cNvSpPr>
            <a:spLocks noGrp="1"/>
          </p:cNvSpPr>
          <p:nvPr>
            <p:ph type="sldNum" sz="quarter" idx="11"/>
          </p:nvPr>
        </p:nvSpPr>
        <p:spPr/>
        <p:txBody>
          <a:bodyPr/>
          <a:lstStyle/>
          <a:p>
            <a:fld id="{2737C662-D0ED-4587-B264-5C4F0D975D18}" type="slidenum">
              <a:rPr lang="en-GB" smtClean="0"/>
              <a:pPr/>
              <a:t>7</a:t>
            </a:fld>
            <a:endParaRPr lang="en-GB" dirty="0"/>
          </a:p>
        </p:txBody>
      </p:sp>
      <p:sp>
        <p:nvSpPr>
          <p:cNvPr id="5" name="Content Placeholder 4">
            <a:extLst>
              <a:ext uri="{FF2B5EF4-FFF2-40B4-BE49-F238E27FC236}">
                <a16:creationId xmlns:a16="http://schemas.microsoft.com/office/drawing/2014/main" id="{5A3DFE1A-02DF-D3F4-406C-CD91C34A6F11}"/>
              </a:ext>
            </a:extLst>
          </p:cNvPr>
          <p:cNvSpPr>
            <a:spLocks noGrp="1"/>
          </p:cNvSpPr>
          <p:nvPr>
            <p:ph sz="half" idx="1"/>
          </p:nvPr>
        </p:nvSpPr>
        <p:spPr>
          <a:xfrm>
            <a:off x="4441806" y="216554"/>
            <a:ext cx="7292994" cy="974786"/>
          </a:xfrm>
        </p:spPr>
        <p:txBody>
          <a:bodyPr/>
          <a:lstStyle/>
          <a:p>
            <a:r>
              <a:rPr lang="en-US" noProof="0" dirty="0"/>
              <a:t>Feature Scaling – Robust Scaling</a:t>
            </a:r>
          </a:p>
          <a:p>
            <a:pPr marL="685800" lvl="2">
              <a:buFont typeface="Wingdings" panose="05000000000000000000" pitchFamily="2" charset="2"/>
              <a:buChar char="Ø"/>
            </a:pPr>
            <a:r>
              <a:rPr lang="en-US" noProof="0" dirty="0"/>
              <a:t>Handle varying unit price scales across </a:t>
            </a:r>
            <a:r>
              <a:rPr lang="en-US" noProof="0" dirty="0" err="1"/>
              <a:t>Material_Plant</a:t>
            </a:r>
            <a:endParaRPr lang="en-US" noProof="0" dirty="0"/>
          </a:p>
          <a:p>
            <a:pPr marL="685800" lvl="2">
              <a:buFont typeface="Wingdings" panose="05000000000000000000" pitchFamily="2" charset="2"/>
              <a:buChar char="Ø"/>
            </a:pPr>
            <a:r>
              <a:rPr lang="en-US" noProof="0" dirty="0"/>
              <a:t>Mitigate impact of outliers</a:t>
            </a:r>
          </a:p>
        </p:txBody>
      </p:sp>
      <p:pic>
        <p:nvPicPr>
          <p:cNvPr id="2052" name="Picture 4" descr="Data Normalization With R. Preprocessing the data is one of the… | by  Nikhita Singh Shiv Kalpana | The Startup | Medium">
            <a:extLst>
              <a:ext uri="{FF2B5EF4-FFF2-40B4-BE49-F238E27FC236}">
                <a16:creationId xmlns:a16="http://schemas.microsoft.com/office/drawing/2014/main" id="{3E6BEBCE-B72E-9C9F-9E44-2EADE165D5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49" t="4285" r="2849" b="5131"/>
          <a:stretch/>
        </p:blipFill>
        <p:spPr bwMode="auto">
          <a:xfrm>
            <a:off x="6452095" y="1384262"/>
            <a:ext cx="3272416" cy="1574523"/>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4">
            <a:extLst>
              <a:ext uri="{FF2B5EF4-FFF2-40B4-BE49-F238E27FC236}">
                <a16:creationId xmlns:a16="http://schemas.microsoft.com/office/drawing/2014/main" id="{53DD0454-C8FB-AD7E-DCBC-23A49C49251E}"/>
              </a:ext>
            </a:extLst>
          </p:cNvPr>
          <p:cNvSpPr txBox="1">
            <a:spLocks/>
          </p:cNvSpPr>
          <p:nvPr/>
        </p:nvSpPr>
        <p:spPr>
          <a:xfrm>
            <a:off x="4441806" y="3428999"/>
            <a:ext cx="7292994" cy="1660586"/>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bg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bg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bg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bg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bg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Model Development – DBSCAN Model</a:t>
            </a:r>
          </a:p>
          <a:p>
            <a:pPr marL="685800" lvl="2">
              <a:buFont typeface="Wingdings" panose="05000000000000000000" pitchFamily="2" charset="2"/>
              <a:buChar char="Ø"/>
            </a:pPr>
            <a:r>
              <a:rPr lang="en-US" dirty="0">
                <a:solidFill>
                  <a:schemeClr val="tx1"/>
                </a:solidFill>
              </a:rPr>
              <a:t>Anomaly detection on scaled POUP (Purchase Order Unit Price)</a:t>
            </a:r>
          </a:p>
          <a:p>
            <a:pPr marL="685800" lvl="2">
              <a:buFont typeface="Wingdings" panose="05000000000000000000" pitchFamily="2" charset="2"/>
              <a:buChar char="Ø"/>
            </a:pPr>
            <a:r>
              <a:rPr lang="en-US" dirty="0">
                <a:solidFill>
                  <a:schemeClr val="tx1"/>
                </a:solidFill>
              </a:rPr>
              <a:t>Automatically identifies clusters and outliers without predefined labels</a:t>
            </a:r>
          </a:p>
        </p:txBody>
      </p:sp>
      <p:grpSp>
        <p:nvGrpSpPr>
          <p:cNvPr id="24" name="Group 23">
            <a:extLst>
              <a:ext uri="{FF2B5EF4-FFF2-40B4-BE49-F238E27FC236}">
                <a16:creationId xmlns:a16="http://schemas.microsoft.com/office/drawing/2014/main" id="{FCC7BCD8-F63B-56F7-C490-0CECB7AF0517}"/>
              </a:ext>
            </a:extLst>
          </p:cNvPr>
          <p:cNvGrpSpPr/>
          <p:nvPr/>
        </p:nvGrpSpPr>
        <p:grpSpPr>
          <a:xfrm>
            <a:off x="4717919" y="5222322"/>
            <a:ext cx="6740768" cy="1394291"/>
            <a:chOff x="4874347" y="5188640"/>
            <a:chExt cx="6740768" cy="1394291"/>
          </a:xfrm>
        </p:grpSpPr>
        <p:grpSp>
          <p:nvGrpSpPr>
            <p:cNvPr id="17" name="Group 16">
              <a:extLst>
                <a:ext uri="{FF2B5EF4-FFF2-40B4-BE49-F238E27FC236}">
                  <a16:creationId xmlns:a16="http://schemas.microsoft.com/office/drawing/2014/main" id="{285E464B-6D0F-39A1-ED8B-A6F469EB0613}"/>
                </a:ext>
              </a:extLst>
            </p:cNvPr>
            <p:cNvGrpSpPr/>
            <p:nvPr/>
          </p:nvGrpSpPr>
          <p:grpSpPr>
            <a:xfrm>
              <a:off x="4874347" y="5196444"/>
              <a:ext cx="3218688" cy="1386487"/>
              <a:chOff x="4874347" y="5196444"/>
              <a:chExt cx="3218688" cy="1386487"/>
            </a:xfrm>
          </p:grpSpPr>
          <p:sp>
            <p:nvSpPr>
              <p:cNvPr id="13" name="Rectangle: Rounded Corners 12">
                <a:extLst>
                  <a:ext uri="{FF2B5EF4-FFF2-40B4-BE49-F238E27FC236}">
                    <a16:creationId xmlns:a16="http://schemas.microsoft.com/office/drawing/2014/main" id="{F3538FF2-0ABB-99F7-CB45-36937E5DD1CB}"/>
                  </a:ext>
                </a:extLst>
              </p:cNvPr>
              <p:cNvSpPr/>
              <p:nvPr/>
            </p:nvSpPr>
            <p:spPr>
              <a:xfrm>
                <a:off x="4874347" y="5196444"/>
                <a:ext cx="3218688" cy="1386487"/>
              </a:xfrm>
              <a:prstGeom prst="roundRect">
                <a:avLst/>
              </a:prstGeom>
              <a:solidFill>
                <a:schemeClr val="bg1"/>
              </a:solid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MY" dirty="0">
                  <a:solidFill>
                    <a:sysClr val="windowText" lastClr="000000"/>
                  </a:solidFill>
                </a:endParaRPr>
              </a:p>
            </p:txBody>
          </p:sp>
          <p:sp>
            <p:nvSpPr>
              <p:cNvPr id="14" name="Content Placeholder 5">
                <a:extLst>
                  <a:ext uri="{FF2B5EF4-FFF2-40B4-BE49-F238E27FC236}">
                    <a16:creationId xmlns:a16="http://schemas.microsoft.com/office/drawing/2014/main" id="{AFFB4FCE-8A02-103F-EEB1-2F6F21F2132C}"/>
                  </a:ext>
                </a:extLst>
              </p:cNvPr>
              <p:cNvSpPr txBox="1">
                <a:spLocks/>
              </p:cNvSpPr>
              <p:nvPr/>
            </p:nvSpPr>
            <p:spPr>
              <a:xfrm>
                <a:off x="5027760" y="5342059"/>
                <a:ext cx="2399223" cy="1219248"/>
              </a:xfrm>
              <a:prstGeom prst="rect">
                <a:avLst/>
              </a:prstGeom>
              <a:noFill/>
            </p:spPr>
            <p:txBody>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1"/>
                    </a:solidFill>
                  </a:rPr>
                  <a:t>Training Dataset Features</a:t>
                </a:r>
              </a:p>
              <a:p>
                <a:pPr marL="628650" lvl="2" indent="-285750">
                  <a:buFont typeface="Wingdings" panose="05000000000000000000" pitchFamily="2" charset="2"/>
                  <a:buChar char="v"/>
                </a:pPr>
                <a:r>
                  <a:rPr lang="en-US" sz="1400" dirty="0">
                    <a:solidFill>
                      <a:schemeClr val="tx1"/>
                    </a:solidFill>
                  </a:rPr>
                  <a:t>Year</a:t>
                </a:r>
              </a:p>
              <a:p>
                <a:pPr marL="628650" lvl="2" indent="-285750">
                  <a:buFont typeface="Wingdings" panose="05000000000000000000" pitchFamily="2" charset="2"/>
                  <a:buChar char="v"/>
                </a:pPr>
                <a:r>
                  <a:rPr lang="en-US" sz="1400" dirty="0">
                    <a:solidFill>
                      <a:schemeClr val="tx1"/>
                    </a:solidFill>
                  </a:rPr>
                  <a:t>Month</a:t>
                </a:r>
              </a:p>
              <a:p>
                <a:pPr marL="628650" lvl="2" indent="-285750">
                  <a:buFont typeface="Wingdings" panose="05000000000000000000" pitchFamily="2" charset="2"/>
                  <a:buChar char="v"/>
                </a:pPr>
                <a:r>
                  <a:rPr lang="en-US" sz="1400" dirty="0">
                    <a:solidFill>
                      <a:schemeClr val="tx1"/>
                    </a:solidFill>
                  </a:rPr>
                  <a:t>Scaled Unit Price</a:t>
                </a:r>
              </a:p>
            </p:txBody>
          </p:sp>
          <p:pic>
            <p:nvPicPr>
              <p:cNvPr id="15" name="Graphic 14" descr="Research with solid fill">
                <a:extLst>
                  <a:ext uri="{FF2B5EF4-FFF2-40B4-BE49-F238E27FC236}">
                    <a16:creationId xmlns:a16="http://schemas.microsoft.com/office/drawing/2014/main" id="{A4D41CE1-07EB-931F-6279-519435519E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14689" y="5280976"/>
                <a:ext cx="421611" cy="457200"/>
              </a:xfrm>
              <a:prstGeom prst="rect">
                <a:avLst/>
              </a:prstGeom>
            </p:spPr>
          </p:pic>
        </p:grpSp>
        <p:grpSp>
          <p:nvGrpSpPr>
            <p:cNvPr id="23" name="Group 22">
              <a:extLst>
                <a:ext uri="{FF2B5EF4-FFF2-40B4-BE49-F238E27FC236}">
                  <a16:creationId xmlns:a16="http://schemas.microsoft.com/office/drawing/2014/main" id="{CB11C95B-69C7-6041-ABD5-88B0EBA504F9}"/>
                </a:ext>
              </a:extLst>
            </p:cNvPr>
            <p:cNvGrpSpPr/>
            <p:nvPr/>
          </p:nvGrpSpPr>
          <p:grpSpPr>
            <a:xfrm>
              <a:off x="8400375" y="5188640"/>
              <a:ext cx="3214740" cy="1389888"/>
              <a:chOff x="8400375" y="5188640"/>
              <a:chExt cx="3214740" cy="1389888"/>
            </a:xfrm>
          </p:grpSpPr>
          <p:sp>
            <p:nvSpPr>
              <p:cNvPr id="10" name="Rectangle: Rounded Corners 9">
                <a:extLst>
                  <a:ext uri="{FF2B5EF4-FFF2-40B4-BE49-F238E27FC236}">
                    <a16:creationId xmlns:a16="http://schemas.microsoft.com/office/drawing/2014/main" id="{856867A3-6BDF-C20F-3CD2-C9AC1BE4F607}"/>
                  </a:ext>
                </a:extLst>
              </p:cNvPr>
              <p:cNvSpPr/>
              <p:nvPr/>
            </p:nvSpPr>
            <p:spPr>
              <a:xfrm>
                <a:off x="8400375" y="5188640"/>
                <a:ext cx="3214740" cy="1389888"/>
              </a:xfrm>
              <a:prstGeom prst="roundRect">
                <a:avLst/>
              </a:prstGeom>
              <a:solidFill>
                <a:schemeClr val="bg1"/>
              </a:solid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MY" dirty="0">
                  <a:solidFill>
                    <a:sysClr val="windowText" lastClr="000000"/>
                  </a:solidFill>
                </a:endParaRPr>
              </a:p>
            </p:txBody>
          </p:sp>
          <p:sp>
            <p:nvSpPr>
              <p:cNvPr id="12" name="Content Placeholder 5">
                <a:extLst>
                  <a:ext uri="{FF2B5EF4-FFF2-40B4-BE49-F238E27FC236}">
                    <a16:creationId xmlns:a16="http://schemas.microsoft.com/office/drawing/2014/main" id="{6C673A61-EBA6-3A62-1992-18CD3E9DB048}"/>
                  </a:ext>
                </a:extLst>
              </p:cNvPr>
              <p:cNvSpPr txBox="1">
                <a:spLocks/>
              </p:cNvSpPr>
              <p:nvPr/>
            </p:nvSpPr>
            <p:spPr>
              <a:xfrm>
                <a:off x="8543673" y="5342059"/>
                <a:ext cx="2928144" cy="1219248"/>
              </a:xfrm>
              <a:prstGeom prst="rect">
                <a:avLst/>
              </a:prstGeom>
              <a:noFill/>
            </p:spPr>
            <p:txBody>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1"/>
                    </a:solidFill>
                  </a:rPr>
                  <a:t>Model Criteria</a:t>
                </a:r>
              </a:p>
              <a:p>
                <a:pPr marL="628650" lvl="2" indent="-285750">
                  <a:buFont typeface="Wingdings" panose="05000000000000000000" pitchFamily="2" charset="2"/>
                  <a:buChar char="v"/>
                </a:pPr>
                <a:r>
                  <a:rPr lang="en-US" sz="1400" dirty="0">
                    <a:solidFill>
                      <a:schemeClr val="tx1"/>
                    </a:solidFill>
                  </a:rPr>
                  <a:t>Random Seed: 42</a:t>
                </a:r>
              </a:p>
              <a:p>
                <a:pPr marL="628650" lvl="2" indent="-285750">
                  <a:buFont typeface="Wingdings" panose="05000000000000000000" pitchFamily="2" charset="2"/>
                  <a:buChar char="v"/>
                </a:pPr>
                <a:r>
                  <a:rPr lang="en-US" sz="1400" dirty="0">
                    <a:solidFill>
                      <a:schemeClr val="tx1"/>
                    </a:solidFill>
                  </a:rPr>
                  <a:t>Epsilon (</a:t>
                </a:r>
                <a:r>
                  <a:rPr lang="el-GR" sz="1400" dirty="0">
                    <a:solidFill>
                      <a:schemeClr val="tx1"/>
                    </a:solidFill>
                  </a:rPr>
                  <a:t>ε): 0.</a:t>
                </a:r>
                <a:r>
                  <a:rPr lang="en-US" sz="1400" dirty="0">
                    <a:solidFill>
                      <a:schemeClr val="tx1"/>
                    </a:solidFill>
                  </a:rPr>
                  <a:t>1</a:t>
                </a:r>
              </a:p>
              <a:p>
                <a:pPr marL="628650" lvl="2" indent="-285750">
                  <a:buFont typeface="Wingdings" panose="05000000000000000000" pitchFamily="2" charset="2"/>
                  <a:buChar char="v"/>
                </a:pPr>
                <a:r>
                  <a:rPr lang="en-US" sz="1400" dirty="0">
                    <a:solidFill>
                      <a:schemeClr val="tx1"/>
                    </a:solidFill>
                  </a:rPr>
                  <a:t>Minimum Samples: 20, 25</a:t>
                </a:r>
              </a:p>
            </p:txBody>
          </p:sp>
          <p:pic>
            <p:nvPicPr>
              <p:cNvPr id="22" name="Graphic 21" descr="Tools with solid fill">
                <a:extLst>
                  <a:ext uri="{FF2B5EF4-FFF2-40B4-BE49-F238E27FC236}">
                    <a16:creationId xmlns:a16="http://schemas.microsoft.com/office/drawing/2014/main" id="{C4B8E109-8D73-828F-A389-1A428C158C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60454" y="5280976"/>
                <a:ext cx="449338" cy="449338"/>
              </a:xfrm>
              <a:prstGeom prst="rect">
                <a:avLst/>
              </a:prstGeom>
            </p:spPr>
          </p:pic>
        </p:grpSp>
      </p:grpSp>
    </p:spTree>
    <p:extLst>
      <p:ext uri="{BB962C8B-B14F-4D97-AF65-F5344CB8AC3E}">
        <p14:creationId xmlns:p14="http://schemas.microsoft.com/office/powerpoint/2010/main" val="163059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4D3BECDB-4B1D-4711-1C3C-9DEAA82D168E}"/>
              </a:ext>
            </a:extLst>
          </p:cNvPr>
          <p:cNvSpPr>
            <a:spLocks noGrp="1"/>
          </p:cNvSpPr>
          <p:nvPr>
            <p:ph type="sldNum" sz="quarter" idx="12"/>
          </p:nvPr>
        </p:nvSpPr>
        <p:spPr/>
        <p:txBody>
          <a:bodyPr/>
          <a:lstStyle/>
          <a:p>
            <a:fld id="{2737C662-D0ED-4587-B264-5C4F0D975D18}" type="slidenum">
              <a:rPr lang="en-GB" smtClean="0"/>
              <a:pPr/>
              <a:t>8</a:t>
            </a:fld>
            <a:endParaRPr lang="en-GB" dirty="0"/>
          </a:p>
        </p:txBody>
      </p:sp>
      <p:sp>
        <p:nvSpPr>
          <p:cNvPr id="4" name="Title 4">
            <a:extLst>
              <a:ext uri="{FF2B5EF4-FFF2-40B4-BE49-F238E27FC236}">
                <a16:creationId xmlns:a16="http://schemas.microsoft.com/office/drawing/2014/main" id="{FC9B4EB1-64C7-A3E4-0D15-01133E721E2F}"/>
              </a:ext>
            </a:extLst>
          </p:cNvPr>
          <p:cNvSpPr txBox="1">
            <a:spLocks/>
          </p:cNvSpPr>
          <p:nvPr/>
        </p:nvSpPr>
        <p:spPr>
          <a:xfrm>
            <a:off x="457199" y="412364"/>
            <a:ext cx="6719977" cy="760828"/>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4800" dirty="0"/>
              <a:t>Model Evaluation</a:t>
            </a:r>
          </a:p>
        </p:txBody>
      </p:sp>
      <p:sp>
        <p:nvSpPr>
          <p:cNvPr id="30" name="Rectangle: Rounded Corners 29">
            <a:extLst>
              <a:ext uri="{FF2B5EF4-FFF2-40B4-BE49-F238E27FC236}">
                <a16:creationId xmlns:a16="http://schemas.microsoft.com/office/drawing/2014/main" id="{13CDB290-04B7-129D-D89C-BBE7A1C557A8}"/>
              </a:ext>
            </a:extLst>
          </p:cNvPr>
          <p:cNvSpPr/>
          <p:nvPr/>
        </p:nvSpPr>
        <p:spPr>
          <a:xfrm>
            <a:off x="297693" y="1826775"/>
            <a:ext cx="5765426" cy="1293663"/>
          </a:xfrm>
          <a:prstGeom prst="roundRect">
            <a:avLst/>
          </a:prstGeom>
          <a:solidFill>
            <a:schemeClr val="accent2">
              <a:lumMod val="20000"/>
              <a:lumOff val="80000"/>
            </a:schemeClr>
          </a:solid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MY" dirty="0">
              <a:solidFill>
                <a:sysClr val="windowText" lastClr="000000"/>
              </a:solidFill>
            </a:endParaRPr>
          </a:p>
        </p:txBody>
      </p:sp>
      <p:sp>
        <p:nvSpPr>
          <p:cNvPr id="31" name="TextBox 30">
            <a:extLst>
              <a:ext uri="{FF2B5EF4-FFF2-40B4-BE49-F238E27FC236}">
                <a16:creationId xmlns:a16="http://schemas.microsoft.com/office/drawing/2014/main" id="{8C6E9D98-5D56-81EF-A2A3-87E729702CF6}"/>
              </a:ext>
            </a:extLst>
          </p:cNvPr>
          <p:cNvSpPr txBox="1"/>
          <p:nvPr/>
        </p:nvSpPr>
        <p:spPr>
          <a:xfrm>
            <a:off x="385904" y="1957510"/>
            <a:ext cx="5044352" cy="1077218"/>
          </a:xfrm>
          <a:prstGeom prst="rect">
            <a:avLst/>
          </a:prstGeom>
        </p:spPr>
        <p:txBody>
          <a:bodyPr vert="horz" wrap="square" lIns="0" tIns="0" rIns="0" bIns="0" rtlCol="0">
            <a:spAutoFit/>
          </a:bodyPr>
          <a:lstStyle/>
          <a:p>
            <a:pPr algn="l"/>
            <a:r>
              <a:rPr lang="en-US" sz="1400" b="1" kern="1200" dirty="0">
                <a:solidFill>
                  <a:schemeClr val="accent1"/>
                </a:solidFill>
                <a:latin typeface="SLB Sans Book" panose="02000503040000020004" pitchFamily="2" charset="0"/>
                <a:ea typeface="+mn-ea"/>
                <a:cs typeface="+mn-cs"/>
              </a:rPr>
              <a:t>Product Owner's Feedback</a:t>
            </a:r>
          </a:p>
          <a:p>
            <a:pPr marL="742950" lvl="1" indent="-285750">
              <a:buFont typeface="Arial" panose="020B0604020202020204" pitchFamily="34" charset="0"/>
              <a:buChar char="•"/>
            </a:pPr>
            <a:r>
              <a:rPr lang="en-US" sz="1400" dirty="0">
                <a:solidFill>
                  <a:schemeClr val="accent1"/>
                </a:solidFill>
                <a:latin typeface="SLB Sans Book" panose="02000503040000020004" pitchFamily="2" charset="0"/>
              </a:rPr>
              <a:t>Evaluated anomalies based on </a:t>
            </a:r>
            <a:r>
              <a:rPr lang="en-US" sz="1400" b="1" dirty="0">
                <a:solidFill>
                  <a:schemeClr val="accent1"/>
                </a:solidFill>
                <a:latin typeface="SLB Sans Book" panose="02000503040000020004" pitchFamily="2" charset="0"/>
              </a:rPr>
              <a:t>4 key metrics </a:t>
            </a:r>
          </a:p>
          <a:p>
            <a:pPr lvl="1"/>
            <a:r>
              <a:rPr lang="en-US" sz="1400" b="1" dirty="0">
                <a:solidFill>
                  <a:schemeClr val="accent1"/>
                </a:solidFill>
                <a:latin typeface="SLB Sans Book" panose="02000503040000020004" pitchFamily="2" charset="0"/>
              </a:rPr>
              <a:t>      (TP, TN, FP, FN)</a:t>
            </a:r>
          </a:p>
          <a:p>
            <a:pPr marL="742950" lvl="1" indent="-285750">
              <a:buFont typeface="Arial" panose="020B0604020202020204" pitchFamily="34" charset="0"/>
              <a:buChar char="•"/>
            </a:pPr>
            <a:r>
              <a:rPr lang="en-US" sz="1400" dirty="0">
                <a:solidFill>
                  <a:schemeClr val="accent1"/>
                </a:solidFill>
                <a:latin typeface="SLB Sans Book" panose="02000503040000020004" pitchFamily="2" charset="0"/>
              </a:rPr>
              <a:t>Metrics aligned with </a:t>
            </a:r>
            <a:r>
              <a:rPr lang="en-US" sz="1400" b="1" dirty="0">
                <a:solidFill>
                  <a:schemeClr val="accent1"/>
                </a:solidFill>
                <a:latin typeface="SLB Sans Book" panose="02000503040000020004" pitchFamily="2" charset="0"/>
              </a:rPr>
              <a:t>financial expertise </a:t>
            </a:r>
            <a:r>
              <a:rPr lang="en-US" sz="1400" dirty="0">
                <a:solidFill>
                  <a:schemeClr val="accent1"/>
                </a:solidFill>
                <a:latin typeface="SLB Sans Book" panose="02000503040000020004" pitchFamily="2" charset="0"/>
              </a:rPr>
              <a:t>and </a:t>
            </a:r>
            <a:r>
              <a:rPr lang="en-US" sz="1400" b="1" dirty="0">
                <a:solidFill>
                  <a:schemeClr val="accent1"/>
                </a:solidFill>
                <a:latin typeface="SLB Sans Book" panose="02000503040000020004" pitchFamily="2" charset="0"/>
              </a:rPr>
              <a:t>business requirements</a:t>
            </a:r>
            <a:endParaRPr lang="en-MY" sz="1400" b="0" kern="1200" dirty="0">
              <a:solidFill>
                <a:schemeClr val="accent1"/>
              </a:solidFill>
              <a:latin typeface="SLB Sans Book" panose="02000503040000020004" pitchFamily="2" charset="0"/>
              <a:ea typeface="+mn-ea"/>
              <a:cs typeface="+mn-cs"/>
            </a:endParaRPr>
          </a:p>
        </p:txBody>
      </p:sp>
      <p:pic>
        <p:nvPicPr>
          <p:cNvPr id="1029" name="Graphic 1028" descr="Users with solid fill">
            <a:extLst>
              <a:ext uri="{FF2B5EF4-FFF2-40B4-BE49-F238E27FC236}">
                <a16:creationId xmlns:a16="http://schemas.microsoft.com/office/drawing/2014/main" id="{D89DF41F-8DAE-6B7A-FF6C-40C01F1C36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10693" y="1826775"/>
            <a:ext cx="727183" cy="640080"/>
          </a:xfrm>
          <a:prstGeom prst="rect">
            <a:avLst/>
          </a:prstGeom>
        </p:spPr>
      </p:pic>
      <p:grpSp>
        <p:nvGrpSpPr>
          <p:cNvPr id="12" name="Group 11">
            <a:extLst>
              <a:ext uri="{FF2B5EF4-FFF2-40B4-BE49-F238E27FC236}">
                <a16:creationId xmlns:a16="http://schemas.microsoft.com/office/drawing/2014/main" id="{9E992631-AF42-953C-E3E5-AD6D1B53A956}"/>
              </a:ext>
            </a:extLst>
          </p:cNvPr>
          <p:cNvGrpSpPr/>
          <p:nvPr/>
        </p:nvGrpSpPr>
        <p:grpSpPr>
          <a:xfrm>
            <a:off x="6425083" y="2820737"/>
            <a:ext cx="5381011" cy="1216526"/>
            <a:chOff x="6425083" y="2820737"/>
            <a:chExt cx="5381011" cy="1216526"/>
          </a:xfrm>
        </p:grpSpPr>
        <p:grpSp>
          <p:nvGrpSpPr>
            <p:cNvPr id="1087" name="Group 1086">
              <a:extLst>
                <a:ext uri="{FF2B5EF4-FFF2-40B4-BE49-F238E27FC236}">
                  <a16:creationId xmlns:a16="http://schemas.microsoft.com/office/drawing/2014/main" id="{572706BF-2CD6-20CF-D0D7-7E19ED863FBA}"/>
                </a:ext>
              </a:extLst>
            </p:cNvPr>
            <p:cNvGrpSpPr/>
            <p:nvPr/>
          </p:nvGrpSpPr>
          <p:grpSpPr>
            <a:xfrm>
              <a:off x="6425083" y="2820737"/>
              <a:ext cx="5381011" cy="1216526"/>
              <a:chOff x="526211" y="1264185"/>
              <a:chExt cx="5676181" cy="1216526"/>
            </a:xfrm>
          </p:grpSpPr>
          <p:sp>
            <p:nvSpPr>
              <p:cNvPr id="1088" name="Rectangle: Rounded Corners 1087">
                <a:extLst>
                  <a:ext uri="{FF2B5EF4-FFF2-40B4-BE49-F238E27FC236}">
                    <a16:creationId xmlns:a16="http://schemas.microsoft.com/office/drawing/2014/main" id="{E33D07D9-3261-EA20-BE03-9DE5504C704D}"/>
                  </a:ext>
                </a:extLst>
              </p:cNvPr>
              <p:cNvSpPr/>
              <p:nvPr/>
            </p:nvSpPr>
            <p:spPr>
              <a:xfrm>
                <a:off x="526211" y="1264185"/>
                <a:ext cx="5676181" cy="1216526"/>
              </a:xfrm>
              <a:prstGeom prst="roundRect">
                <a:avLst/>
              </a:prstGeom>
              <a:solidFill>
                <a:schemeClr val="accent2">
                  <a:lumMod val="20000"/>
                  <a:lumOff val="80000"/>
                </a:schemeClr>
              </a:solid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MY" dirty="0">
                  <a:solidFill>
                    <a:sysClr val="windowText" lastClr="000000"/>
                  </a:solidFill>
                </a:endParaRPr>
              </a:p>
            </p:txBody>
          </p:sp>
          <p:sp>
            <p:nvSpPr>
              <p:cNvPr id="1089" name="TextBox 1088">
                <a:extLst>
                  <a:ext uri="{FF2B5EF4-FFF2-40B4-BE49-F238E27FC236}">
                    <a16:creationId xmlns:a16="http://schemas.microsoft.com/office/drawing/2014/main" id="{EEC5A74F-5E92-7A94-AD2F-090E33EAE0A6}"/>
                  </a:ext>
                </a:extLst>
              </p:cNvPr>
              <p:cNvSpPr txBox="1"/>
              <p:nvPr/>
            </p:nvSpPr>
            <p:spPr>
              <a:xfrm>
                <a:off x="688592" y="1394920"/>
                <a:ext cx="4862540" cy="861774"/>
              </a:xfrm>
              <a:prstGeom prst="rect">
                <a:avLst/>
              </a:prstGeom>
            </p:spPr>
            <p:txBody>
              <a:bodyPr vert="horz" wrap="square" lIns="0" tIns="0" rIns="0" bIns="0" rtlCol="0">
                <a:spAutoFit/>
              </a:bodyPr>
              <a:lstStyle/>
              <a:p>
                <a:pPr algn="l"/>
                <a:r>
                  <a:rPr lang="en-US" sz="1400" b="1" kern="1200" dirty="0">
                    <a:solidFill>
                      <a:schemeClr val="accent1"/>
                    </a:solidFill>
                    <a:latin typeface="SLB Sans Book" panose="02000503040000020004" pitchFamily="2" charset="0"/>
                    <a:ea typeface="+mn-ea"/>
                    <a:cs typeface="+mn-cs"/>
                  </a:rPr>
                  <a:t>DBSCAN Model</a:t>
                </a:r>
              </a:p>
              <a:p>
                <a:pPr marL="742950" lvl="1" indent="-285750">
                  <a:buFont typeface="Arial" panose="020B0604020202020204" pitchFamily="34" charset="0"/>
                  <a:buChar char="•"/>
                </a:pPr>
                <a:r>
                  <a:rPr lang="en-US" sz="1400" b="1" dirty="0">
                    <a:solidFill>
                      <a:schemeClr val="accent1"/>
                    </a:solidFill>
                    <a:latin typeface="SLB Sans Book" panose="02000503040000020004" pitchFamily="2" charset="0"/>
                  </a:rPr>
                  <a:t>Fine-tuned parameters </a:t>
                </a:r>
                <a:r>
                  <a:rPr lang="en-US" sz="1400" dirty="0">
                    <a:solidFill>
                      <a:schemeClr val="accent1"/>
                    </a:solidFill>
                    <a:latin typeface="SLB Sans Book" panose="02000503040000020004" pitchFamily="2" charset="0"/>
                  </a:rPr>
                  <a:t>for optimal performance</a:t>
                </a:r>
              </a:p>
              <a:p>
                <a:pPr marL="742950" lvl="1" indent="-285750">
                  <a:buFont typeface="Arial" panose="020B0604020202020204" pitchFamily="34" charset="0"/>
                  <a:buChar char="•"/>
                </a:pPr>
                <a:r>
                  <a:rPr lang="en-US" sz="1400" b="1" dirty="0">
                    <a:solidFill>
                      <a:schemeClr val="accent1"/>
                    </a:solidFill>
                    <a:latin typeface="SLB Sans Book" panose="02000503040000020004" pitchFamily="2" charset="0"/>
                  </a:rPr>
                  <a:t>Increasing Min Samples </a:t>
                </a:r>
                <a:r>
                  <a:rPr lang="en-US" sz="1400" dirty="0">
                    <a:solidFill>
                      <a:schemeClr val="accent1"/>
                    </a:solidFill>
                    <a:latin typeface="SLB Sans Book" panose="02000503040000020004" pitchFamily="2" charset="0"/>
                  </a:rPr>
                  <a:t>and </a:t>
                </a:r>
                <a:r>
                  <a:rPr lang="en-US" sz="1400" b="1" dirty="0">
                    <a:solidFill>
                      <a:schemeClr val="accent1"/>
                    </a:solidFill>
                    <a:latin typeface="SLB Sans Book" panose="02000503040000020004" pitchFamily="2" charset="0"/>
                  </a:rPr>
                  <a:t>decreasing Epsilon </a:t>
                </a:r>
                <a:r>
                  <a:rPr lang="en-US" sz="1400" dirty="0">
                    <a:solidFill>
                      <a:schemeClr val="accent1"/>
                    </a:solidFill>
                    <a:latin typeface="SLB Sans Book" panose="02000503040000020004" pitchFamily="2" charset="0"/>
                  </a:rPr>
                  <a:t>could improve accuracy</a:t>
                </a:r>
                <a:endParaRPr lang="en-MY" sz="1400" b="0" kern="1200" dirty="0">
                  <a:solidFill>
                    <a:schemeClr val="accent1"/>
                  </a:solidFill>
                  <a:latin typeface="SLB Sans Book" panose="02000503040000020004" pitchFamily="2" charset="0"/>
                  <a:ea typeface="+mn-ea"/>
                  <a:cs typeface="+mn-cs"/>
                </a:endParaRPr>
              </a:p>
            </p:txBody>
          </p:sp>
        </p:grpSp>
        <p:pic>
          <p:nvPicPr>
            <p:cNvPr id="10" name="Graphic 9" descr="Programmer female with solid fill">
              <a:extLst>
                <a:ext uri="{FF2B5EF4-FFF2-40B4-BE49-F238E27FC236}">
                  <a16:creationId xmlns:a16="http://schemas.microsoft.com/office/drawing/2014/main" id="{BE6B5375-4FD9-C941-2C5C-1DFD4B11CD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14759" y="2837989"/>
              <a:ext cx="608263" cy="608263"/>
            </a:xfrm>
            <a:prstGeom prst="rect">
              <a:avLst/>
            </a:prstGeom>
          </p:spPr>
        </p:pic>
      </p:grpSp>
      <p:grpSp>
        <p:nvGrpSpPr>
          <p:cNvPr id="15" name="Group 14">
            <a:extLst>
              <a:ext uri="{FF2B5EF4-FFF2-40B4-BE49-F238E27FC236}">
                <a16:creationId xmlns:a16="http://schemas.microsoft.com/office/drawing/2014/main" id="{AB1DDD73-4E73-A253-582A-58719E79052F}"/>
              </a:ext>
            </a:extLst>
          </p:cNvPr>
          <p:cNvGrpSpPr/>
          <p:nvPr/>
        </p:nvGrpSpPr>
        <p:grpSpPr>
          <a:xfrm>
            <a:off x="297693" y="3898618"/>
            <a:ext cx="5798307" cy="1216526"/>
            <a:chOff x="297693" y="3898618"/>
            <a:chExt cx="5798307" cy="1216526"/>
          </a:xfrm>
        </p:grpSpPr>
        <p:grpSp>
          <p:nvGrpSpPr>
            <p:cNvPr id="1111" name="Group 1110">
              <a:extLst>
                <a:ext uri="{FF2B5EF4-FFF2-40B4-BE49-F238E27FC236}">
                  <a16:creationId xmlns:a16="http://schemas.microsoft.com/office/drawing/2014/main" id="{F6BAE3D7-07C4-7BE5-941E-5D29E06CE954}"/>
                </a:ext>
              </a:extLst>
            </p:cNvPr>
            <p:cNvGrpSpPr/>
            <p:nvPr/>
          </p:nvGrpSpPr>
          <p:grpSpPr>
            <a:xfrm>
              <a:off x="297693" y="3898618"/>
              <a:ext cx="5798307" cy="1216526"/>
              <a:chOff x="526211" y="1264185"/>
              <a:chExt cx="5676181" cy="1216526"/>
            </a:xfrm>
          </p:grpSpPr>
          <p:sp>
            <p:nvSpPr>
              <p:cNvPr id="1112" name="Rectangle: Rounded Corners 1111">
                <a:extLst>
                  <a:ext uri="{FF2B5EF4-FFF2-40B4-BE49-F238E27FC236}">
                    <a16:creationId xmlns:a16="http://schemas.microsoft.com/office/drawing/2014/main" id="{D83C6BC6-BC33-06B3-84D4-9C9D2E2D77F5}"/>
                  </a:ext>
                </a:extLst>
              </p:cNvPr>
              <p:cNvSpPr/>
              <p:nvPr/>
            </p:nvSpPr>
            <p:spPr>
              <a:xfrm>
                <a:off x="526211" y="1264185"/>
                <a:ext cx="5676181" cy="1216526"/>
              </a:xfrm>
              <a:prstGeom prst="roundRect">
                <a:avLst/>
              </a:prstGeom>
              <a:solidFill>
                <a:schemeClr val="accent2">
                  <a:lumMod val="20000"/>
                  <a:lumOff val="80000"/>
                </a:schemeClr>
              </a:solidFill>
              <a:ln w="28575">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MY" dirty="0">
                  <a:solidFill>
                    <a:sysClr val="windowText" lastClr="000000"/>
                  </a:solidFill>
                </a:endParaRPr>
              </a:p>
            </p:txBody>
          </p:sp>
          <p:sp>
            <p:nvSpPr>
              <p:cNvPr id="1113" name="TextBox 1112">
                <a:extLst>
                  <a:ext uri="{FF2B5EF4-FFF2-40B4-BE49-F238E27FC236}">
                    <a16:creationId xmlns:a16="http://schemas.microsoft.com/office/drawing/2014/main" id="{32B0830E-9458-037F-F447-B55E0AE7DD84}"/>
                  </a:ext>
                </a:extLst>
              </p:cNvPr>
              <p:cNvSpPr txBox="1"/>
              <p:nvPr/>
            </p:nvSpPr>
            <p:spPr>
              <a:xfrm>
                <a:off x="686715" y="1441561"/>
                <a:ext cx="5044352" cy="861774"/>
              </a:xfrm>
              <a:prstGeom prst="rect">
                <a:avLst/>
              </a:prstGeom>
            </p:spPr>
            <p:txBody>
              <a:bodyPr vert="horz" wrap="square" lIns="0" tIns="0" rIns="0" bIns="0" rtlCol="0">
                <a:spAutoFit/>
              </a:bodyPr>
              <a:lstStyle/>
              <a:p>
                <a:pPr algn="l"/>
                <a:r>
                  <a:rPr lang="en-US" sz="1400" b="1" kern="1200" dirty="0">
                    <a:solidFill>
                      <a:schemeClr val="accent1"/>
                    </a:solidFill>
                    <a:latin typeface="SLB Sans Book" panose="02000503040000020004" pitchFamily="2" charset="0"/>
                    <a:ea typeface="+mn-ea"/>
                    <a:cs typeface="+mn-cs"/>
                  </a:rPr>
                  <a:t>Final Model Chosen</a:t>
                </a:r>
              </a:p>
              <a:p>
                <a:pPr marL="742950" lvl="1" indent="-285750">
                  <a:buFont typeface="Arial" panose="020B0604020202020204" pitchFamily="34" charset="0"/>
                  <a:buChar char="•"/>
                </a:pPr>
                <a:r>
                  <a:rPr lang="en-US" sz="1400" dirty="0">
                    <a:solidFill>
                      <a:schemeClr val="accent1"/>
                    </a:solidFill>
                    <a:latin typeface="SLB Sans Book" panose="02000503040000020004" pitchFamily="2" charset="0"/>
                  </a:rPr>
                  <a:t>Avoids overfitting and meets business needs</a:t>
                </a:r>
              </a:p>
              <a:p>
                <a:pPr marL="742950" lvl="1" indent="-285750">
                  <a:buFont typeface="Arial" panose="020B0604020202020204" pitchFamily="34" charset="0"/>
                  <a:buChar char="•"/>
                </a:pPr>
                <a:r>
                  <a:rPr lang="en-US" sz="1400" b="1" kern="1200" dirty="0">
                    <a:solidFill>
                      <a:schemeClr val="accent1"/>
                    </a:solidFill>
                    <a:latin typeface="SLB Sans Book" panose="02000503040000020004" pitchFamily="2" charset="0"/>
                    <a:ea typeface="+mn-ea"/>
                    <a:cs typeface="+mn-cs"/>
                  </a:rPr>
                  <a:t>Recall: 85% </a:t>
                </a:r>
                <a:r>
                  <a:rPr lang="en-US" sz="1400" b="0" kern="1200" dirty="0">
                    <a:solidFill>
                      <a:schemeClr val="accent1"/>
                    </a:solidFill>
                    <a:latin typeface="SLB Sans Book" panose="02000503040000020004" pitchFamily="2" charset="0"/>
                    <a:ea typeface="+mn-ea"/>
                    <a:cs typeface="+mn-cs"/>
                  </a:rPr>
                  <a:t>(validated by Product Owner on 20% of the dataset)</a:t>
                </a:r>
                <a:endParaRPr lang="en-MY" sz="1400" b="0" kern="1200" dirty="0">
                  <a:solidFill>
                    <a:schemeClr val="accent1"/>
                  </a:solidFill>
                  <a:latin typeface="SLB Sans Book" panose="02000503040000020004" pitchFamily="2" charset="0"/>
                  <a:ea typeface="+mn-ea"/>
                  <a:cs typeface="+mn-cs"/>
                </a:endParaRPr>
              </a:p>
            </p:txBody>
          </p:sp>
        </p:grpSp>
        <p:pic>
          <p:nvPicPr>
            <p:cNvPr id="14" name="Graphic 13" descr="Exponential Graph with solid fill">
              <a:extLst>
                <a:ext uri="{FF2B5EF4-FFF2-40B4-BE49-F238E27FC236}">
                  <a16:creationId xmlns:a16="http://schemas.microsoft.com/office/drawing/2014/main" id="{9F1784DB-B42F-39F2-594F-978CF74E1A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54997" y="3937011"/>
              <a:ext cx="588620" cy="588620"/>
            </a:xfrm>
            <a:prstGeom prst="rect">
              <a:avLst/>
            </a:prstGeom>
          </p:spPr>
        </p:pic>
      </p:grpSp>
      <p:sp>
        <p:nvSpPr>
          <p:cNvPr id="7" name="Arrow: Curved Down 6">
            <a:extLst>
              <a:ext uri="{FF2B5EF4-FFF2-40B4-BE49-F238E27FC236}">
                <a16:creationId xmlns:a16="http://schemas.microsoft.com/office/drawing/2014/main" id="{5447CAE7-9D61-6E48-A74B-AF93ECAC5799}"/>
              </a:ext>
            </a:extLst>
          </p:cNvPr>
          <p:cNvSpPr/>
          <p:nvPr/>
        </p:nvSpPr>
        <p:spPr>
          <a:xfrm rot="2034187">
            <a:off x="5851479" y="2095932"/>
            <a:ext cx="1293665" cy="606794"/>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MY">
              <a:solidFill>
                <a:schemeClr val="tx1"/>
              </a:solidFill>
            </a:endParaRPr>
          </a:p>
        </p:txBody>
      </p:sp>
      <p:sp>
        <p:nvSpPr>
          <p:cNvPr id="11" name="Arrow: Curved Down 10">
            <a:extLst>
              <a:ext uri="{FF2B5EF4-FFF2-40B4-BE49-F238E27FC236}">
                <a16:creationId xmlns:a16="http://schemas.microsoft.com/office/drawing/2014/main" id="{C7D267D1-10E8-2165-DE08-697E29D863D0}"/>
              </a:ext>
            </a:extLst>
          </p:cNvPr>
          <p:cNvSpPr/>
          <p:nvPr/>
        </p:nvSpPr>
        <p:spPr>
          <a:xfrm rot="19744721" flipH="1" flipV="1">
            <a:off x="5859405" y="4203484"/>
            <a:ext cx="1293665" cy="606794"/>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SLB Sans Book" panose="02000503040000020004" pitchFamily="2" charset="0"/>
              <a:buChar char="→"/>
            </a:pPr>
            <a:endParaRPr lang="en-MY">
              <a:solidFill>
                <a:schemeClr val="tx1"/>
              </a:solidFill>
            </a:endParaRPr>
          </a:p>
        </p:txBody>
      </p:sp>
    </p:spTree>
    <p:extLst>
      <p:ext uri="{BB962C8B-B14F-4D97-AF65-F5344CB8AC3E}">
        <p14:creationId xmlns:p14="http://schemas.microsoft.com/office/powerpoint/2010/main" val="3251222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6C6E8E-ADAD-37D8-2840-5B0779EA7780}"/>
              </a:ext>
            </a:extLst>
          </p:cNvPr>
          <p:cNvSpPr>
            <a:spLocks noGrp="1"/>
          </p:cNvSpPr>
          <p:nvPr>
            <p:ph type="sldNum" sz="quarter" idx="12"/>
          </p:nvPr>
        </p:nvSpPr>
        <p:spPr/>
        <p:txBody>
          <a:bodyPr/>
          <a:lstStyle/>
          <a:p>
            <a:fld id="{2737C662-D0ED-4587-B264-5C4F0D975D18}" type="slidenum">
              <a:rPr lang="en-GB" smtClean="0"/>
              <a:t>9</a:t>
            </a:fld>
            <a:endParaRPr lang="en-GB" dirty="0"/>
          </a:p>
        </p:txBody>
      </p:sp>
      <p:sp>
        <p:nvSpPr>
          <p:cNvPr id="4" name="Title 4">
            <a:extLst>
              <a:ext uri="{FF2B5EF4-FFF2-40B4-BE49-F238E27FC236}">
                <a16:creationId xmlns:a16="http://schemas.microsoft.com/office/drawing/2014/main" id="{16BF6A25-23BA-3735-6DD9-E287901BAB35}"/>
              </a:ext>
            </a:extLst>
          </p:cNvPr>
          <p:cNvSpPr>
            <a:spLocks noGrp="1"/>
          </p:cNvSpPr>
          <p:nvPr>
            <p:ph type="title"/>
          </p:nvPr>
        </p:nvSpPr>
        <p:spPr>
          <a:xfrm>
            <a:off x="457200" y="412364"/>
            <a:ext cx="10265434" cy="683192"/>
          </a:xfrm>
        </p:spPr>
        <p:txBody>
          <a:bodyPr/>
          <a:lstStyle/>
          <a:p>
            <a:r>
              <a:rPr lang="en-US" sz="4800" noProof="0" dirty="0"/>
              <a:t>Potential Feature Analysis</a:t>
            </a:r>
          </a:p>
        </p:txBody>
      </p:sp>
      <p:sp>
        <p:nvSpPr>
          <p:cNvPr id="5" name="Content Placeholder 5">
            <a:extLst>
              <a:ext uri="{FF2B5EF4-FFF2-40B4-BE49-F238E27FC236}">
                <a16:creationId xmlns:a16="http://schemas.microsoft.com/office/drawing/2014/main" id="{3F06D9EB-0277-31EC-8CFC-10B000C55C2F}"/>
              </a:ext>
            </a:extLst>
          </p:cNvPr>
          <p:cNvSpPr txBox="1">
            <a:spLocks/>
          </p:cNvSpPr>
          <p:nvPr/>
        </p:nvSpPr>
        <p:spPr>
          <a:xfrm>
            <a:off x="457199" y="1112808"/>
            <a:ext cx="6970143" cy="569343"/>
          </a:xfrm>
          <a:prstGeom prst="rect">
            <a:avLst/>
          </a:prstGeom>
        </p:spPr>
        <p:txBody>
          <a:bodyPr vert="horz" lIns="0" tIns="0" rIns="0" bIns="0" rtlCol="0">
            <a:noAutofit/>
          </a:bodyPr>
          <a:lst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latin typeface="+mn-lt"/>
              </a:rPr>
              <a:t>Univariate Check for Anomalies across </a:t>
            </a:r>
            <a:r>
              <a:rPr lang="en-US" dirty="0" err="1">
                <a:latin typeface="+mn-lt"/>
              </a:rPr>
              <a:t>Material_Plant</a:t>
            </a:r>
            <a:endParaRPr lang="en-US" dirty="0">
              <a:latin typeface="+mn-lt"/>
            </a:endParaRPr>
          </a:p>
        </p:txBody>
      </p:sp>
      <p:grpSp>
        <p:nvGrpSpPr>
          <p:cNvPr id="26" name="Group 25">
            <a:extLst>
              <a:ext uri="{FF2B5EF4-FFF2-40B4-BE49-F238E27FC236}">
                <a16:creationId xmlns:a16="http://schemas.microsoft.com/office/drawing/2014/main" id="{E69C9062-6312-A47D-CC47-1C7E3AFE0243}"/>
              </a:ext>
            </a:extLst>
          </p:cNvPr>
          <p:cNvGrpSpPr/>
          <p:nvPr/>
        </p:nvGrpSpPr>
        <p:grpSpPr>
          <a:xfrm>
            <a:off x="540805" y="1982342"/>
            <a:ext cx="11110389" cy="2046197"/>
            <a:chOff x="534839" y="1999595"/>
            <a:chExt cx="10939694" cy="1978893"/>
          </a:xfrm>
        </p:grpSpPr>
        <p:grpSp>
          <p:nvGrpSpPr>
            <p:cNvPr id="17" name="Group 16">
              <a:extLst>
                <a:ext uri="{FF2B5EF4-FFF2-40B4-BE49-F238E27FC236}">
                  <a16:creationId xmlns:a16="http://schemas.microsoft.com/office/drawing/2014/main" id="{92AD2366-1DBF-F20D-C8EE-C85BA90635B3}"/>
                </a:ext>
              </a:extLst>
            </p:cNvPr>
            <p:cNvGrpSpPr/>
            <p:nvPr/>
          </p:nvGrpSpPr>
          <p:grpSpPr>
            <a:xfrm>
              <a:off x="534839" y="1999595"/>
              <a:ext cx="3398808" cy="1958196"/>
              <a:chOff x="957533" y="2104847"/>
              <a:chExt cx="3398808" cy="1958196"/>
            </a:xfrm>
          </p:grpSpPr>
          <p:sp>
            <p:nvSpPr>
              <p:cNvPr id="9" name="Rectangle: Folded Corner 8">
                <a:extLst>
                  <a:ext uri="{FF2B5EF4-FFF2-40B4-BE49-F238E27FC236}">
                    <a16:creationId xmlns:a16="http://schemas.microsoft.com/office/drawing/2014/main" id="{4D13357C-6D28-3C4E-72FD-FD04DC387B59}"/>
                  </a:ext>
                </a:extLst>
              </p:cNvPr>
              <p:cNvSpPr/>
              <p:nvPr/>
            </p:nvSpPr>
            <p:spPr>
              <a:xfrm>
                <a:off x="957533" y="2104847"/>
                <a:ext cx="3398808" cy="1958196"/>
              </a:xfrm>
              <a:prstGeom prst="foldedCorner">
                <a:avLst/>
              </a:prstGeom>
              <a:ln w="19050">
                <a:solidFill>
                  <a:schemeClr val="bg1"/>
                </a:solidFill>
                <a:prstDash val="dash"/>
              </a:ln>
              <a:effectLst>
                <a:glow rad="63500">
                  <a:schemeClr val="accent2">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dirty="0"/>
              </a:p>
            </p:txBody>
          </p:sp>
          <p:sp>
            <p:nvSpPr>
              <p:cNvPr id="10" name="TextBox 9">
                <a:extLst>
                  <a:ext uri="{FF2B5EF4-FFF2-40B4-BE49-F238E27FC236}">
                    <a16:creationId xmlns:a16="http://schemas.microsoft.com/office/drawing/2014/main" id="{1CD28257-29DB-C035-A238-E2E000F44F7E}"/>
                  </a:ext>
                </a:extLst>
              </p:cNvPr>
              <p:cNvSpPr txBox="1"/>
              <p:nvPr/>
            </p:nvSpPr>
            <p:spPr>
              <a:xfrm>
                <a:off x="1069676" y="2234242"/>
                <a:ext cx="3183148" cy="1077218"/>
              </a:xfrm>
              <a:prstGeom prst="rect">
                <a:avLst/>
              </a:prstGeom>
            </p:spPr>
            <p:txBody>
              <a:bodyPr vert="horz" wrap="square" lIns="0" tIns="0" rIns="0" bIns="0" rtlCol="0">
                <a:spAutoFit/>
              </a:bodyPr>
              <a:lstStyle/>
              <a:p>
                <a:pPr algn="l"/>
                <a:r>
                  <a:rPr lang="en-US" sz="1400" b="1" kern="1200" dirty="0">
                    <a:solidFill>
                      <a:schemeClr val="tx2"/>
                    </a:solidFill>
                    <a:latin typeface="SLB Sans Medium" panose="02000503040000020004" pitchFamily="50" charset="0"/>
                  </a:rPr>
                  <a:t>Vendor Check</a:t>
                </a:r>
              </a:p>
              <a:p>
                <a:pPr algn="l"/>
                <a:endParaRPr lang="en-US" sz="1400" dirty="0">
                  <a:solidFill>
                    <a:schemeClr val="tx2"/>
                  </a:solidFill>
                  <a:latin typeface="SLB Sans Book" panose="02000503040000020004" pitchFamily="2" charset="0"/>
                </a:endParaRPr>
              </a:p>
              <a:p>
                <a:pPr marL="285750" indent="-285750" algn="l">
                  <a:buFont typeface="Arial" panose="020B0604020202020204" pitchFamily="34" charset="0"/>
                  <a:buChar char="•"/>
                </a:pPr>
                <a:r>
                  <a:rPr lang="en-US" sz="1400" dirty="0">
                    <a:latin typeface="SLB Sans Book" panose="02000503040000020004" pitchFamily="50" charset="0"/>
                  </a:rPr>
                  <a:t>Starting from the </a:t>
                </a:r>
                <a:r>
                  <a:rPr lang="en-US" sz="1400" b="1" dirty="0">
                    <a:latin typeface="SLB Sans Book" panose="02000503040000020004" pitchFamily="50" charset="0"/>
                  </a:rPr>
                  <a:t>4th record</a:t>
                </a:r>
                <a:r>
                  <a:rPr lang="en-US" sz="1400" dirty="0">
                    <a:latin typeface="SLB Sans Book" panose="02000503040000020004" pitchFamily="50" charset="0"/>
                  </a:rPr>
                  <a:t>, if any </a:t>
                </a:r>
                <a:r>
                  <a:rPr lang="en-US" sz="1400" b="1" dirty="0">
                    <a:latin typeface="SLB Sans Book" panose="02000503040000020004" pitchFamily="50" charset="0"/>
                  </a:rPr>
                  <a:t>vendor</a:t>
                </a:r>
                <a:r>
                  <a:rPr lang="en-US" sz="1400" dirty="0">
                    <a:latin typeface="SLB Sans Book" panose="02000503040000020004" pitchFamily="50" charset="0"/>
                  </a:rPr>
                  <a:t> is </a:t>
                </a:r>
                <a:r>
                  <a:rPr lang="en-US" sz="1400" b="1" dirty="0">
                    <a:latin typeface="SLB Sans Book" panose="02000503040000020004" pitchFamily="50" charset="0"/>
                  </a:rPr>
                  <a:t>different</a:t>
                </a:r>
                <a:r>
                  <a:rPr lang="en-US" sz="1400" dirty="0">
                    <a:latin typeface="SLB Sans Book" panose="02000503040000020004" pitchFamily="50" charset="0"/>
                  </a:rPr>
                  <a:t> from the </a:t>
                </a:r>
                <a:r>
                  <a:rPr lang="en-US" sz="1400" b="1" dirty="0">
                    <a:latin typeface="SLB Sans Book" panose="02000503040000020004" pitchFamily="50" charset="0"/>
                  </a:rPr>
                  <a:t>previous 3 records</a:t>
                </a:r>
                <a:endParaRPr lang="en-MY" sz="1400" b="1" kern="1200" dirty="0">
                  <a:solidFill>
                    <a:schemeClr val="accent1"/>
                  </a:solidFill>
                  <a:latin typeface="SLB Sans Book" panose="02000503040000020004" pitchFamily="50" charset="0"/>
                </a:endParaRPr>
              </a:p>
            </p:txBody>
          </p:sp>
          <p:pic>
            <p:nvPicPr>
              <p:cNvPr id="16" name="Graphic 15" descr="Kiosk with solid fill">
                <a:extLst>
                  <a:ext uri="{FF2B5EF4-FFF2-40B4-BE49-F238E27FC236}">
                    <a16:creationId xmlns:a16="http://schemas.microsoft.com/office/drawing/2014/main" id="{46D2E7F5-3070-E6E9-DC79-A671AA8E80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04249" y="2104847"/>
                <a:ext cx="552092" cy="552092"/>
              </a:xfrm>
              <a:prstGeom prst="rect">
                <a:avLst/>
              </a:prstGeom>
            </p:spPr>
          </p:pic>
        </p:grpSp>
        <p:grpSp>
          <p:nvGrpSpPr>
            <p:cNvPr id="20" name="Group 19">
              <a:extLst>
                <a:ext uri="{FF2B5EF4-FFF2-40B4-BE49-F238E27FC236}">
                  <a16:creationId xmlns:a16="http://schemas.microsoft.com/office/drawing/2014/main" id="{677829CA-003D-FC07-DB9D-F39BD7967437}"/>
                </a:ext>
              </a:extLst>
            </p:cNvPr>
            <p:cNvGrpSpPr/>
            <p:nvPr/>
          </p:nvGrpSpPr>
          <p:grpSpPr>
            <a:xfrm>
              <a:off x="4301705" y="1999595"/>
              <a:ext cx="3401568" cy="1958196"/>
              <a:chOff x="4741652" y="2104847"/>
              <a:chExt cx="3401568" cy="1958196"/>
            </a:xfrm>
          </p:grpSpPr>
          <p:sp>
            <p:nvSpPr>
              <p:cNvPr id="11" name="Rectangle: Folded Corner 10">
                <a:extLst>
                  <a:ext uri="{FF2B5EF4-FFF2-40B4-BE49-F238E27FC236}">
                    <a16:creationId xmlns:a16="http://schemas.microsoft.com/office/drawing/2014/main" id="{6E3DA301-7998-B090-0E92-B1CC0059FF66}"/>
                  </a:ext>
                </a:extLst>
              </p:cNvPr>
              <p:cNvSpPr/>
              <p:nvPr/>
            </p:nvSpPr>
            <p:spPr>
              <a:xfrm>
                <a:off x="4741652" y="2104847"/>
                <a:ext cx="3401568" cy="1958196"/>
              </a:xfrm>
              <a:prstGeom prst="foldedCorner">
                <a:avLst/>
              </a:prstGeom>
              <a:ln w="19050">
                <a:solidFill>
                  <a:schemeClr val="bg1"/>
                </a:solidFill>
                <a:prstDash val="dash"/>
              </a:ln>
              <a:effectLst>
                <a:glow rad="63500">
                  <a:schemeClr val="accent2">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dirty="0"/>
              </a:p>
            </p:txBody>
          </p:sp>
          <p:sp>
            <p:nvSpPr>
              <p:cNvPr id="12" name="TextBox 11">
                <a:extLst>
                  <a:ext uri="{FF2B5EF4-FFF2-40B4-BE49-F238E27FC236}">
                    <a16:creationId xmlns:a16="http://schemas.microsoft.com/office/drawing/2014/main" id="{40DF333A-D0E3-5C01-E28D-A54DEDD0AD74}"/>
                  </a:ext>
                </a:extLst>
              </p:cNvPr>
              <p:cNvSpPr txBox="1"/>
              <p:nvPr/>
            </p:nvSpPr>
            <p:spPr>
              <a:xfrm>
                <a:off x="4827915" y="2234242"/>
                <a:ext cx="3182112" cy="1723549"/>
              </a:xfrm>
              <a:prstGeom prst="rect">
                <a:avLst/>
              </a:prstGeom>
            </p:spPr>
            <p:txBody>
              <a:bodyPr vert="horz" wrap="square" lIns="0" tIns="0" rIns="0" bIns="0" rtlCol="0">
                <a:spAutoFit/>
              </a:bodyPr>
              <a:lstStyle/>
              <a:p>
                <a:pPr algn="l"/>
                <a:r>
                  <a:rPr lang="en-US" sz="1400" b="1" kern="1200" dirty="0">
                    <a:solidFill>
                      <a:schemeClr val="tx2"/>
                    </a:solidFill>
                    <a:latin typeface="SLB Sans Medium" panose="02000503040000020004" pitchFamily="50" charset="0"/>
                  </a:rPr>
                  <a:t>Currency Check</a:t>
                </a:r>
              </a:p>
              <a:p>
                <a:pPr algn="l"/>
                <a:endParaRPr lang="en-US" sz="1400" dirty="0">
                  <a:solidFill>
                    <a:schemeClr val="tx2"/>
                  </a:solidFill>
                  <a:latin typeface="SLB Sans Book" panose="02000503040000020004" pitchFamily="2" charset="0"/>
                </a:endParaRPr>
              </a:p>
              <a:p>
                <a:pPr marL="285750" indent="-285750" algn="l">
                  <a:buFont typeface="Arial" panose="020B0604020202020204" pitchFamily="34" charset="0"/>
                  <a:buChar char="•"/>
                </a:pPr>
                <a:r>
                  <a:rPr lang="en-US" sz="1400" dirty="0">
                    <a:solidFill>
                      <a:schemeClr val="tx2"/>
                    </a:solidFill>
                  </a:rPr>
                  <a:t>If the </a:t>
                </a:r>
                <a:r>
                  <a:rPr lang="en-US" sz="1400" b="1" dirty="0">
                    <a:solidFill>
                      <a:schemeClr val="tx2"/>
                    </a:solidFill>
                  </a:rPr>
                  <a:t>exchange rate</a:t>
                </a:r>
                <a:r>
                  <a:rPr lang="en-US" sz="1400" dirty="0">
                    <a:solidFill>
                      <a:schemeClr val="tx2"/>
                    </a:solidFill>
                  </a:rPr>
                  <a:t> is </a:t>
                </a:r>
                <a:r>
                  <a:rPr lang="en-US" sz="1400" b="1" dirty="0">
                    <a:solidFill>
                      <a:schemeClr val="tx2"/>
                    </a:solidFill>
                  </a:rPr>
                  <a:t>outside</a:t>
                </a:r>
                <a:r>
                  <a:rPr lang="en-US" sz="1400" dirty="0">
                    <a:solidFill>
                      <a:schemeClr val="tx2"/>
                    </a:solidFill>
                  </a:rPr>
                  <a:t> the normal range </a:t>
                </a:r>
                <a:r>
                  <a:rPr lang="en-US" sz="1400" b="1" dirty="0">
                    <a:solidFill>
                      <a:schemeClr val="tx2"/>
                    </a:solidFill>
                  </a:rPr>
                  <a:t>(Mean ± 2 STD)</a:t>
                </a:r>
              </a:p>
              <a:p>
                <a:pPr marL="285750" indent="-285750">
                  <a:buFont typeface="Arial" panose="020B0604020202020204" pitchFamily="34" charset="0"/>
                  <a:buChar char="•"/>
                </a:pPr>
                <a:r>
                  <a:rPr lang="en-US" sz="1400" dirty="0"/>
                  <a:t>Starting from the </a:t>
                </a:r>
                <a:r>
                  <a:rPr lang="en-US" sz="1400" b="1" dirty="0"/>
                  <a:t>4th record</a:t>
                </a:r>
                <a:r>
                  <a:rPr lang="en-US" sz="1400" dirty="0"/>
                  <a:t>, if </a:t>
                </a:r>
                <a:r>
                  <a:rPr lang="en-US" sz="1400" b="1" dirty="0"/>
                  <a:t>currency changes</a:t>
                </a:r>
                <a:r>
                  <a:rPr lang="en-US" sz="1400" dirty="0"/>
                  <a:t> from the </a:t>
                </a:r>
                <a:r>
                  <a:rPr lang="en-US" sz="1400" b="1" dirty="0"/>
                  <a:t>previous 3 records</a:t>
                </a:r>
                <a:endParaRPr lang="en-US" sz="1400" b="1" dirty="0">
                  <a:solidFill>
                    <a:schemeClr val="tx2"/>
                  </a:solidFill>
                </a:endParaRPr>
              </a:p>
              <a:p>
                <a:pPr marL="285750" indent="-285750" algn="l">
                  <a:buFont typeface="Arial" panose="020B0604020202020204" pitchFamily="34" charset="0"/>
                  <a:buChar char="•"/>
                </a:pPr>
                <a:endParaRPr lang="en-MY" sz="1400" b="0" kern="1200" dirty="0">
                  <a:solidFill>
                    <a:schemeClr val="tx2"/>
                  </a:solidFill>
                  <a:latin typeface="SLB Sans Book" panose="02000503040000020004" pitchFamily="2" charset="0"/>
                  <a:ea typeface="+mn-ea"/>
                  <a:cs typeface="+mn-cs"/>
                </a:endParaRPr>
              </a:p>
            </p:txBody>
          </p:sp>
          <p:pic>
            <p:nvPicPr>
              <p:cNvPr id="19" name="Graphic 18" descr="Bank with solid fill">
                <a:extLst>
                  <a:ext uri="{FF2B5EF4-FFF2-40B4-BE49-F238E27FC236}">
                    <a16:creationId xmlns:a16="http://schemas.microsoft.com/office/drawing/2014/main" id="{87C78C3B-06CA-E414-3E4F-999FEAEE15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93521" y="2104847"/>
                <a:ext cx="548640" cy="548640"/>
              </a:xfrm>
              <a:prstGeom prst="rect">
                <a:avLst/>
              </a:prstGeom>
            </p:spPr>
          </p:pic>
        </p:grpSp>
        <p:grpSp>
          <p:nvGrpSpPr>
            <p:cNvPr id="25" name="Group 24">
              <a:extLst>
                <a:ext uri="{FF2B5EF4-FFF2-40B4-BE49-F238E27FC236}">
                  <a16:creationId xmlns:a16="http://schemas.microsoft.com/office/drawing/2014/main" id="{35EB7DAF-A2A6-3CC3-6736-D364E73C136C}"/>
                </a:ext>
              </a:extLst>
            </p:cNvPr>
            <p:cNvGrpSpPr/>
            <p:nvPr/>
          </p:nvGrpSpPr>
          <p:grpSpPr>
            <a:xfrm>
              <a:off x="8071331" y="2003040"/>
              <a:ext cx="3403202" cy="1975448"/>
              <a:chOff x="8471345" y="2087595"/>
              <a:chExt cx="3403202" cy="1975448"/>
            </a:xfrm>
          </p:grpSpPr>
          <p:sp>
            <p:nvSpPr>
              <p:cNvPr id="13" name="Rectangle: Folded Corner 12">
                <a:extLst>
                  <a:ext uri="{FF2B5EF4-FFF2-40B4-BE49-F238E27FC236}">
                    <a16:creationId xmlns:a16="http://schemas.microsoft.com/office/drawing/2014/main" id="{7157180C-C214-C22D-29BD-F07F8190A9E8}"/>
                  </a:ext>
                </a:extLst>
              </p:cNvPr>
              <p:cNvSpPr/>
              <p:nvPr/>
            </p:nvSpPr>
            <p:spPr>
              <a:xfrm>
                <a:off x="8471345" y="2104847"/>
                <a:ext cx="3401568" cy="1958196"/>
              </a:xfrm>
              <a:prstGeom prst="foldedCorner">
                <a:avLst/>
              </a:prstGeom>
              <a:ln w="19050">
                <a:solidFill>
                  <a:schemeClr val="bg1"/>
                </a:solidFill>
                <a:prstDash val="dash"/>
              </a:ln>
              <a:effectLst>
                <a:glow rad="63500">
                  <a:schemeClr val="accent2">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dirty="0"/>
              </a:p>
            </p:txBody>
          </p:sp>
          <p:sp>
            <p:nvSpPr>
              <p:cNvPr id="14" name="TextBox 13">
                <a:extLst>
                  <a:ext uri="{FF2B5EF4-FFF2-40B4-BE49-F238E27FC236}">
                    <a16:creationId xmlns:a16="http://schemas.microsoft.com/office/drawing/2014/main" id="{744AA8CD-B336-665B-38A0-67971D8BDA1C}"/>
                  </a:ext>
                </a:extLst>
              </p:cNvPr>
              <p:cNvSpPr txBox="1"/>
              <p:nvPr/>
            </p:nvSpPr>
            <p:spPr>
              <a:xfrm>
                <a:off x="8581073" y="2234242"/>
                <a:ext cx="3182112" cy="1508105"/>
              </a:xfrm>
              <a:prstGeom prst="rect">
                <a:avLst/>
              </a:prstGeom>
            </p:spPr>
            <p:txBody>
              <a:bodyPr vert="horz" wrap="square" lIns="0" tIns="0" rIns="0" bIns="0" rtlCol="0">
                <a:spAutoFit/>
              </a:bodyPr>
              <a:lstStyle/>
              <a:p>
                <a:pPr algn="l"/>
                <a:r>
                  <a:rPr lang="en-US" sz="1400" b="1" kern="1200" dirty="0">
                    <a:solidFill>
                      <a:schemeClr val="tx2"/>
                    </a:solidFill>
                    <a:latin typeface="SLB Sans Medium" panose="02000503040000020004" pitchFamily="50" charset="0"/>
                  </a:rPr>
                  <a:t>Quantity Check</a:t>
                </a:r>
              </a:p>
              <a:p>
                <a:pPr algn="l"/>
                <a:endParaRPr lang="en-US" sz="1400" dirty="0">
                  <a:solidFill>
                    <a:schemeClr val="tx2"/>
                  </a:solidFill>
                  <a:latin typeface="SLB Sans Book" panose="02000503040000020004" pitchFamily="2" charset="0"/>
                </a:endParaRPr>
              </a:p>
              <a:p>
                <a:pPr marL="285750" indent="-285750" algn="l">
                  <a:buFont typeface="Arial" panose="020B0604020202020204" pitchFamily="34" charset="0"/>
                  <a:buChar char="•"/>
                </a:pPr>
                <a:r>
                  <a:rPr lang="en-US" sz="1400" dirty="0"/>
                  <a:t>If </a:t>
                </a:r>
                <a:r>
                  <a:rPr lang="en-US" sz="1400" b="1" dirty="0"/>
                  <a:t>Quantity &gt; Q3 </a:t>
                </a:r>
                <a:r>
                  <a:rPr lang="en-US" sz="1400" dirty="0"/>
                  <a:t>and </a:t>
                </a:r>
                <a:r>
                  <a:rPr lang="en-US" sz="1400" b="1" dirty="0"/>
                  <a:t>Price &lt; Avg Price in Q3</a:t>
                </a:r>
              </a:p>
              <a:p>
                <a:pPr marL="285750" indent="-285750" algn="l">
                  <a:buFont typeface="Arial" panose="020B0604020202020204" pitchFamily="34" charset="0"/>
                  <a:buChar char="•"/>
                </a:pPr>
                <a:r>
                  <a:rPr lang="en-US" sz="1400" dirty="0"/>
                  <a:t>If </a:t>
                </a:r>
                <a:r>
                  <a:rPr lang="en-US" sz="1400" b="1" dirty="0"/>
                  <a:t>Quantity &lt; Q1</a:t>
                </a:r>
                <a:r>
                  <a:rPr lang="en-US" sz="1400" dirty="0"/>
                  <a:t> and </a:t>
                </a:r>
                <a:r>
                  <a:rPr lang="en-US" sz="1400" b="1" dirty="0"/>
                  <a:t>Price &gt; Avg Price in Q1</a:t>
                </a:r>
                <a:endParaRPr lang="en-US" sz="1400" b="1" dirty="0">
                  <a:solidFill>
                    <a:schemeClr val="tx2"/>
                  </a:solidFill>
                </a:endParaRPr>
              </a:p>
              <a:p>
                <a:pPr marL="285750" indent="-285750" algn="l">
                  <a:buFont typeface="Arial" panose="020B0604020202020204" pitchFamily="34" charset="0"/>
                  <a:buChar char="•"/>
                </a:pPr>
                <a:endParaRPr lang="en-MY" sz="1400" b="0" kern="1200" dirty="0">
                  <a:solidFill>
                    <a:schemeClr val="tx2"/>
                  </a:solidFill>
                  <a:latin typeface="SLB Sans Book" panose="02000503040000020004" pitchFamily="2" charset="0"/>
                  <a:ea typeface="+mn-ea"/>
                  <a:cs typeface="+mn-cs"/>
                </a:endParaRPr>
              </a:p>
            </p:txBody>
          </p:sp>
          <p:pic>
            <p:nvPicPr>
              <p:cNvPr id="24" name="Graphic 23" descr="Pandemic exponential curve bar graph with solid fill">
                <a:extLst>
                  <a:ext uri="{FF2B5EF4-FFF2-40B4-BE49-F238E27FC236}">
                    <a16:creationId xmlns:a16="http://schemas.microsoft.com/office/drawing/2014/main" id="{8245B4C1-F2F7-746F-0535-7F82E823A1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234467" y="2087595"/>
                <a:ext cx="640080" cy="640080"/>
              </a:xfrm>
              <a:prstGeom prst="rect">
                <a:avLst/>
              </a:prstGeom>
            </p:spPr>
          </p:pic>
        </p:grpSp>
      </p:grpSp>
      <p:grpSp>
        <p:nvGrpSpPr>
          <p:cNvPr id="29" name="Group 28">
            <a:extLst>
              <a:ext uri="{FF2B5EF4-FFF2-40B4-BE49-F238E27FC236}">
                <a16:creationId xmlns:a16="http://schemas.microsoft.com/office/drawing/2014/main" id="{5FB9EBA2-BCC5-3DEE-320C-DA473749FF33}"/>
              </a:ext>
            </a:extLst>
          </p:cNvPr>
          <p:cNvGrpSpPr/>
          <p:nvPr/>
        </p:nvGrpSpPr>
        <p:grpSpPr>
          <a:xfrm>
            <a:off x="3269645" y="4764532"/>
            <a:ext cx="5652340" cy="1187383"/>
            <a:chOff x="2930943" y="4807975"/>
            <a:chExt cx="5652340" cy="1187383"/>
          </a:xfrm>
        </p:grpSpPr>
        <p:sp>
          <p:nvSpPr>
            <p:cNvPr id="27" name="Rectangle: Folded Corner 26">
              <a:extLst>
                <a:ext uri="{FF2B5EF4-FFF2-40B4-BE49-F238E27FC236}">
                  <a16:creationId xmlns:a16="http://schemas.microsoft.com/office/drawing/2014/main" id="{D8D4782B-EE04-A607-2769-0CE6902CC8B2}"/>
                </a:ext>
              </a:extLst>
            </p:cNvPr>
            <p:cNvSpPr/>
            <p:nvPr/>
          </p:nvSpPr>
          <p:spPr>
            <a:xfrm>
              <a:off x="2930943" y="4807975"/>
              <a:ext cx="5652340" cy="1187383"/>
            </a:xfrm>
            <a:prstGeom prst="foldedCorner">
              <a:avLst/>
            </a:prstGeom>
            <a:ln w="19050">
              <a:solidFill>
                <a:schemeClr val="bg1"/>
              </a:solidFill>
              <a:prstDash val="dash"/>
            </a:ln>
            <a:effectLst>
              <a:glow rad="63500">
                <a:schemeClr val="accent2">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MY" dirty="0"/>
            </a:p>
          </p:txBody>
        </p:sp>
        <p:sp>
          <p:nvSpPr>
            <p:cNvPr id="28" name="TextBox 27">
              <a:extLst>
                <a:ext uri="{FF2B5EF4-FFF2-40B4-BE49-F238E27FC236}">
                  <a16:creationId xmlns:a16="http://schemas.microsoft.com/office/drawing/2014/main" id="{6E52B5A5-D8F5-EB88-6482-D6AD8DA89170}"/>
                </a:ext>
              </a:extLst>
            </p:cNvPr>
            <p:cNvSpPr txBox="1"/>
            <p:nvPr/>
          </p:nvSpPr>
          <p:spPr>
            <a:xfrm>
              <a:off x="3134321" y="4963683"/>
              <a:ext cx="5172010" cy="861774"/>
            </a:xfrm>
            <a:prstGeom prst="rect">
              <a:avLst/>
            </a:prstGeom>
          </p:spPr>
          <p:txBody>
            <a:bodyPr vert="horz" wrap="square" lIns="0" tIns="0" rIns="0" bIns="0" rtlCol="0">
              <a:spAutoFit/>
            </a:bodyPr>
            <a:lstStyle/>
            <a:p>
              <a:pPr marL="285750" indent="-285750" algn="l">
                <a:buFont typeface="Wingdings" panose="05000000000000000000" pitchFamily="2" charset="2"/>
                <a:buChar char="v"/>
              </a:pPr>
              <a:r>
                <a:rPr lang="en-US" sz="1400" b="1" kern="1200" dirty="0">
                  <a:solidFill>
                    <a:schemeClr val="tx2"/>
                  </a:solidFill>
                  <a:latin typeface="SLB Sans Book" panose="02000503040000020004" pitchFamily="50" charset="0"/>
                </a:rPr>
                <a:t>First 3 records</a:t>
              </a:r>
              <a:r>
                <a:rPr lang="en-US" sz="1400" kern="1200" dirty="0">
                  <a:solidFill>
                    <a:schemeClr val="tx2"/>
                  </a:solidFill>
                  <a:latin typeface="SLB Sans Book" panose="02000503040000020004" pitchFamily="50" charset="0"/>
                </a:rPr>
                <a:t>: "</a:t>
              </a:r>
              <a:r>
                <a:rPr lang="en-US" sz="1400" b="1" kern="1200" dirty="0">
                  <a:solidFill>
                    <a:schemeClr val="tx2"/>
                  </a:solidFill>
                  <a:latin typeface="SLB Sans Book" panose="02000503040000020004" pitchFamily="50" charset="0"/>
                </a:rPr>
                <a:t>Undefined</a:t>
              </a:r>
              <a:r>
                <a:rPr lang="en-US" sz="1400" kern="1200" dirty="0">
                  <a:solidFill>
                    <a:schemeClr val="tx2"/>
                  </a:solidFill>
                  <a:latin typeface="SLB Sans Book" panose="02000503040000020004" pitchFamily="50" charset="0"/>
                </a:rPr>
                <a:t>“</a:t>
              </a:r>
            </a:p>
            <a:p>
              <a:pPr marL="285750" indent="-285750" algn="l">
                <a:buFont typeface="Wingdings" panose="05000000000000000000" pitchFamily="2" charset="2"/>
                <a:buChar char="v"/>
              </a:pPr>
              <a:r>
                <a:rPr lang="en-US" sz="1400" kern="1200" dirty="0">
                  <a:solidFill>
                    <a:schemeClr val="tx2"/>
                  </a:solidFill>
                  <a:latin typeface="SLB Sans Book" panose="02000503040000020004" pitchFamily="50" charset="0"/>
                </a:rPr>
                <a:t>If any </a:t>
              </a:r>
              <a:r>
                <a:rPr lang="en-US" sz="1400" b="1" kern="1200" dirty="0">
                  <a:solidFill>
                    <a:schemeClr val="tx2"/>
                  </a:solidFill>
                  <a:latin typeface="SLB Sans Book" panose="02000503040000020004" pitchFamily="50" charset="0"/>
                </a:rPr>
                <a:t>condition</a:t>
              </a:r>
              <a:r>
                <a:rPr lang="en-US" sz="1400" kern="1200" dirty="0">
                  <a:solidFill>
                    <a:schemeClr val="tx2"/>
                  </a:solidFill>
                  <a:latin typeface="SLB Sans Book" panose="02000503040000020004" pitchFamily="50" charset="0"/>
                </a:rPr>
                <a:t> above is </a:t>
              </a:r>
              <a:r>
                <a:rPr lang="en-US" sz="1400" b="1" kern="1200" dirty="0">
                  <a:solidFill>
                    <a:schemeClr val="tx2"/>
                  </a:solidFill>
                  <a:latin typeface="SLB Sans Book" panose="02000503040000020004" pitchFamily="50" charset="0"/>
                </a:rPr>
                <a:t>met</a:t>
              </a:r>
              <a:r>
                <a:rPr lang="en-US" sz="1400" kern="1200" dirty="0">
                  <a:solidFill>
                    <a:schemeClr val="tx2"/>
                  </a:solidFill>
                  <a:latin typeface="SLB Sans Book" panose="02000503040000020004" pitchFamily="50" charset="0"/>
                </a:rPr>
                <a:t>: Label as "</a:t>
              </a:r>
              <a:r>
                <a:rPr lang="en-US" sz="1400" b="1" kern="1200" dirty="0">
                  <a:solidFill>
                    <a:schemeClr val="tx2"/>
                  </a:solidFill>
                  <a:latin typeface="SLB Sans Book" panose="02000503040000020004" pitchFamily="50" charset="0"/>
                </a:rPr>
                <a:t>Vendor Name</a:t>
              </a:r>
              <a:r>
                <a:rPr lang="en-US" sz="1400" kern="1200" dirty="0">
                  <a:solidFill>
                    <a:schemeClr val="tx2"/>
                  </a:solidFill>
                  <a:latin typeface="SLB Sans Book" panose="02000503040000020004" pitchFamily="50" charset="0"/>
                </a:rPr>
                <a:t>", "</a:t>
              </a:r>
              <a:r>
                <a:rPr lang="en-US" sz="1400" b="1" kern="1200" dirty="0">
                  <a:solidFill>
                    <a:schemeClr val="tx2"/>
                  </a:solidFill>
                  <a:latin typeface="SLB Sans Book" panose="02000503040000020004" pitchFamily="50" charset="0"/>
                </a:rPr>
                <a:t>Currency</a:t>
              </a:r>
              <a:r>
                <a:rPr lang="en-US" sz="1400" kern="1200" dirty="0">
                  <a:solidFill>
                    <a:schemeClr val="tx2"/>
                  </a:solidFill>
                  <a:latin typeface="SLB Sans Book" panose="02000503040000020004" pitchFamily="50" charset="0"/>
                </a:rPr>
                <a:t>" or "</a:t>
              </a:r>
              <a:r>
                <a:rPr lang="en-US" sz="1400" b="1" kern="1200" dirty="0">
                  <a:solidFill>
                    <a:schemeClr val="tx2"/>
                  </a:solidFill>
                  <a:latin typeface="SLB Sans Book" panose="02000503040000020004" pitchFamily="50" charset="0"/>
                </a:rPr>
                <a:t>Quantity</a:t>
              </a:r>
              <a:r>
                <a:rPr lang="en-US" sz="1400" kern="1200" dirty="0">
                  <a:solidFill>
                    <a:schemeClr val="tx2"/>
                  </a:solidFill>
                  <a:latin typeface="SLB Sans Book" panose="02000503040000020004" pitchFamily="50" charset="0"/>
                </a:rPr>
                <a:t>“</a:t>
              </a:r>
            </a:p>
            <a:p>
              <a:pPr marL="285750" indent="-285750" algn="l">
                <a:buFont typeface="Wingdings" panose="05000000000000000000" pitchFamily="2" charset="2"/>
                <a:buChar char="v"/>
              </a:pPr>
              <a:r>
                <a:rPr lang="en-US" sz="1400" kern="1200" dirty="0">
                  <a:solidFill>
                    <a:schemeClr val="tx2"/>
                  </a:solidFill>
                  <a:latin typeface="SLB Sans Book" panose="02000503040000020004" pitchFamily="50" charset="0"/>
                </a:rPr>
                <a:t>If </a:t>
              </a:r>
              <a:r>
                <a:rPr lang="en-US" sz="1400" b="1" kern="1200" dirty="0">
                  <a:solidFill>
                    <a:schemeClr val="tx2"/>
                  </a:solidFill>
                  <a:latin typeface="SLB Sans Book" panose="02000503040000020004" pitchFamily="50" charset="0"/>
                </a:rPr>
                <a:t>none</a:t>
              </a:r>
              <a:r>
                <a:rPr lang="en-US" sz="1400" kern="1200" dirty="0">
                  <a:solidFill>
                    <a:schemeClr val="tx2"/>
                  </a:solidFill>
                  <a:latin typeface="SLB Sans Book" panose="02000503040000020004" pitchFamily="50" charset="0"/>
                </a:rPr>
                <a:t> are met: Label as "</a:t>
              </a:r>
              <a:r>
                <a:rPr lang="en-US" sz="1400" b="1" kern="1200" dirty="0">
                  <a:solidFill>
                    <a:schemeClr val="tx2"/>
                  </a:solidFill>
                  <a:latin typeface="SLB Sans Book" panose="02000503040000020004" pitchFamily="50" charset="0"/>
                </a:rPr>
                <a:t>Seasonal Trend</a:t>
              </a:r>
              <a:r>
                <a:rPr lang="en-US" sz="1400" kern="1200" dirty="0">
                  <a:solidFill>
                    <a:schemeClr val="tx2"/>
                  </a:solidFill>
                  <a:latin typeface="SLB Sans Book" panose="02000503040000020004" pitchFamily="50" charset="0"/>
                </a:rPr>
                <a:t>"</a:t>
              </a:r>
              <a:endParaRPr lang="en-MY" sz="1400" kern="1200" dirty="0">
                <a:solidFill>
                  <a:schemeClr val="tx2"/>
                </a:solidFill>
                <a:latin typeface="SLB Sans Book" panose="02000503040000020004" pitchFamily="50" charset="0"/>
              </a:endParaRPr>
            </a:p>
          </p:txBody>
        </p:sp>
        <p:pic>
          <p:nvPicPr>
            <p:cNvPr id="22" name="Graphic 21" descr="Presentation with checklist with solid fill">
              <a:extLst>
                <a:ext uri="{FF2B5EF4-FFF2-40B4-BE49-F238E27FC236}">
                  <a16:creationId xmlns:a16="http://schemas.microsoft.com/office/drawing/2014/main" id="{0A3AE952-5877-4A6C-45F9-37CC704197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26017" y="4807975"/>
              <a:ext cx="548640" cy="548640"/>
            </a:xfrm>
            <a:prstGeom prst="rect">
              <a:avLst/>
            </a:prstGeom>
          </p:spPr>
        </p:pic>
      </p:grpSp>
      <p:cxnSp>
        <p:nvCxnSpPr>
          <p:cNvPr id="35" name="Connector: Elbow 34">
            <a:extLst>
              <a:ext uri="{FF2B5EF4-FFF2-40B4-BE49-F238E27FC236}">
                <a16:creationId xmlns:a16="http://schemas.microsoft.com/office/drawing/2014/main" id="{AC72401E-ED8E-4C78-7AFE-9999324E5C97}"/>
              </a:ext>
            </a:extLst>
          </p:cNvPr>
          <p:cNvCxnSpPr>
            <a:cxnSpLocks/>
            <a:stCxn id="11" idx="2"/>
            <a:endCxn id="27" idx="0"/>
          </p:cNvCxnSpPr>
          <p:nvPr/>
        </p:nvCxnSpPr>
        <p:spPr>
          <a:xfrm rot="16200000" flipH="1">
            <a:off x="5716094" y="4384811"/>
            <a:ext cx="757394" cy="2047"/>
          </a:xfrm>
          <a:prstGeom prst="bentConnector3">
            <a:avLst>
              <a:gd name="adj1" fmla="val 50000"/>
            </a:avLst>
          </a:prstGeom>
          <a:ln w="9525" cap="rnd">
            <a:solidFill>
              <a:schemeClr val="accent1"/>
            </a:solidFill>
            <a:round/>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F84C7069-1FF3-F8DE-CC6B-4237B3FD7D60}"/>
              </a:ext>
            </a:extLst>
          </p:cNvPr>
          <p:cNvCxnSpPr>
            <a:cxnSpLocks/>
            <a:stCxn id="9" idx="2"/>
            <a:endCxn id="13" idx="2"/>
          </p:cNvCxnSpPr>
          <p:nvPr/>
        </p:nvCxnSpPr>
        <p:spPr>
          <a:xfrm rot="16200000" flipH="1">
            <a:off x="6083769" y="190094"/>
            <a:ext cx="21401" cy="7655487"/>
          </a:xfrm>
          <a:prstGeom prst="bentConnector3">
            <a:avLst>
              <a:gd name="adj1" fmla="val 1893729"/>
            </a:avLst>
          </a:prstGeom>
          <a:ln w="9525" cap="rnd">
            <a:solidFill>
              <a:schemeClr val="accent1"/>
            </a:soli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384322"/>
      </p:ext>
    </p:extLst>
  </p:cSld>
  <p:clrMapOvr>
    <a:masterClrMapping/>
  </p:clrMapOvr>
</p:sld>
</file>

<file path=ppt/theme/theme1.xml><?xml version="1.0" encoding="utf-8"?>
<a:theme xmlns:a="http://schemas.openxmlformats.org/drawingml/2006/main" name="SLB White">
  <a:themeElements>
    <a:clrScheme name="SLB White 7-4-23 ">
      <a:dk1>
        <a:srgbClr val="000000"/>
      </a:dk1>
      <a:lt1>
        <a:srgbClr val="FFFFFF"/>
      </a:lt1>
      <a:dk2>
        <a:srgbClr val="32323C"/>
      </a:dk2>
      <a:lt2>
        <a:srgbClr val="DCE1E1"/>
      </a:lt2>
      <a:accent1>
        <a:srgbClr val="0014DC"/>
      </a:accent1>
      <a:accent2>
        <a:srgbClr val="00D2DC"/>
      </a:accent2>
      <a:accent3>
        <a:srgbClr val="1E1464"/>
      </a:accent3>
      <a:accent4>
        <a:srgbClr val="6E8CC8"/>
      </a:accent4>
      <a:accent5>
        <a:srgbClr val="AFBEE1"/>
      </a:accent5>
      <a:accent6>
        <a:srgbClr val="AAAAAA"/>
      </a:accent6>
      <a:hlink>
        <a:srgbClr val="00D2DB"/>
      </a:hlink>
      <a:folHlink>
        <a:srgbClr val="00D2DB"/>
      </a:folHlink>
    </a:clrScheme>
    <a:fontScheme name="SLB Sans">
      <a:majorFont>
        <a:latin typeface="SLB Sans Light"/>
        <a:ea typeface=""/>
        <a:cs typeface=""/>
      </a:majorFont>
      <a:minorFont>
        <a:latin typeface="SLB Sans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marL="285750" indent="-285750" algn="ctr">
          <a:buFont typeface="SLB Sans Book" panose="02000503040000020004" pitchFamily="2" charset="0"/>
          <a:buChar char="→"/>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accent1"/>
          </a:solidFill>
          <a:round/>
          <a:headEnd type="none" w="med" len="med"/>
          <a:tailEnd type="none" w="med" len="sm"/>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rtlCol="0">
        <a:spAutoFit/>
      </a:bodyPr>
      <a:lstStyle>
        <a:defPPr marL="342900" indent="-342900" algn="l">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defPPr>
      </a:lstStyle>
    </a:txDef>
  </a:objectDefaults>
  <a:extraClrSchemeLst/>
  <a:extLst>
    <a:ext uri="{05A4C25C-085E-4340-85A3-A5531E510DB2}">
      <thm15:themeFamily xmlns:thm15="http://schemas.microsoft.com/office/thememl/2012/main" name="Presentation5" id="{200A5F31-2506-BF40-B705-611D79BB059E}" vid="{1E91B6F2-9752-934C-8297-A4AB2A5D53B8}"/>
    </a:ext>
  </a:extLst>
</a:theme>
</file>

<file path=ppt/theme/theme2.xml><?xml version="1.0" encoding="utf-8"?>
<a:theme xmlns:a="http://schemas.openxmlformats.org/drawingml/2006/main" name="SLB Blue">
  <a:themeElements>
    <a:clrScheme name="SLB Blue 7-3-23">
      <a:dk1>
        <a:srgbClr val="000000"/>
      </a:dk1>
      <a:lt1>
        <a:srgbClr val="0014DB"/>
      </a:lt1>
      <a:dk2>
        <a:srgbClr val="32323C"/>
      </a:dk2>
      <a:lt2>
        <a:srgbClr val="DCE1E1"/>
      </a:lt2>
      <a:accent1>
        <a:srgbClr val="FEFFFF"/>
      </a:accent1>
      <a:accent2>
        <a:srgbClr val="00D2DC"/>
      </a:accent2>
      <a:accent3>
        <a:srgbClr val="1E1464"/>
      </a:accent3>
      <a:accent4>
        <a:srgbClr val="6E8CC8"/>
      </a:accent4>
      <a:accent5>
        <a:srgbClr val="AFBEE1"/>
      </a:accent5>
      <a:accent6>
        <a:srgbClr val="AAAAAA"/>
      </a:accent6>
      <a:hlink>
        <a:srgbClr val="00D2DB"/>
      </a:hlink>
      <a:folHlink>
        <a:srgbClr val="00D2DB"/>
      </a:folHlink>
    </a:clrScheme>
    <a:fontScheme name="SLB Sans">
      <a:majorFont>
        <a:latin typeface="SLB Sans Light"/>
        <a:ea typeface=""/>
        <a:cs typeface=""/>
      </a:majorFont>
      <a:minorFont>
        <a:latin typeface="SLB Sans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marL="285750" indent="-285750" algn="ctr">
          <a:buFont typeface="SLB Sans Book" panose="02000503040000020004" pitchFamily="2" charset="0"/>
          <a:buChar char="→"/>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accent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spAutoFit/>
      </a:bodyPr>
      <a:lstStyle>
        <a:defPPr marL="342900" indent="-342900" algn="l">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defPPr>
      </a:lstStyle>
    </a:txDef>
  </a:objectDefaults>
  <a:extraClrSchemeLst/>
  <a:extLst>
    <a:ext uri="{05A4C25C-085E-4340-85A3-A5531E510DB2}">
      <thm15:themeFamily xmlns:thm15="http://schemas.microsoft.com/office/thememl/2012/main" name="Presentation5" id="{200A5F31-2506-BF40-B705-611D79BB059E}" vid="{D999016E-E902-FB46-9459-90D2AF07F75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338789B9863E41ABB71983EFDB117D" ma:contentTypeVersion="17" ma:contentTypeDescription="Create a new document." ma:contentTypeScope="" ma:versionID="1673537ac02f9e892fa9e4c891574eb4">
  <xsd:schema xmlns:xsd="http://www.w3.org/2001/XMLSchema" xmlns:xs="http://www.w3.org/2001/XMLSchema" xmlns:p="http://schemas.microsoft.com/office/2006/metadata/properties" xmlns:ns2="db1f4d26-6ec2-4faa-aa93-c1dbd34b777a" xmlns:ns3="0dc7c756-b2f2-4040-b020-f44afb53fbf9" xmlns:ns4="3bfd3c9f-55b4-4322-bb50-41a89459c9a3" targetNamespace="http://schemas.microsoft.com/office/2006/metadata/properties" ma:root="true" ma:fieldsID="bf0608bf02416c5a39bc78d780f0ab7e" ns2:_="" ns3:_="" ns4:_="">
    <xsd:import namespace="db1f4d26-6ec2-4faa-aa93-c1dbd34b777a"/>
    <xsd:import namespace="0dc7c756-b2f2-4040-b020-f44afb53fbf9"/>
    <xsd:import namespace="3bfd3c9f-55b4-4322-bb50-41a89459c9a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1f4d26-6ec2-4faa-aa93-c1dbd34b77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b6ec6bc-766d-4884-930b-9717138bd8c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dc7c756-b2f2-4040-b020-f44afb53fbf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bfd3c9f-55b4-4322-bb50-41a89459c9a3"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fed08d7b-154b-4dc6-87de-dfe41f820178}" ma:internalName="TaxCatchAll" ma:showField="CatchAllData" ma:web="0dc7c756-b2f2-4040-b020-f44afb53fb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0dc7c756-b2f2-4040-b020-f44afb53fbf9">
      <UserInfo>
        <DisplayName>Mostafa Al-Mallawani</DisplayName>
        <AccountId>140</AccountId>
        <AccountType/>
      </UserInfo>
      <UserInfo>
        <DisplayName>Tammy Price</DisplayName>
        <AccountId>93</AccountId>
        <AccountType/>
      </UserInfo>
      <UserInfo>
        <DisplayName>Brett Walton</DisplayName>
        <AccountId>143</AccountId>
        <AccountType/>
      </UserInfo>
      <UserInfo>
        <DisplayName>Onel Esquivel</DisplayName>
        <AccountId>145</AccountId>
        <AccountType/>
      </UserInfo>
      <UserInfo>
        <DisplayName>Wendy Yun</DisplayName>
        <AccountId>40</AccountId>
        <AccountType/>
      </UserInfo>
      <UserInfo>
        <DisplayName>Justin Jefferson</DisplayName>
        <AccountId>177</AccountId>
        <AccountType/>
      </UserInfo>
      <UserInfo>
        <DisplayName>Jason Adams</DisplayName>
        <AccountId>141</AccountId>
        <AccountType/>
      </UserInfo>
    </SharedWithUsers>
    <TaxCatchAll xmlns="3bfd3c9f-55b4-4322-bb50-41a89459c9a3" xsi:nil="true"/>
    <lcf76f155ced4ddcb4097134ff3c332f xmlns="db1f4d26-6ec2-4faa-aa93-c1dbd34b777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E1CBE9C-F8E5-4908-811F-49D7CB79401A}">
  <ds:schemaRefs>
    <ds:schemaRef ds:uri="http://schemas.microsoft.com/sharepoint/v3/contenttype/forms"/>
  </ds:schemaRefs>
</ds:datastoreItem>
</file>

<file path=customXml/itemProps2.xml><?xml version="1.0" encoding="utf-8"?>
<ds:datastoreItem xmlns:ds="http://schemas.openxmlformats.org/officeDocument/2006/customXml" ds:itemID="{5D78815D-B0AE-4E9A-BE02-156C28DAF2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1f4d26-6ec2-4faa-aa93-c1dbd34b777a"/>
    <ds:schemaRef ds:uri="0dc7c756-b2f2-4040-b020-f44afb53fbf9"/>
    <ds:schemaRef ds:uri="3bfd3c9f-55b4-4322-bb50-41a89459c9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E8EFFF-B242-43AF-B85A-5DA4A14C2B85}">
  <ds:schemaRefs>
    <ds:schemaRef ds:uri="http://schemas.microsoft.com/office/2006/metadata/properties"/>
    <ds:schemaRef ds:uri="http://schemas.microsoft.com/office/infopath/2007/PartnerControls"/>
    <ds:schemaRef ds:uri="0dc7c756-b2f2-4040-b020-f44afb53fbf9"/>
    <ds:schemaRef ds:uri="3bfd3c9f-55b4-4322-bb50-41a89459c9a3"/>
    <ds:schemaRef ds:uri="db1f4d26-6ec2-4faa-aa93-c1dbd34b777a"/>
  </ds:schemaRefs>
</ds:datastoreItem>
</file>

<file path=docMetadata/LabelInfo.xml><?xml version="1.0" encoding="utf-8"?>
<clbl:labelList xmlns:clbl="http://schemas.microsoft.com/office/2020/mipLabelMetadata">
  <clbl:label id="{8bb759f6-5337-4dc5-b19b-e74b6da11f8f}" enabled="1" method="Standard" siteId="{41ff26dc-250f-4b13-8981-739be8610c21}" contentBits="2" removed="0"/>
</clbl:labelList>
</file>

<file path=docProps/app.xml><?xml version="1.0" encoding="utf-8"?>
<Properties xmlns="http://schemas.openxmlformats.org/officeDocument/2006/extended-properties" xmlns:vt="http://schemas.openxmlformats.org/officeDocument/2006/docPropsVTypes">
  <Template>Default Theme</Template>
  <TotalTime>638</TotalTime>
  <Words>743</Words>
  <Application>Microsoft Office PowerPoint</Application>
  <PresentationFormat>Widescreen</PresentationFormat>
  <Paragraphs>121</Paragraphs>
  <Slides>11</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SLB Sans</vt:lpstr>
      <vt:lpstr>SLB Sans Book</vt:lpstr>
      <vt:lpstr>SLB Sans Light</vt:lpstr>
      <vt:lpstr>SLB Sans Medium</vt:lpstr>
      <vt:lpstr>Wingdings</vt:lpstr>
      <vt:lpstr>SLB White</vt:lpstr>
      <vt:lpstr>SLB Blue</vt:lpstr>
      <vt:lpstr>WIH3007 Industrial Solution Development</vt:lpstr>
      <vt:lpstr>Agenda</vt:lpstr>
      <vt:lpstr>Introduction &amp; Objectives</vt:lpstr>
      <vt:lpstr>PowerPoint Presentation</vt:lpstr>
      <vt:lpstr>ETL Pipeline</vt:lpstr>
      <vt:lpstr>Data Preprocessing</vt:lpstr>
      <vt:lpstr>Feature Scaling &amp; Model Development</vt:lpstr>
      <vt:lpstr>PowerPoint Presentation</vt:lpstr>
      <vt:lpstr>Potential Feature Analysis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Zi Wei Khoo</dc:creator>
  <cp:lastModifiedBy>Zi Wei Khoo</cp:lastModifiedBy>
  <cp:revision>42</cp:revision>
  <dcterms:created xsi:type="dcterms:W3CDTF">2024-12-08T14:55:30Z</dcterms:created>
  <dcterms:modified xsi:type="dcterms:W3CDTF">2025-06-28T10:43:53Z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0x0101008E338789B9863E41ABB71983EFDB117D</vt:lpwstr>
  </property>
  <property fmtid="{D5CDD505-2E9C-101B-9397-08002B2CF9AE}" pid="3" name="MediaServiceImageTags">
    <vt:lpwstr/>
  </property>
  <property fmtid="{D5CDD505-2E9C-101B-9397-08002B2CF9AE}" pid="4" name="ClassificationContentMarkingFooterLocations">
    <vt:lpwstr>SLB White:8\SLB Blue:9</vt:lpwstr>
  </property>
  <property fmtid="{D5CDD505-2E9C-101B-9397-08002B2CF9AE}" pid="5" name="ClassificationContentMarkingFooterText">
    <vt:lpwstr>SLB-Private</vt:lpwstr>
  </property>
</Properties>
</file>