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0" y="2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121"/>
            <a:ext cx="8229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00679"/>
            <a:ext cx="8229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36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9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21709"/>
            <a:ext cx="236601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21709"/>
            <a:ext cx="696087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888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5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569913"/>
            <a:ext cx="946404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529821"/>
            <a:ext cx="946404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43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97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709"/>
            <a:ext cx="94640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560388"/>
            <a:ext cx="464200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835025"/>
            <a:ext cx="464200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560388"/>
            <a:ext cx="466486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835025"/>
            <a:ext cx="466486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113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12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838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29142"/>
            <a:ext cx="555498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67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29142"/>
            <a:ext cx="555498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21709"/>
            <a:ext cx="94640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08542"/>
            <a:ext cx="94640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73B3-FCFE-4E12-B83F-8F85384F5AA9}" type="datetimeFigureOut">
              <a:rPr lang="en-MY" smtClean="0"/>
              <a:t>12/8/2020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118784"/>
            <a:ext cx="37033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A14E-6D04-4002-84EA-2EBB247909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59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0E5BD-1E8C-44FF-99CA-F7768222E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84" y="-3886201"/>
            <a:ext cx="11107479" cy="6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Choo Han</dc:creator>
  <cp:lastModifiedBy>Poh Choo Han</cp:lastModifiedBy>
  <cp:revision>5</cp:revision>
  <dcterms:created xsi:type="dcterms:W3CDTF">2020-08-05T06:58:02Z</dcterms:created>
  <dcterms:modified xsi:type="dcterms:W3CDTF">2020-08-12T08:04:58Z</dcterms:modified>
</cp:coreProperties>
</file>