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05F7-9AE0-7FBC-F2A1-4B200D56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1350966"/>
          </a:xfrm>
        </p:spPr>
        <p:txBody>
          <a:bodyPr/>
          <a:lstStyle/>
          <a:p>
            <a:r>
              <a:rPr lang="en-US" dirty="0"/>
              <a:t>House of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7BE0-9D60-B861-6F4C-626B17ED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2231923"/>
            <a:ext cx="8637072" cy="3588773"/>
          </a:xfrm>
        </p:spPr>
        <p:txBody>
          <a:bodyPr/>
          <a:lstStyle/>
          <a:p>
            <a:r>
              <a:rPr lang="it-IT" dirty="0"/>
              <a:t>Progettazione del sito della Galleria di Foto Storiche dell'Iran</a:t>
            </a:r>
          </a:p>
          <a:p>
            <a:endParaRPr lang="it-IT" dirty="0">
              <a:latin typeface="+mj-lt"/>
            </a:endParaRPr>
          </a:p>
          <a:p>
            <a:r>
              <a:rPr lang="en-US" dirty="0">
                <a:latin typeface="+mj-lt"/>
              </a:rPr>
              <a:t>Digital Humanities e </a:t>
            </a:r>
            <a:r>
              <a:rPr lang="en-US" dirty="0" err="1">
                <a:latin typeface="+mj-lt"/>
              </a:rPr>
              <a:t>patrimonio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culturale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 err="1"/>
              <a:t>Professoressa</a:t>
            </a:r>
            <a:r>
              <a:rPr lang="en-US" dirty="0"/>
              <a:t>   </a:t>
            </a:r>
            <a:r>
              <a:rPr lang="en-US" b="1" dirty="0"/>
              <a:t>Francesca </a:t>
            </a:r>
            <a:r>
              <a:rPr lang="en-US" b="1" dirty="0" err="1"/>
              <a:t>Tomasi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  Khorshid joshan            2023/2024 </a:t>
            </a:r>
          </a:p>
          <a:p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16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7953-9BCE-7DAD-7813-6A5D8A9D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24466"/>
            <a:ext cx="9291215" cy="1229032"/>
          </a:xfrm>
        </p:spPr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 del </a:t>
            </a:r>
            <a:r>
              <a:rPr lang="en-US" dirty="0" err="1"/>
              <a:t>projetto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3E89-4DBE-BE67-2218-4A43FB5A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38866"/>
            <a:ext cx="9291215" cy="3126658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È creare una piattaforma digitale che renda accessibili e fruibili le foto storiche dell'Iran. Attraverso questo sito, gli utenti potranno esplorare e conoscere la storia e la cultura iraniana tramite una collezione organizzata di fotografie storiche, arricchite da informazioni dettagliate e contestuali.</a:t>
            </a:r>
          </a:p>
          <a:p>
            <a:r>
              <a:rPr lang="it-IT" dirty="0"/>
              <a:t>Il progetto mira a preservare il patrimonio fotografico storico dell'Iran e a promuovere la ricerca e l'educazione fornendo uno strumento utile per studiosi, ricercatori e appassionati di storia e fotografia.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EFA6F-D1B3-8D3B-15C4-1E71530A056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49207" y="4109885"/>
            <a:ext cx="9291214" cy="4468966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Questo progetto è particolarmente importante a causa della mancanza di un sito web esaustivo e completo dedicato alle foto storiche dell'Iran.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6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81E8-7A6A-399A-A568-BF55666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Componenti</a:t>
            </a:r>
            <a:r>
              <a:rPr lang="en-US" b="1" dirty="0"/>
              <a:t> </a:t>
            </a:r>
            <a:r>
              <a:rPr lang="en-US" b="1" dirty="0" err="1"/>
              <a:t>Logiche</a:t>
            </a:r>
            <a:r>
              <a:rPr lang="en-US" b="1" dirty="0"/>
              <a:t> </a:t>
            </a:r>
            <a:r>
              <a:rPr lang="en-US" b="1" dirty="0" err="1"/>
              <a:t>dell'Interfaccia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46B6-669D-9161-461F-4EA1A9E39E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Componenti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principali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dell'interfaccia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utente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sz="1700" dirty="0" err="1"/>
              <a:t>Pagina</a:t>
            </a:r>
            <a:r>
              <a:rPr lang="en-US" sz="1700" dirty="0"/>
              <a:t> </a:t>
            </a:r>
            <a:r>
              <a:rPr lang="en-US" sz="1700" dirty="0" err="1"/>
              <a:t>principale</a:t>
            </a:r>
            <a:r>
              <a:rPr lang="en-US" sz="1700" dirty="0"/>
              <a:t> (Home Page)</a:t>
            </a:r>
          </a:p>
          <a:p>
            <a:r>
              <a:rPr lang="it-IT" sz="1700" dirty="0"/>
              <a:t>Pagina di navigazione della collezione ( Browsing Page)</a:t>
            </a:r>
          </a:p>
          <a:p>
            <a:r>
              <a:rPr lang="it-IT" sz="1700" dirty="0"/>
              <a:t>Pagina dei dettagli dell'elemento (photo </a:t>
            </a:r>
            <a:r>
              <a:rPr lang="en-US" sz="1700" dirty="0"/>
              <a:t>collection</a:t>
            </a:r>
            <a:r>
              <a:rPr lang="it-IT" sz="1700" dirty="0"/>
              <a:t>)</a:t>
            </a:r>
          </a:p>
          <a:p>
            <a:r>
              <a:rPr lang="it-IT" sz="1700" dirty="0"/>
              <a:t>Pagina con le descrizioni dettagliate di </a:t>
            </a:r>
            <a:r>
              <a:rPr lang="en-US" sz="1700" dirty="0" err="1"/>
              <a:t>un'opera</a:t>
            </a:r>
            <a:r>
              <a:rPr lang="en-US" sz="1700" dirty="0"/>
              <a:t> </a:t>
            </a:r>
            <a:endParaRPr lang="it-IT" sz="17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7F3BF-5060-AD75-3353-43538424E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Strumenti</a:t>
            </a:r>
            <a:r>
              <a:rPr lang="en-US" dirty="0">
                <a:solidFill>
                  <a:srgbClr val="FFFF00"/>
                </a:solidFill>
              </a:rPr>
              <a:t> e </a:t>
            </a:r>
            <a:r>
              <a:rPr lang="en-US" dirty="0" err="1">
                <a:solidFill>
                  <a:srgbClr val="FFFF00"/>
                </a:solidFill>
              </a:rPr>
              <a:t>servizi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utilizzati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it-IT" sz="1700" b="1" dirty="0"/>
              <a:t>Bootstrap</a:t>
            </a:r>
            <a:r>
              <a:rPr lang="it-IT" sz="1700" dirty="0"/>
              <a:t>: Per il design responsivo e l'uso di componenti predefiniti</a:t>
            </a:r>
          </a:p>
          <a:p>
            <a:r>
              <a:rPr lang="it-IT" sz="1700" b="1" dirty="0"/>
              <a:t>Servizi di interazione e arricchimento</a:t>
            </a:r>
            <a:r>
              <a:rPr lang="it-IT" sz="1700" dirty="0"/>
              <a:t>: Utilizzo di vari strumenti come Google Charts per la visualizzazione dei data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1674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B192-703F-E2B4-1474-29506120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 Utilizzati e Metodi di Accesso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276B-BCE4-BD27-FFE8-A112E697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Standard utilizzati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Dublin Core</a:t>
            </a:r>
            <a:r>
              <a:rPr lang="it-IT" dirty="0"/>
              <a:t>: Per i metadati degli elementi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TEI</a:t>
            </a:r>
            <a:r>
              <a:rPr lang="it-IT" dirty="0"/>
              <a:t>: Per la descrizione dei testi associati alle foto (se presenti)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Metodi di accesso e navigazione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Navigazione alfabetica per nome delle persone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Navigazione temporale per data delle foto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Navigazione spaziale per luogo correlato alle foto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Navigazione tematica per argomenti storici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2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D4006-63B3-158F-08C8-A756C8EA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Implementazione</a:t>
            </a:r>
            <a:r>
              <a:rPr lang="en-US" dirty="0"/>
              <a:t> e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Utilizzati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7E9A0-9846-24F0-29E8-6FF415F0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255"/>
            <a:ext cx="4488785" cy="802237"/>
          </a:xfrm>
        </p:spPr>
        <p:txBody>
          <a:bodyPr>
            <a:normAutofit/>
          </a:bodyPr>
          <a:lstStyle/>
          <a:p>
            <a:r>
              <a:rPr lang="en-US" dirty="0" err="1"/>
              <a:t>Dettagli</a:t>
            </a:r>
            <a:r>
              <a:rPr lang="en-US" dirty="0"/>
              <a:t> </a:t>
            </a:r>
            <a:r>
              <a:rPr lang="en-US" dirty="0" err="1"/>
              <a:t>dell'implementazione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4C0FF-B2B8-A2EC-FDD1-EAD75244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2821491"/>
            <a:ext cx="4716785" cy="2647235"/>
          </a:xfrm>
        </p:spPr>
        <p:txBody>
          <a:bodyPr/>
          <a:lstStyle/>
          <a:p>
            <a:r>
              <a:rPr lang="it-IT" b="1" dirty="0"/>
              <a:t>HTML5 e CSS3</a:t>
            </a:r>
            <a:r>
              <a:rPr lang="it-IT" dirty="0"/>
              <a:t>: Per la struttura e lo stile delle pagine JavaScript: Per le interazioni e la dinamicità delle pagine</a:t>
            </a:r>
          </a:p>
          <a:p>
            <a:r>
              <a:rPr lang="it-IT" b="1" dirty="0"/>
              <a:t>Bootstrap</a:t>
            </a:r>
            <a:r>
              <a:rPr lang="it-IT" dirty="0"/>
              <a:t>: Per l'uso di componenti predefiniti e il design responsiv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EED678-CEF8-3F35-F8D4-4D12BD4D6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182762"/>
            <a:ext cx="4488794" cy="530942"/>
          </a:xfrm>
        </p:spPr>
        <p:txBody>
          <a:bodyPr>
            <a:normAutofit/>
          </a:bodyPr>
          <a:lstStyle/>
          <a:p>
            <a:r>
              <a:rPr lang="en-US" dirty="0" err="1"/>
              <a:t>Strumenti</a:t>
            </a:r>
            <a:r>
              <a:rPr lang="en-US" dirty="0"/>
              <a:t> per </a:t>
            </a:r>
            <a:r>
              <a:rPr lang="en-US" dirty="0" err="1"/>
              <a:t>sviluppatori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6FAE30-98E9-EA3B-0E11-BAE5C129E3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b="1" dirty="0"/>
              <a:t>Google Charts</a:t>
            </a:r>
            <a:r>
              <a:rPr lang="it-IT" dirty="0"/>
              <a:t>: Per la visualizzazione grafica dei dati</a:t>
            </a:r>
          </a:p>
          <a:p>
            <a:r>
              <a:rPr lang="it-IT" b="1" dirty="0"/>
              <a:t>GitHub</a:t>
            </a:r>
            <a:r>
              <a:rPr lang="it-IT" dirty="0"/>
              <a:t>: Per la gestione delle versioni e la pubblicazione del progetto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1F1B-5E6E-3BE7-61AD-5D69E742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e </a:t>
            </a:r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E122-13A3-5885-5387-D1AD498E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64194"/>
            <a:ext cx="5633061" cy="282579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Risultati del progetto</a:t>
            </a:r>
            <a:r>
              <a:rPr lang="it-IT" dirty="0"/>
              <a:t>:</a:t>
            </a:r>
            <a:endParaRPr lang="fa-IR" dirty="0"/>
          </a:p>
          <a:p>
            <a:pPr marL="0" indent="0" algn="just">
              <a:buNone/>
            </a:pPr>
            <a:r>
              <a:rPr lang="it-IT" dirty="0"/>
              <a:t>Creazione di un sito web per una galleria di foto storiche con funzionalità di navigazione e ricercaUtilizzo di standard internazionali per la descrizione degli elementiArricchimento delle informazioni con riferimenti a risorse correlat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7F21-48A8-E5E8-6D8E-761E533C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4426" y="1864195"/>
            <a:ext cx="4984954" cy="21178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Conclusioni</a:t>
            </a:r>
            <a:r>
              <a:rPr lang="fa-IR" dirty="0"/>
              <a:t>:</a:t>
            </a:r>
          </a:p>
          <a:p>
            <a:pPr marL="0" indent="0" algn="just">
              <a:buNone/>
            </a:pPr>
            <a:r>
              <a:rPr lang="it-IT" dirty="0"/>
              <a:t>Possibilità di sviluppo e aggiunta di nuovi elementi al sitoPiani futuri per migliorare e ampliare il sito</a:t>
            </a:r>
          </a:p>
        </p:txBody>
      </p:sp>
    </p:spTree>
    <p:extLst>
      <p:ext uri="{BB962C8B-B14F-4D97-AF65-F5344CB8AC3E}">
        <p14:creationId xmlns:p14="http://schemas.microsoft.com/office/powerpoint/2010/main" val="25532777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381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Gallery</vt:lpstr>
      <vt:lpstr>House of photo</vt:lpstr>
      <vt:lpstr>Obiettivo del projetto</vt:lpstr>
      <vt:lpstr>Componenti Logiche dell'Interfaccia </vt:lpstr>
      <vt:lpstr>Standard Utilizzati e Metodi di Accesso</vt:lpstr>
      <vt:lpstr>Implementazione e Strumenti Utilizzati</vt:lpstr>
      <vt:lpstr> Risultati e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khorshid joshan</dc:creator>
  <cp:lastModifiedBy>khorshid joshan</cp:lastModifiedBy>
  <cp:revision>4</cp:revision>
  <dcterms:created xsi:type="dcterms:W3CDTF">2024-06-21T20:42:03Z</dcterms:created>
  <dcterms:modified xsi:type="dcterms:W3CDTF">2024-06-23T15:11:02Z</dcterms:modified>
</cp:coreProperties>
</file>