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72" r:id="rId4"/>
    <p:sldId id="273" r:id="rId5"/>
    <p:sldId id="274" r:id="rId6"/>
    <p:sldId id="276" r:id="rId7"/>
    <p:sldId id="275" r:id="rId8"/>
    <p:sldId id="277" r:id="rId9"/>
    <p:sldId id="279" r:id="rId10"/>
    <p:sldId id="278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4589D0-79AD-420A-A89B-071F5FBA1E05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02528FC-A284-42D1-B70A-03CAC89CF150}">
      <dgm:prSet phldrT="[Текст]"/>
      <dgm:spPr/>
      <dgm:t>
        <a:bodyPr/>
        <a:lstStyle/>
        <a:p>
          <a:r>
            <a:rPr lang="ru-RU" dirty="0" smtClean="0"/>
            <a:t>Регистрация в ядре</a:t>
          </a:r>
          <a:endParaRPr lang="ru-RU" dirty="0"/>
        </a:p>
      </dgm:t>
    </dgm:pt>
    <dgm:pt modelId="{66C27EE3-AA48-471B-86F3-4B11C6B53CED}" type="parTrans" cxnId="{20B09039-DAE2-46B4-B0B8-82B3146C6683}">
      <dgm:prSet/>
      <dgm:spPr/>
      <dgm:t>
        <a:bodyPr/>
        <a:lstStyle/>
        <a:p>
          <a:endParaRPr lang="ru-RU"/>
        </a:p>
      </dgm:t>
    </dgm:pt>
    <dgm:pt modelId="{02D7B1C0-0F9C-41EC-992A-0F044F8A0DEC}" type="sibTrans" cxnId="{20B09039-DAE2-46B4-B0B8-82B3146C6683}">
      <dgm:prSet/>
      <dgm:spPr/>
      <dgm:t>
        <a:bodyPr/>
        <a:lstStyle/>
        <a:p>
          <a:endParaRPr lang="ru-RU"/>
        </a:p>
      </dgm:t>
    </dgm:pt>
    <dgm:pt modelId="{0E4F7DA9-5220-44E9-9ECC-F6603ECDBFC8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err="1" smtClean="0"/>
            <a:t>IoC</a:t>
          </a:r>
          <a:endParaRPr lang="ru-RU" dirty="0"/>
        </a:p>
      </dgm:t>
    </dgm:pt>
    <dgm:pt modelId="{1F3D6621-5E3E-4C8E-81B6-E847C78109E7}" type="parTrans" cxnId="{ABCA9405-C9CF-4C77-8B21-1D92842C317D}">
      <dgm:prSet/>
      <dgm:spPr/>
      <dgm:t>
        <a:bodyPr/>
        <a:lstStyle/>
        <a:p>
          <a:endParaRPr lang="ru-RU"/>
        </a:p>
      </dgm:t>
    </dgm:pt>
    <dgm:pt modelId="{C8E00B35-9735-43AB-86D7-ECE7F3F5818E}" type="sibTrans" cxnId="{ABCA9405-C9CF-4C77-8B21-1D92842C317D}">
      <dgm:prSet/>
      <dgm:spPr/>
      <dgm:t>
        <a:bodyPr/>
        <a:lstStyle/>
        <a:p>
          <a:endParaRPr lang="ru-RU"/>
        </a:p>
      </dgm:t>
    </dgm:pt>
    <dgm:pt modelId="{3E8046C7-59A7-436F-981D-EDB18B12A202}">
      <dgm:prSet phldrT="[Текст]"/>
      <dgm:spPr/>
      <dgm:t>
        <a:bodyPr/>
        <a:lstStyle/>
        <a:p>
          <a:r>
            <a:rPr lang="ru-RU" dirty="0" smtClean="0"/>
            <a:t>Реализация </a:t>
          </a:r>
          <a:r>
            <a:rPr lang="en-US" dirty="0" err="1" smtClean="0"/>
            <a:t>IHostedApp</a:t>
          </a:r>
          <a:endParaRPr lang="ru-RU" dirty="0"/>
        </a:p>
      </dgm:t>
    </dgm:pt>
    <dgm:pt modelId="{AD1F285C-69BF-451E-B006-417D80411636}" type="parTrans" cxnId="{E0F699F7-A11D-4055-9474-912AFEB0263E}">
      <dgm:prSet/>
      <dgm:spPr/>
      <dgm:t>
        <a:bodyPr/>
        <a:lstStyle/>
        <a:p>
          <a:endParaRPr lang="ru-RU"/>
        </a:p>
      </dgm:t>
    </dgm:pt>
    <dgm:pt modelId="{651F2E78-A489-4673-AD79-F9875A34A9F7}" type="sibTrans" cxnId="{E0F699F7-A11D-4055-9474-912AFEB0263E}">
      <dgm:prSet/>
      <dgm:spPr/>
      <dgm:t>
        <a:bodyPr/>
        <a:lstStyle/>
        <a:p>
          <a:endParaRPr lang="ru-RU"/>
        </a:p>
      </dgm:t>
    </dgm:pt>
    <dgm:pt modelId="{9D12A534-16C6-426A-9A08-CACB86DC6F0E}">
      <dgm:prSet phldrT="[Текст]"/>
      <dgm:spPr/>
      <dgm:t>
        <a:bodyPr/>
        <a:lstStyle/>
        <a:p>
          <a:r>
            <a:rPr lang="ru-RU" dirty="0" smtClean="0"/>
            <a:t>Создается модуль </a:t>
          </a:r>
          <a:r>
            <a:rPr lang="en-US" dirty="0" err="1" smtClean="0"/>
            <a:t>Autofac</a:t>
          </a:r>
          <a:r>
            <a:rPr lang="ru-RU" dirty="0" smtClean="0"/>
            <a:t> с регистрацией</a:t>
          </a:r>
          <a:endParaRPr lang="ru-RU" dirty="0"/>
        </a:p>
      </dgm:t>
    </dgm:pt>
    <dgm:pt modelId="{4D55FB25-3E3F-49EC-9871-7AE04F4EFE93}" type="parTrans" cxnId="{14926E19-2ABE-4675-B2EB-D4BE110A28AF}">
      <dgm:prSet/>
      <dgm:spPr/>
      <dgm:t>
        <a:bodyPr/>
        <a:lstStyle/>
        <a:p>
          <a:endParaRPr lang="ru-RU"/>
        </a:p>
      </dgm:t>
    </dgm:pt>
    <dgm:pt modelId="{6A1A644F-5097-4104-B5B5-F88E919A7EEE}" type="sibTrans" cxnId="{14926E19-2ABE-4675-B2EB-D4BE110A28AF}">
      <dgm:prSet/>
      <dgm:spPr/>
      <dgm:t>
        <a:bodyPr/>
        <a:lstStyle/>
        <a:p>
          <a:endParaRPr lang="ru-RU"/>
        </a:p>
      </dgm:t>
    </dgm:pt>
    <dgm:pt modelId="{5E034D5A-9660-4FA4-B37E-25CFFBEF7EBC}">
      <dgm:prSet phldrT="[Текст]"/>
      <dgm:spPr/>
      <dgm:t>
        <a:bodyPr/>
        <a:lstStyle/>
        <a:p>
          <a:r>
            <a:rPr lang="ru-RU" dirty="0" smtClean="0"/>
            <a:t>В конфигурации указывается загружаемая сборка</a:t>
          </a:r>
          <a:endParaRPr lang="ru-RU" dirty="0"/>
        </a:p>
      </dgm:t>
    </dgm:pt>
    <dgm:pt modelId="{38F2945D-69C4-457A-9FA8-30A085FDB2C1}" type="parTrans" cxnId="{32758691-3DB9-4ACA-B348-BDDB29F7D38E}">
      <dgm:prSet/>
      <dgm:spPr/>
      <dgm:t>
        <a:bodyPr/>
        <a:lstStyle/>
        <a:p>
          <a:endParaRPr lang="ru-RU"/>
        </a:p>
      </dgm:t>
    </dgm:pt>
    <dgm:pt modelId="{806E0F55-07CE-4D3E-AA14-F61A4466DAAA}" type="sibTrans" cxnId="{32758691-3DB9-4ACA-B348-BDDB29F7D38E}">
      <dgm:prSet/>
      <dgm:spPr/>
      <dgm:t>
        <a:bodyPr/>
        <a:lstStyle/>
        <a:p>
          <a:endParaRPr lang="ru-RU"/>
        </a:p>
      </dgm:t>
    </dgm:pt>
    <dgm:pt modelId="{939FA8CF-91E9-40E6-BCD9-87C4830AABD4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smtClean="0"/>
            <a:t>constructor injection</a:t>
          </a:r>
          <a:r>
            <a:rPr lang="ru-RU" dirty="0" smtClean="0"/>
            <a:t> для сервисов и их зависимостей</a:t>
          </a:r>
          <a:endParaRPr lang="ru-RU" dirty="0"/>
        </a:p>
      </dgm:t>
    </dgm:pt>
    <dgm:pt modelId="{BDE16554-00B3-4339-A0D4-D4A723212E20}" type="parTrans" cxnId="{8E8109F3-0E50-4457-902D-A7D4319B6EE3}">
      <dgm:prSet/>
      <dgm:spPr/>
      <dgm:t>
        <a:bodyPr/>
        <a:lstStyle/>
        <a:p>
          <a:endParaRPr lang="ru-RU"/>
        </a:p>
      </dgm:t>
    </dgm:pt>
    <dgm:pt modelId="{1AD2D952-171B-411D-9226-3720798204A3}" type="sibTrans" cxnId="{8E8109F3-0E50-4457-902D-A7D4319B6EE3}">
      <dgm:prSet/>
      <dgm:spPr/>
      <dgm:t>
        <a:bodyPr/>
        <a:lstStyle/>
        <a:p>
          <a:endParaRPr lang="ru-RU"/>
        </a:p>
      </dgm:t>
    </dgm:pt>
    <dgm:pt modelId="{B3402ECF-D238-4A4F-B4D6-76B0AD4271BA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err="1" smtClean="0"/>
            <a:t>AppScope</a:t>
          </a:r>
          <a:r>
            <a:rPr lang="en-US" dirty="0" smtClean="0"/>
            <a:t> </a:t>
          </a:r>
          <a:r>
            <a:rPr lang="ru-RU" dirty="0" smtClean="0"/>
            <a:t>для управления вложенными областями видимости</a:t>
          </a:r>
          <a:endParaRPr lang="ru-RU" dirty="0"/>
        </a:p>
      </dgm:t>
    </dgm:pt>
    <dgm:pt modelId="{D19510D0-9183-42F4-8CF5-F622D4ECFDDF}" type="parTrans" cxnId="{188F8893-D030-41BA-83CC-3A70ADACDB0A}">
      <dgm:prSet/>
      <dgm:spPr/>
      <dgm:t>
        <a:bodyPr/>
        <a:lstStyle/>
        <a:p>
          <a:endParaRPr lang="ru-RU"/>
        </a:p>
      </dgm:t>
    </dgm:pt>
    <dgm:pt modelId="{BC44BC5A-8F23-4E93-8855-402E3983496B}" type="sibTrans" cxnId="{188F8893-D030-41BA-83CC-3A70ADACDB0A}">
      <dgm:prSet/>
      <dgm:spPr/>
      <dgm:t>
        <a:bodyPr/>
        <a:lstStyle/>
        <a:p>
          <a:endParaRPr lang="ru-RU"/>
        </a:p>
      </dgm:t>
    </dgm:pt>
    <dgm:pt modelId="{BAD63677-68EC-45C6-BD94-3C6A7B3287D5}" type="pres">
      <dgm:prSet presAssocID="{544589D0-79AD-420A-A89B-071F5FBA1E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63A7CAD-D840-44E6-BDCC-1D54404D21CD}" type="pres">
      <dgm:prSet presAssocID="{3E8046C7-59A7-436F-981D-EDB18B12A202}" presName="vertFlow" presStyleCnt="0"/>
      <dgm:spPr/>
    </dgm:pt>
    <dgm:pt modelId="{78B729F4-1371-4419-AA09-BA63795941F6}" type="pres">
      <dgm:prSet presAssocID="{3E8046C7-59A7-436F-981D-EDB18B12A202}" presName="header" presStyleLbl="node1" presStyleIdx="0" presStyleCnt="3"/>
      <dgm:spPr/>
      <dgm:t>
        <a:bodyPr/>
        <a:lstStyle/>
        <a:p>
          <a:endParaRPr lang="ru-RU"/>
        </a:p>
      </dgm:t>
    </dgm:pt>
    <dgm:pt modelId="{F4DF879B-1EC3-4A6D-9A36-A1954365E9DC}" type="pres">
      <dgm:prSet presAssocID="{3E8046C7-59A7-436F-981D-EDB18B12A202}" presName="hSp" presStyleCnt="0"/>
      <dgm:spPr/>
    </dgm:pt>
    <dgm:pt modelId="{A89F5987-2EAA-407E-90D5-1D34F5B20C6C}" type="pres">
      <dgm:prSet presAssocID="{D02528FC-A284-42D1-B70A-03CAC89CF150}" presName="vertFlow" presStyleCnt="0"/>
      <dgm:spPr/>
    </dgm:pt>
    <dgm:pt modelId="{6E9CB082-0229-490A-B715-0412743FA94B}" type="pres">
      <dgm:prSet presAssocID="{D02528FC-A284-42D1-B70A-03CAC89CF150}" presName="header" presStyleLbl="node1" presStyleIdx="1" presStyleCnt="3"/>
      <dgm:spPr/>
      <dgm:t>
        <a:bodyPr/>
        <a:lstStyle/>
        <a:p>
          <a:endParaRPr lang="ru-RU"/>
        </a:p>
      </dgm:t>
    </dgm:pt>
    <dgm:pt modelId="{92D87B5C-7B00-4219-B6E2-DDA880E4D715}" type="pres">
      <dgm:prSet presAssocID="{4D55FB25-3E3F-49EC-9871-7AE04F4EFE93}" presName="parTrans" presStyleLbl="sibTrans2D1" presStyleIdx="0" presStyleCnt="4"/>
      <dgm:spPr/>
      <dgm:t>
        <a:bodyPr/>
        <a:lstStyle/>
        <a:p>
          <a:endParaRPr lang="ru-RU"/>
        </a:p>
      </dgm:t>
    </dgm:pt>
    <dgm:pt modelId="{8400F283-A4B6-4CF7-9A8B-35DC0A8974E3}" type="pres">
      <dgm:prSet presAssocID="{9D12A534-16C6-426A-9A08-CACB86DC6F0E}" presName="child" presStyleLbl="alignAccFollow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626949-A8B9-4707-A3FE-D0439AA3BB29}" type="pres">
      <dgm:prSet presAssocID="{6A1A644F-5097-4104-B5B5-F88E919A7EEE}" presName="sibTrans" presStyleLbl="sibTrans2D1" presStyleIdx="1" presStyleCnt="4"/>
      <dgm:spPr/>
      <dgm:t>
        <a:bodyPr/>
        <a:lstStyle/>
        <a:p>
          <a:endParaRPr lang="ru-RU"/>
        </a:p>
      </dgm:t>
    </dgm:pt>
    <dgm:pt modelId="{07BE5471-A2C4-4757-B87E-1F52D1729F79}" type="pres">
      <dgm:prSet presAssocID="{5E034D5A-9660-4FA4-B37E-25CFFBEF7EBC}" presName="child" presStyleLbl="alignAccFollow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E7A4BB-62B4-4591-BD9F-79E037E46BC2}" type="pres">
      <dgm:prSet presAssocID="{D02528FC-A284-42D1-B70A-03CAC89CF150}" presName="hSp" presStyleCnt="0"/>
      <dgm:spPr/>
    </dgm:pt>
    <dgm:pt modelId="{A7B3BC9E-5A32-4BBE-A95C-4CDF9813F4C7}" type="pres">
      <dgm:prSet presAssocID="{0E4F7DA9-5220-44E9-9ECC-F6603ECDBFC8}" presName="vertFlow" presStyleCnt="0"/>
      <dgm:spPr/>
    </dgm:pt>
    <dgm:pt modelId="{CD2147E2-DC8D-48D2-9675-F31B7845FF4E}" type="pres">
      <dgm:prSet presAssocID="{0E4F7DA9-5220-44E9-9ECC-F6603ECDBFC8}" presName="header" presStyleLbl="node1" presStyleIdx="2" presStyleCnt="3"/>
      <dgm:spPr/>
      <dgm:t>
        <a:bodyPr/>
        <a:lstStyle/>
        <a:p>
          <a:endParaRPr lang="ru-RU"/>
        </a:p>
      </dgm:t>
    </dgm:pt>
    <dgm:pt modelId="{B1E8574C-88B9-42FE-A7BF-613049B010B4}" type="pres">
      <dgm:prSet presAssocID="{BDE16554-00B3-4339-A0D4-D4A723212E20}" presName="parTrans" presStyleLbl="sibTrans2D1" presStyleIdx="2" presStyleCnt="4"/>
      <dgm:spPr/>
      <dgm:t>
        <a:bodyPr/>
        <a:lstStyle/>
        <a:p>
          <a:endParaRPr lang="ru-RU"/>
        </a:p>
      </dgm:t>
    </dgm:pt>
    <dgm:pt modelId="{FF21E113-E64D-4814-9742-5B7ACF00309B}" type="pres">
      <dgm:prSet presAssocID="{939FA8CF-91E9-40E6-BCD9-87C4830AABD4}" presName="child" presStyleLbl="alignAccFollow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42FF67-C8E2-459D-A035-396A71F26394}" type="pres">
      <dgm:prSet presAssocID="{1AD2D952-171B-411D-9226-3720798204A3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3708D37-3070-4FD0-BE47-F28F8CC81BC1}" type="pres">
      <dgm:prSet presAssocID="{B3402ECF-D238-4A4F-B4D6-76B0AD4271BA}" presName="child" presStyleLbl="alignAccFollow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09F2CDB-BEAB-464A-9BFA-7D23519AA0FD}" type="presOf" srcId="{3E8046C7-59A7-436F-981D-EDB18B12A202}" destId="{78B729F4-1371-4419-AA09-BA63795941F6}" srcOrd="0" destOrd="0" presId="urn:microsoft.com/office/officeart/2005/8/layout/lProcess1"/>
    <dgm:cxn modelId="{20B09039-DAE2-46B4-B0B8-82B3146C6683}" srcId="{544589D0-79AD-420A-A89B-071F5FBA1E05}" destId="{D02528FC-A284-42D1-B70A-03CAC89CF150}" srcOrd="1" destOrd="0" parTransId="{66C27EE3-AA48-471B-86F3-4B11C6B53CED}" sibTransId="{02D7B1C0-0F9C-41EC-992A-0F044F8A0DEC}"/>
    <dgm:cxn modelId="{EF67CB11-B968-4C04-8C66-9D440CCE9367}" type="presOf" srcId="{D02528FC-A284-42D1-B70A-03CAC89CF150}" destId="{6E9CB082-0229-490A-B715-0412743FA94B}" srcOrd="0" destOrd="0" presId="urn:microsoft.com/office/officeart/2005/8/layout/lProcess1"/>
    <dgm:cxn modelId="{ABCA9405-C9CF-4C77-8B21-1D92842C317D}" srcId="{544589D0-79AD-420A-A89B-071F5FBA1E05}" destId="{0E4F7DA9-5220-44E9-9ECC-F6603ECDBFC8}" srcOrd="2" destOrd="0" parTransId="{1F3D6621-5E3E-4C8E-81B6-E847C78109E7}" sibTransId="{C8E00B35-9735-43AB-86D7-ECE7F3F5818E}"/>
    <dgm:cxn modelId="{14926E19-2ABE-4675-B2EB-D4BE110A28AF}" srcId="{D02528FC-A284-42D1-B70A-03CAC89CF150}" destId="{9D12A534-16C6-426A-9A08-CACB86DC6F0E}" srcOrd="0" destOrd="0" parTransId="{4D55FB25-3E3F-49EC-9871-7AE04F4EFE93}" sibTransId="{6A1A644F-5097-4104-B5B5-F88E919A7EEE}"/>
    <dgm:cxn modelId="{3985F935-3CDF-460B-8524-BC8FA3A72BCC}" type="presOf" srcId="{1AD2D952-171B-411D-9226-3720798204A3}" destId="{A342FF67-C8E2-459D-A035-396A71F26394}" srcOrd="0" destOrd="0" presId="urn:microsoft.com/office/officeart/2005/8/layout/lProcess1"/>
    <dgm:cxn modelId="{9B56E57E-29B9-4C76-A6BF-2DC8293EA87F}" type="presOf" srcId="{6A1A644F-5097-4104-B5B5-F88E919A7EEE}" destId="{18626949-A8B9-4707-A3FE-D0439AA3BB29}" srcOrd="0" destOrd="0" presId="urn:microsoft.com/office/officeart/2005/8/layout/lProcess1"/>
    <dgm:cxn modelId="{79D64C9E-61EB-4F9A-AFF4-DE989C9693EE}" type="presOf" srcId="{0E4F7DA9-5220-44E9-9ECC-F6603ECDBFC8}" destId="{CD2147E2-DC8D-48D2-9675-F31B7845FF4E}" srcOrd="0" destOrd="0" presId="urn:microsoft.com/office/officeart/2005/8/layout/lProcess1"/>
    <dgm:cxn modelId="{D262C51C-4622-483B-BF54-4FF5ED5F6072}" type="presOf" srcId="{BDE16554-00B3-4339-A0D4-D4A723212E20}" destId="{B1E8574C-88B9-42FE-A7BF-613049B010B4}" srcOrd="0" destOrd="0" presId="urn:microsoft.com/office/officeart/2005/8/layout/lProcess1"/>
    <dgm:cxn modelId="{D8587989-8CEE-495D-A692-A87DDEA217E8}" type="presOf" srcId="{B3402ECF-D238-4A4F-B4D6-76B0AD4271BA}" destId="{53708D37-3070-4FD0-BE47-F28F8CC81BC1}" srcOrd="0" destOrd="0" presId="urn:microsoft.com/office/officeart/2005/8/layout/lProcess1"/>
    <dgm:cxn modelId="{E3FF639F-C848-461A-B4E4-F0E387C507DA}" type="presOf" srcId="{939FA8CF-91E9-40E6-BCD9-87C4830AABD4}" destId="{FF21E113-E64D-4814-9742-5B7ACF00309B}" srcOrd="0" destOrd="0" presId="urn:microsoft.com/office/officeart/2005/8/layout/lProcess1"/>
    <dgm:cxn modelId="{A1C32028-FE37-4E64-AF7E-73A7D3BDF95C}" type="presOf" srcId="{9D12A534-16C6-426A-9A08-CACB86DC6F0E}" destId="{8400F283-A4B6-4CF7-9A8B-35DC0A8974E3}" srcOrd="0" destOrd="0" presId="urn:microsoft.com/office/officeart/2005/8/layout/lProcess1"/>
    <dgm:cxn modelId="{B5A94B85-4020-45C7-89BA-C8D137673214}" type="presOf" srcId="{5E034D5A-9660-4FA4-B37E-25CFFBEF7EBC}" destId="{07BE5471-A2C4-4757-B87E-1F52D1729F79}" srcOrd="0" destOrd="0" presId="urn:microsoft.com/office/officeart/2005/8/layout/lProcess1"/>
    <dgm:cxn modelId="{32758691-3DB9-4ACA-B348-BDDB29F7D38E}" srcId="{D02528FC-A284-42D1-B70A-03CAC89CF150}" destId="{5E034D5A-9660-4FA4-B37E-25CFFBEF7EBC}" srcOrd="1" destOrd="0" parTransId="{38F2945D-69C4-457A-9FA8-30A085FDB2C1}" sibTransId="{806E0F55-07CE-4D3E-AA14-F61A4466DAAA}"/>
    <dgm:cxn modelId="{8E8109F3-0E50-4457-902D-A7D4319B6EE3}" srcId="{0E4F7DA9-5220-44E9-9ECC-F6603ECDBFC8}" destId="{939FA8CF-91E9-40E6-BCD9-87C4830AABD4}" srcOrd="0" destOrd="0" parTransId="{BDE16554-00B3-4339-A0D4-D4A723212E20}" sibTransId="{1AD2D952-171B-411D-9226-3720798204A3}"/>
    <dgm:cxn modelId="{E0F699F7-A11D-4055-9474-912AFEB0263E}" srcId="{544589D0-79AD-420A-A89B-071F5FBA1E05}" destId="{3E8046C7-59A7-436F-981D-EDB18B12A202}" srcOrd="0" destOrd="0" parTransId="{AD1F285C-69BF-451E-B006-417D80411636}" sibTransId="{651F2E78-A489-4673-AD79-F9875A34A9F7}"/>
    <dgm:cxn modelId="{188F8893-D030-41BA-83CC-3A70ADACDB0A}" srcId="{0E4F7DA9-5220-44E9-9ECC-F6603ECDBFC8}" destId="{B3402ECF-D238-4A4F-B4D6-76B0AD4271BA}" srcOrd="1" destOrd="0" parTransId="{D19510D0-9183-42F4-8CF5-F622D4ECFDDF}" sibTransId="{BC44BC5A-8F23-4E93-8855-402E3983496B}"/>
    <dgm:cxn modelId="{9B0F2025-ED67-414E-ACF3-0222D9B9B2F5}" type="presOf" srcId="{4D55FB25-3E3F-49EC-9871-7AE04F4EFE93}" destId="{92D87B5C-7B00-4219-B6E2-DDA880E4D715}" srcOrd="0" destOrd="0" presId="urn:microsoft.com/office/officeart/2005/8/layout/lProcess1"/>
    <dgm:cxn modelId="{9662C6AB-2935-4A86-8BA6-626862482CEA}" type="presOf" srcId="{544589D0-79AD-420A-A89B-071F5FBA1E05}" destId="{BAD63677-68EC-45C6-BD94-3C6A7B3287D5}" srcOrd="0" destOrd="0" presId="urn:microsoft.com/office/officeart/2005/8/layout/lProcess1"/>
    <dgm:cxn modelId="{043D9683-AD78-468B-9F78-622792137698}" type="presParOf" srcId="{BAD63677-68EC-45C6-BD94-3C6A7B3287D5}" destId="{563A7CAD-D840-44E6-BDCC-1D54404D21CD}" srcOrd="0" destOrd="0" presId="urn:microsoft.com/office/officeart/2005/8/layout/lProcess1"/>
    <dgm:cxn modelId="{23296587-B379-48C5-B8EB-75CF3E4E6F85}" type="presParOf" srcId="{563A7CAD-D840-44E6-BDCC-1D54404D21CD}" destId="{78B729F4-1371-4419-AA09-BA63795941F6}" srcOrd="0" destOrd="0" presId="urn:microsoft.com/office/officeart/2005/8/layout/lProcess1"/>
    <dgm:cxn modelId="{0D466A2B-5B53-4617-B7CF-D06A133E1876}" type="presParOf" srcId="{BAD63677-68EC-45C6-BD94-3C6A7B3287D5}" destId="{F4DF879B-1EC3-4A6D-9A36-A1954365E9DC}" srcOrd="1" destOrd="0" presId="urn:microsoft.com/office/officeart/2005/8/layout/lProcess1"/>
    <dgm:cxn modelId="{C73C6443-666C-4E5E-9544-0A80CC55DA7F}" type="presParOf" srcId="{BAD63677-68EC-45C6-BD94-3C6A7B3287D5}" destId="{A89F5987-2EAA-407E-90D5-1D34F5B20C6C}" srcOrd="2" destOrd="0" presId="urn:microsoft.com/office/officeart/2005/8/layout/lProcess1"/>
    <dgm:cxn modelId="{F30315FA-1FAF-49DD-A15C-AEE68290EE79}" type="presParOf" srcId="{A89F5987-2EAA-407E-90D5-1D34F5B20C6C}" destId="{6E9CB082-0229-490A-B715-0412743FA94B}" srcOrd="0" destOrd="0" presId="urn:microsoft.com/office/officeart/2005/8/layout/lProcess1"/>
    <dgm:cxn modelId="{801ADE70-EBD9-4CB5-9042-C835581D4F5D}" type="presParOf" srcId="{A89F5987-2EAA-407E-90D5-1D34F5B20C6C}" destId="{92D87B5C-7B00-4219-B6E2-DDA880E4D715}" srcOrd="1" destOrd="0" presId="urn:microsoft.com/office/officeart/2005/8/layout/lProcess1"/>
    <dgm:cxn modelId="{BE758182-D97E-479C-8BC6-52661331ADFB}" type="presParOf" srcId="{A89F5987-2EAA-407E-90D5-1D34F5B20C6C}" destId="{8400F283-A4B6-4CF7-9A8B-35DC0A8974E3}" srcOrd="2" destOrd="0" presId="urn:microsoft.com/office/officeart/2005/8/layout/lProcess1"/>
    <dgm:cxn modelId="{0808A905-9C20-4E99-B766-C489EFDD7945}" type="presParOf" srcId="{A89F5987-2EAA-407E-90D5-1D34F5B20C6C}" destId="{18626949-A8B9-4707-A3FE-D0439AA3BB29}" srcOrd="3" destOrd="0" presId="urn:microsoft.com/office/officeart/2005/8/layout/lProcess1"/>
    <dgm:cxn modelId="{CE5EE1EC-1E56-4594-89F6-E1B7C20BCEE0}" type="presParOf" srcId="{A89F5987-2EAA-407E-90D5-1D34F5B20C6C}" destId="{07BE5471-A2C4-4757-B87E-1F52D1729F79}" srcOrd="4" destOrd="0" presId="urn:microsoft.com/office/officeart/2005/8/layout/lProcess1"/>
    <dgm:cxn modelId="{197C2C5E-B541-453C-91F1-E1E7849C94C2}" type="presParOf" srcId="{BAD63677-68EC-45C6-BD94-3C6A7B3287D5}" destId="{DCE7A4BB-62B4-4591-BD9F-79E037E46BC2}" srcOrd="3" destOrd="0" presId="urn:microsoft.com/office/officeart/2005/8/layout/lProcess1"/>
    <dgm:cxn modelId="{61D281C9-88B7-4FDB-ADC5-C82FC0747994}" type="presParOf" srcId="{BAD63677-68EC-45C6-BD94-3C6A7B3287D5}" destId="{A7B3BC9E-5A32-4BBE-A95C-4CDF9813F4C7}" srcOrd="4" destOrd="0" presId="urn:microsoft.com/office/officeart/2005/8/layout/lProcess1"/>
    <dgm:cxn modelId="{19A527A4-5186-4A99-BE50-A3F9CA138C6A}" type="presParOf" srcId="{A7B3BC9E-5A32-4BBE-A95C-4CDF9813F4C7}" destId="{CD2147E2-DC8D-48D2-9675-F31B7845FF4E}" srcOrd="0" destOrd="0" presId="urn:microsoft.com/office/officeart/2005/8/layout/lProcess1"/>
    <dgm:cxn modelId="{131FFB7A-EFA4-4C8D-B507-201B249F6A22}" type="presParOf" srcId="{A7B3BC9E-5A32-4BBE-A95C-4CDF9813F4C7}" destId="{B1E8574C-88B9-42FE-A7BF-613049B010B4}" srcOrd="1" destOrd="0" presId="urn:microsoft.com/office/officeart/2005/8/layout/lProcess1"/>
    <dgm:cxn modelId="{42F17B48-BB64-4C01-8CD2-5CDCF079156C}" type="presParOf" srcId="{A7B3BC9E-5A32-4BBE-A95C-4CDF9813F4C7}" destId="{FF21E113-E64D-4814-9742-5B7ACF00309B}" srcOrd="2" destOrd="0" presId="urn:microsoft.com/office/officeart/2005/8/layout/lProcess1"/>
    <dgm:cxn modelId="{D8F23429-AA45-4C76-899A-61B334C191AB}" type="presParOf" srcId="{A7B3BC9E-5A32-4BBE-A95C-4CDF9813F4C7}" destId="{A342FF67-C8E2-459D-A035-396A71F26394}" srcOrd="3" destOrd="0" presId="urn:microsoft.com/office/officeart/2005/8/layout/lProcess1"/>
    <dgm:cxn modelId="{11323AE3-959B-4BF0-B329-AD477390DC80}" type="presParOf" srcId="{A7B3BC9E-5A32-4BBE-A95C-4CDF9813F4C7}" destId="{53708D37-3070-4FD0-BE47-F28F8CC81BC1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4589D0-79AD-420A-A89B-071F5FBA1E05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471FF05-BA4C-459D-89D8-5A33C6C4B74D}">
      <dgm:prSet phldrT="[Текст]"/>
      <dgm:spPr/>
      <dgm:t>
        <a:bodyPr/>
        <a:lstStyle/>
        <a:p>
          <a:r>
            <a:rPr lang="ru-RU" dirty="0" smtClean="0"/>
            <a:t>Реализация контракта сервиса</a:t>
          </a:r>
          <a:endParaRPr lang="ru-RU" dirty="0"/>
        </a:p>
      </dgm:t>
    </dgm:pt>
    <dgm:pt modelId="{2AC12CFF-4C8C-45D0-8B1F-E9115C7A3524}" type="parTrans" cxnId="{889D3678-31C0-4AF1-8AF7-FA606A773444}">
      <dgm:prSet/>
      <dgm:spPr/>
      <dgm:t>
        <a:bodyPr/>
        <a:lstStyle/>
        <a:p>
          <a:endParaRPr lang="ru-RU"/>
        </a:p>
      </dgm:t>
    </dgm:pt>
    <dgm:pt modelId="{0EE35FF4-B74E-4230-963A-C614F4B2A9A1}" type="sibTrans" cxnId="{889D3678-31C0-4AF1-8AF7-FA606A773444}">
      <dgm:prSet/>
      <dgm:spPr/>
      <dgm:t>
        <a:bodyPr/>
        <a:lstStyle/>
        <a:p>
          <a:endParaRPr lang="ru-RU"/>
        </a:p>
      </dgm:t>
    </dgm:pt>
    <dgm:pt modelId="{D02528FC-A284-42D1-B70A-03CAC89CF150}">
      <dgm:prSet phldrT="[Текст]"/>
      <dgm:spPr/>
      <dgm:t>
        <a:bodyPr/>
        <a:lstStyle/>
        <a:p>
          <a:r>
            <a:rPr lang="ru-RU" dirty="0" smtClean="0"/>
            <a:t>Регистрация в ядре</a:t>
          </a:r>
          <a:endParaRPr lang="ru-RU" dirty="0"/>
        </a:p>
      </dgm:t>
    </dgm:pt>
    <dgm:pt modelId="{66C27EE3-AA48-471B-86F3-4B11C6B53CED}" type="parTrans" cxnId="{20B09039-DAE2-46B4-B0B8-82B3146C6683}">
      <dgm:prSet/>
      <dgm:spPr/>
      <dgm:t>
        <a:bodyPr/>
        <a:lstStyle/>
        <a:p>
          <a:endParaRPr lang="ru-RU"/>
        </a:p>
      </dgm:t>
    </dgm:pt>
    <dgm:pt modelId="{02D7B1C0-0F9C-41EC-992A-0F044F8A0DEC}" type="sibTrans" cxnId="{20B09039-DAE2-46B4-B0B8-82B3146C6683}">
      <dgm:prSet/>
      <dgm:spPr/>
      <dgm:t>
        <a:bodyPr/>
        <a:lstStyle/>
        <a:p>
          <a:endParaRPr lang="ru-RU"/>
        </a:p>
      </dgm:t>
    </dgm:pt>
    <dgm:pt modelId="{0E4F7DA9-5220-44E9-9ECC-F6603ECDBFC8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err="1" smtClean="0"/>
            <a:t>IoC</a:t>
          </a:r>
          <a:endParaRPr lang="ru-RU" dirty="0"/>
        </a:p>
      </dgm:t>
    </dgm:pt>
    <dgm:pt modelId="{1F3D6621-5E3E-4C8E-81B6-E847C78109E7}" type="parTrans" cxnId="{ABCA9405-C9CF-4C77-8B21-1D92842C317D}">
      <dgm:prSet/>
      <dgm:spPr/>
      <dgm:t>
        <a:bodyPr/>
        <a:lstStyle/>
        <a:p>
          <a:endParaRPr lang="ru-RU"/>
        </a:p>
      </dgm:t>
    </dgm:pt>
    <dgm:pt modelId="{C8E00B35-9735-43AB-86D7-ECE7F3F5818E}" type="sibTrans" cxnId="{ABCA9405-C9CF-4C77-8B21-1D92842C317D}">
      <dgm:prSet/>
      <dgm:spPr/>
      <dgm:t>
        <a:bodyPr/>
        <a:lstStyle/>
        <a:p>
          <a:endParaRPr lang="ru-RU"/>
        </a:p>
      </dgm:t>
    </dgm:pt>
    <dgm:pt modelId="{3E8046C7-59A7-436F-981D-EDB18B12A202}">
      <dgm:prSet phldrT="[Текст]"/>
      <dgm:spPr/>
      <dgm:t>
        <a:bodyPr/>
        <a:lstStyle/>
        <a:p>
          <a:r>
            <a:rPr lang="ru-RU" dirty="0" smtClean="0"/>
            <a:t>Создание контракта сервиса</a:t>
          </a:r>
          <a:endParaRPr lang="ru-RU" dirty="0"/>
        </a:p>
      </dgm:t>
    </dgm:pt>
    <dgm:pt modelId="{AD1F285C-69BF-451E-B006-417D80411636}" type="parTrans" cxnId="{E0F699F7-A11D-4055-9474-912AFEB0263E}">
      <dgm:prSet/>
      <dgm:spPr/>
      <dgm:t>
        <a:bodyPr/>
        <a:lstStyle/>
        <a:p>
          <a:endParaRPr lang="ru-RU"/>
        </a:p>
      </dgm:t>
    </dgm:pt>
    <dgm:pt modelId="{651F2E78-A489-4673-AD79-F9875A34A9F7}" type="sibTrans" cxnId="{E0F699F7-A11D-4055-9474-912AFEB0263E}">
      <dgm:prSet/>
      <dgm:spPr/>
      <dgm:t>
        <a:bodyPr/>
        <a:lstStyle/>
        <a:p>
          <a:endParaRPr lang="ru-RU"/>
        </a:p>
      </dgm:t>
    </dgm:pt>
    <dgm:pt modelId="{56D58DE1-8E3C-4D14-9A48-F373A4E96FA4}">
      <dgm:prSet phldrT="[Текст]"/>
      <dgm:spPr/>
      <dgm:t>
        <a:bodyPr/>
        <a:lstStyle/>
        <a:p>
          <a:r>
            <a:rPr lang="ru-RU" dirty="0" smtClean="0"/>
            <a:t>Контракт наследуется от </a:t>
          </a:r>
          <a:r>
            <a:rPr lang="en-US" dirty="0" smtClean="0"/>
            <a:t>IWebService</a:t>
          </a:r>
          <a:endParaRPr lang="ru-RU" dirty="0"/>
        </a:p>
      </dgm:t>
    </dgm:pt>
    <dgm:pt modelId="{837B01C2-F9DB-4876-A66D-ABEA8621734B}" type="parTrans" cxnId="{197BC593-2C01-4552-9D0A-824792032C6E}">
      <dgm:prSet/>
      <dgm:spPr/>
      <dgm:t>
        <a:bodyPr/>
        <a:lstStyle/>
        <a:p>
          <a:endParaRPr lang="ru-RU"/>
        </a:p>
      </dgm:t>
    </dgm:pt>
    <dgm:pt modelId="{834FD7F7-B1E4-4BDD-BEE4-E53E20F5565C}" type="sibTrans" cxnId="{197BC593-2C01-4552-9D0A-824792032C6E}">
      <dgm:prSet/>
      <dgm:spPr/>
      <dgm:t>
        <a:bodyPr/>
        <a:lstStyle/>
        <a:p>
          <a:endParaRPr lang="ru-RU"/>
        </a:p>
      </dgm:t>
    </dgm:pt>
    <dgm:pt modelId="{B571659A-1767-47F2-8C7C-1035AC476B11}">
      <dgm:prSet phldrT="[Текст]"/>
      <dgm:spPr/>
      <dgm:t>
        <a:bodyPr/>
        <a:lstStyle/>
        <a:p>
          <a:r>
            <a:rPr lang="ru-RU" dirty="0" smtClean="0"/>
            <a:t>Контракт помечается </a:t>
          </a:r>
          <a:r>
            <a:rPr lang="en-US" dirty="0" err="1" smtClean="0"/>
            <a:t>ServiceContractAttribute</a:t>
          </a:r>
          <a:endParaRPr lang="ru-RU" dirty="0"/>
        </a:p>
      </dgm:t>
    </dgm:pt>
    <dgm:pt modelId="{9D37CCA6-E625-4C8A-B9DF-C54F1CB07415}" type="parTrans" cxnId="{854AFA67-93B7-45A1-9311-4291368E1310}">
      <dgm:prSet/>
      <dgm:spPr/>
      <dgm:t>
        <a:bodyPr/>
        <a:lstStyle/>
        <a:p>
          <a:endParaRPr lang="ru-RU"/>
        </a:p>
      </dgm:t>
    </dgm:pt>
    <dgm:pt modelId="{247A3781-2AC2-4C78-958E-14DCAD5B6D2F}" type="sibTrans" cxnId="{854AFA67-93B7-45A1-9311-4291368E1310}">
      <dgm:prSet/>
      <dgm:spPr/>
      <dgm:t>
        <a:bodyPr/>
        <a:lstStyle/>
        <a:p>
          <a:endParaRPr lang="ru-RU"/>
        </a:p>
      </dgm:t>
    </dgm:pt>
    <dgm:pt modelId="{81FC1077-54C0-4DDB-B37D-8AC85E475C18}">
      <dgm:prSet phldrT="[Текст]"/>
      <dgm:spPr/>
      <dgm:t>
        <a:bodyPr/>
        <a:lstStyle/>
        <a:p>
          <a:r>
            <a:rPr lang="ru-RU" dirty="0" smtClean="0"/>
            <a:t>Методы помечаются </a:t>
          </a:r>
          <a:r>
            <a:rPr lang="en-US" dirty="0" err="1" smtClean="0"/>
            <a:t>OperationContractAttribute</a:t>
          </a:r>
          <a:endParaRPr lang="ru-RU" dirty="0"/>
        </a:p>
      </dgm:t>
    </dgm:pt>
    <dgm:pt modelId="{A71496E4-5218-40F7-A21B-CB5EC1B9DFAC}" type="parTrans" cxnId="{C18ED380-1A39-4076-9BEA-567B3C8EF6DB}">
      <dgm:prSet/>
      <dgm:spPr/>
      <dgm:t>
        <a:bodyPr/>
        <a:lstStyle/>
        <a:p>
          <a:endParaRPr lang="ru-RU"/>
        </a:p>
      </dgm:t>
    </dgm:pt>
    <dgm:pt modelId="{EDFBAE55-7876-464E-A152-E1100D06C362}" type="sibTrans" cxnId="{C18ED380-1A39-4076-9BEA-567B3C8EF6DB}">
      <dgm:prSet/>
      <dgm:spPr/>
      <dgm:t>
        <a:bodyPr/>
        <a:lstStyle/>
        <a:p>
          <a:endParaRPr lang="ru-RU"/>
        </a:p>
      </dgm:t>
    </dgm:pt>
    <dgm:pt modelId="{4DCB2302-FF97-46AC-B306-13A89B1BEF07}">
      <dgm:prSet phldrT="[Текст]"/>
      <dgm:spPr/>
      <dgm:t>
        <a:bodyPr/>
        <a:lstStyle/>
        <a:p>
          <a:r>
            <a:rPr lang="en-US" dirty="0" smtClean="0"/>
            <a:t>Stateless web-</a:t>
          </a:r>
          <a:r>
            <a:rPr lang="en-US" dirty="0" err="1" smtClean="0"/>
            <a:t>servicre</a:t>
          </a:r>
          <a:endParaRPr lang="ru-RU" dirty="0"/>
        </a:p>
      </dgm:t>
    </dgm:pt>
    <dgm:pt modelId="{10ABEF90-4FEC-4310-B31E-9E65089C8A98}" type="parTrans" cxnId="{B1AA2F0D-4518-45BD-A1E0-5943FE6C845D}">
      <dgm:prSet/>
      <dgm:spPr/>
      <dgm:t>
        <a:bodyPr/>
        <a:lstStyle/>
        <a:p>
          <a:endParaRPr lang="ru-RU"/>
        </a:p>
      </dgm:t>
    </dgm:pt>
    <dgm:pt modelId="{50988FC4-9461-40F6-84A4-0CC453A269C0}" type="sibTrans" cxnId="{B1AA2F0D-4518-45BD-A1E0-5943FE6C845D}">
      <dgm:prSet/>
      <dgm:spPr/>
      <dgm:t>
        <a:bodyPr/>
        <a:lstStyle/>
        <a:p>
          <a:endParaRPr lang="ru-RU"/>
        </a:p>
      </dgm:t>
    </dgm:pt>
    <dgm:pt modelId="{9D12A534-16C6-426A-9A08-CACB86DC6F0E}">
      <dgm:prSet phldrT="[Текст]"/>
      <dgm:spPr/>
      <dgm:t>
        <a:bodyPr/>
        <a:lstStyle/>
        <a:p>
          <a:r>
            <a:rPr lang="ru-RU" dirty="0" smtClean="0"/>
            <a:t>Создается модуль </a:t>
          </a:r>
          <a:r>
            <a:rPr lang="en-US" dirty="0" err="1" smtClean="0"/>
            <a:t>Autofac</a:t>
          </a:r>
          <a:r>
            <a:rPr lang="ru-RU" dirty="0" smtClean="0"/>
            <a:t> с регистрацией</a:t>
          </a:r>
          <a:endParaRPr lang="ru-RU" dirty="0"/>
        </a:p>
      </dgm:t>
    </dgm:pt>
    <dgm:pt modelId="{4D55FB25-3E3F-49EC-9871-7AE04F4EFE93}" type="parTrans" cxnId="{14926E19-2ABE-4675-B2EB-D4BE110A28AF}">
      <dgm:prSet/>
      <dgm:spPr/>
      <dgm:t>
        <a:bodyPr/>
        <a:lstStyle/>
        <a:p>
          <a:endParaRPr lang="ru-RU"/>
        </a:p>
      </dgm:t>
    </dgm:pt>
    <dgm:pt modelId="{6A1A644F-5097-4104-B5B5-F88E919A7EEE}" type="sibTrans" cxnId="{14926E19-2ABE-4675-B2EB-D4BE110A28AF}">
      <dgm:prSet/>
      <dgm:spPr/>
      <dgm:t>
        <a:bodyPr/>
        <a:lstStyle/>
        <a:p>
          <a:endParaRPr lang="ru-RU"/>
        </a:p>
      </dgm:t>
    </dgm:pt>
    <dgm:pt modelId="{5E034D5A-9660-4FA4-B37E-25CFFBEF7EBC}">
      <dgm:prSet phldrT="[Текст]"/>
      <dgm:spPr/>
      <dgm:t>
        <a:bodyPr/>
        <a:lstStyle/>
        <a:p>
          <a:r>
            <a:rPr lang="ru-RU" dirty="0" smtClean="0"/>
            <a:t>В конфигурации указывается загружаемая сборка</a:t>
          </a:r>
          <a:endParaRPr lang="ru-RU" dirty="0"/>
        </a:p>
      </dgm:t>
    </dgm:pt>
    <dgm:pt modelId="{38F2945D-69C4-457A-9FA8-30A085FDB2C1}" type="parTrans" cxnId="{32758691-3DB9-4ACA-B348-BDDB29F7D38E}">
      <dgm:prSet/>
      <dgm:spPr/>
      <dgm:t>
        <a:bodyPr/>
        <a:lstStyle/>
        <a:p>
          <a:endParaRPr lang="ru-RU"/>
        </a:p>
      </dgm:t>
    </dgm:pt>
    <dgm:pt modelId="{806E0F55-07CE-4D3E-AA14-F61A4466DAAA}" type="sibTrans" cxnId="{32758691-3DB9-4ACA-B348-BDDB29F7D38E}">
      <dgm:prSet/>
      <dgm:spPr/>
      <dgm:t>
        <a:bodyPr/>
        <a:lstStyle/>
        <a:p>
          <a:endParaRPr lang="ru-RU"/>
        </a:p>
      </dgm:t>
    </dgm:pt>
    <dgm:pt modelId="{939FA8CF-91E9-40E6-BCD9-87C4830AABD4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smtClean="0"/>
            <a:t>constructor injection</a:t>
          </a:r>
          <a:r>
            <a:rPr lang="ru-RU" dirty="0" smtClean="0"/>
            <a:t> для сервисов и их зависимостей</a:t>
          </a:r>
          <a:endParaRPr lang="ru-RU" dirty="0"/>
        </a:p>
      </dgm:t>
    </dgm:pt>
    <dgm:pt modelId="{BDE16554-00B3-4339-A0D4-D4A723212E20}" type="parTrans" cxnId="{8E8109F3-0E50-4457-902D-A7D4319B6EE3}">
      <dgm:prSet/>
      <dgm:spPr/>
      <dgm:t>
        <a:bodyPr/>
        <a:lstStyle/>
        <a:p>
          <a:endParaRPr lang="ru-RU"/>
        </a:p>
      </dgm:t>
    </dgm:pt>
    <dgm:pt modelId="{1AD2D952-171B-411D-9226-3720798204A3}" type="sibTrans" cxnId="{8E8109F3-0E50-4457-902D-A7D4319B6EE3}">
      <dgm:prSet/>
      <dgm:spPr/>
      <dgm:t>
        <a:bodyPr/>
        <a:lstStyle/>
        <a:p>
          <a:endParaRPr lang="ru-RU"/>
        </a:p>
      </dgm:t>
    </dgm:pt>
    <dgm:pt modelId="{BAD63677-68EC-45C6-BD94-3C6A7B3287D5}" type="pres">
      <dgm:prSet presAssocID="{544589D0-79AD-420A-A89B-071F5FBA1E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63A7CAD-D840-44E6-BDCC-1D54404D21CD}" type="pres">
      <dgm:prSet presAssocID="{3E8046C7-59A7-436F-981D-EDB18B12A202}" presName="vertFlow" presStyleCnt="0"/>
      <dgm:spPr/>
    </dgm:pt>
    <dgm:pt modelId="{78B729F4-1371-4419-AA09-BA63795941F6}" type="pres">
      <dgm:prSet presAssocID="{3E8046C7-59A7-436F-981D-EDB18B12A202}" presName="header" presStyleLbl="node1" presStyleIdx="0" presStyleCnt="4"/>
      <dgm:spPr/>
      <dgm:t>
        <a:bodyPr/>
        <a:lstStyle/>
        <a:p>
          <a:endParaRPr lang="ru-RU"/>
        </a:p>
      </dgm:t>
    </dgm:pt>
    <dgm:pt modelId="{E793EE05-9110-498A-B035-F32B1AF963A5}" type="pres">
      <dgm:prSet presAssocID="{837B01C2-F9DB-4876-A66D-ABEA8621734B}" presName="parTrans" presStyleLbl="sibTrans2D1" presStyleIdx="0" presStyleCnt="7"/>
      <dgm:spPr/>
      <dgm:t>
        <a:bodyPr/>
        <a:lstStyle/>
        <a:p>
          <a:endParaRPr lang="ru-RU"/>
        </a:p>
      </dgm:t>
    </dgm:pt>
    <dgm:pt modelId="{25B63565-BC56-4001-AFC0-A811B8E36DD8}" type="pres">
      <dgm:prSet presAssocID="{56D58DE1-8E3C-4D14-9A48-F373A4E96FA4}" presName="child" presStyleLbl="alignAccFollow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7967B0-6EDA-4C07-9068-D6203311B00D}" type="pres">
      <dgm:prSet presAssocID="{834FD7F7-B1E4-4BDD-BEE4-E53E20F5565C}" presName="sibTrans" presStyleLbl="sibTrans2D1" presStyleIdx="1" presStyleCnt="7"/>
      <dgm:spPr/>
      <dgm:t>
        <a:bodyPr/>
        <a:lstStyle/>
        <a:p>
          <a:endParaRPr lang="ru-RU"/>
        </a:p>
      </dgm:t>
    </dgm:pt>
    <dgm:pt modelId="{CD6B50A7-36CB-41B7-B3AB-1EA34CE06A66}" type="pres">
      <dgm:prSet presAssocID="{B571659A-1767-47F2-8C7C-1035AC476B11}" presName="child" presStyleLbl="alignAccFollow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29474A-18FD-4648-9A66-EBCE03A5AF05}" type="pres">
      <dgm:prSet presAssocID="{247A3781-2AC2-4C78-958E-14DCAD5B6D2F}" presName="sibTrans" presStyleLbl="sibTrans2D1" presStyleIdx="2" presStyleCnt="7"/>
      <dgm:spPr/>
      <dgm:t>
        <a:bodyPr/>
        <a:lstStyle/>
        <a:p>
          <a:endParaRPr lang="ru-RU"/>
        </a:p>
      </dgm:t>
    </dgm:pt>
    <dgm:pt modelId="{F115B8E4-1FA8-461B-839C-B35441FF496F}" type="pres">
      <dgm:prSet presAssocID="{81FC1077-54C0-4DDB-B37D-8AC85E475C18}" presName="child" presStyleLbl="alignAccFollow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DF879B-1EC3-4A6D-9A36-A1954365E9DC}" type="pres">
      <dgm:prSet presAssocID="{3E8046C7-59A7-436F-981D-EDB18B12A202}" presName="hSp" presStyleCnt="0"/>
      <dgm:spPr/>
    </dgm:pt>
    <dgm:pt modelId="{F183DCE1-F21F-4EC0-BD4E-9E110976E6E8}" type="pres">
      <dgm:prSet presAssocID="{8471FF05-BA4C-459D-89D8-5A33C6C4B74D}" presName="vertFlow" presStyleCnt="0"/>
      <dgm:spPr/>
    </dgm:pt>
    <dgm:pt modelId="{FF982F86-D2FF-49F0-8A66-25C3652F8577}" type="pres">
      <dgm:prSet presAssocID="{8471FF05-BA4C-459D-89D8-5A33C6C4B74D}" presName="header" presStyleLbl="node1" presStyleIdx="1" presStyleCnt="4"/>
      <dgm:spPr/>
      <dgm:t>
        <a:bodyPr/>
        <a:lstStyle/>
        <a:p>
          <a:endParaRPr lang="ru-RU"/>
        </a:p>
      </dgm:t>
    </dgm:pt>
    <dgm:pt modelId="{73FFF96E-4193-41FD-87E7-D97AEA7C58EC}" type="pres">
      <dgm:prSet presAssocID="{10ABEF90-4FEC-4310-B31E-9E65089C8A98}" presName="parTrans" presStyleLbl="sibTrans2D1" presStyleIdx="3" presStyleCnt="7"/>
      <dgm:spPr/>
      <dgm:t>
        <a:bodyPr/>
        <a:lstStyle/>
        <a:p>
          <a:endParaRPr lang="ru-RU"/>
        </a:p>
      </dgm:t>
    </dgm:pt>
    <dgm:pt modelId="{2BAD7BAC-92DB-44AF-9AF4-2AB3A7A0C5D3}" type="pres">
      <dgm:prSet presAssocID="{4DCB2302-FF97-46AC-B306-13A89B1BEF07}" presName="child" presStyleLbl="alignAccFollow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5FCBF1-445D-4548-A238-3EB16937F864}" type="pres">
      <dgm:prSet presAssocID="{8471FF05-BA4C-459D-89D8-5A33C6C4B74D}" presName="hSp" presStyleCnt="0"/>
      <dgm:spPr/>
    </dgm:pt>
    <dgm:pt modelId="{A89F5987-2EAA-407E-90D5-1D34F5B20C6C}" type="pres">
      <dgm:prSet presAssocID="{D02528FC-A284-42D1-B70A-03CAC89CF150}" presName="vertFlow" presStyleCnt="0"/>
      <dgm:spPr/>
    </dgm:pt>
    <dgm:pt modelId="{6E9CB082-0229-490A-B715-0412743FA94B}" type="pres">
      <dgm:prSet presAssocID="{D02528FC-A284-42D1-B70A-03CAC89CF150}" presName="header" presStyleLbl="node1" presStyleIdx="2" presStyleCnt="4"/>
      <dgm:spPr/>
      <dgm:t>
        <a:bodyPr/>
        <a:lstStyle/>
        <a:p>
          <a:endParaRPr lang="ru-RU"/>
        </a:p>
      </dgm:t>
    </dgm:pt>
    <dgm:pt modelId="{92D87B5C-7B00-4219-B6E2-DDA880E4D715}" type="pres">
      <dgm:prSet presAssocID="{4D55FB25-3E3F-49EC-9871-7AE04F4EFE93}" presName="parTrans" presStyleLbl="sibTrans2D1" presStyleIdx="4" presStyleCnt="7"/>
      <dgm:spPr/>
      <dgm:t>
        <a:bodyPr/>
        <a:lstStyle/>
        <a:p>
          <a:endParaRPr lang="ru-RU"/>
        </a:p>
      </dgm:t>
    </dgm:pt>
    <dgm:pt modelId="{8400F283-A4B6-4CF7-9A8B-35DC0A8974E3}" type="pres">
      <dgm:prSet presAssocID="{9D12A534-16C6-426A-9A08-CACB86DC6F0E}" presName="child" presStyleLbl="alignAccFollow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626949-A8B9-4707-A3FE-D0439AA3BB29}" type="pres">
      <dgm:prSet presAssocID="{6A1A644F-5097-4104-B5B5-F88E919A7EEE}" presName="sibTrans" presStyleLbl="sibTrans2D1" presStyleIdx="5" presStyleCnt="7"/>
      <dgm:spPr/>
      <dgm:t>
        <a:bodyPr/>
        <a:lstStyle/>
        <a:p>
          <a:endParaRPr lang="ru-RU"/>
        </a:p>
      </dgm:t>
    </dgm:pt>
    <dgm:pt modelId="{07BE5471-A2C4-4757-B87E-1F52D1729F79}" type="pres">
      <dgm:prSet presAssocID="{5E034D5A-9660-4FA4-B37E-25CFFBEF7EBC}" presName="child" presStyleLbl="alignAccFollow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E7A4BB-62B4-4591-BD9F-79E037E46BC2}" type="pres">
      <dgm:prSet presAssocID="{D02528FC-A284-42D1-B70A-03CAC89CF150}" presName="hSp" presStyleCnt="0"/>
      <dgm:spPr/>
    </dgm:pt>
    <dgm:pt modelId="{A7B3BC9E-5A32-4BBE-A95C-4CDF9813F4C7}" type="pres">
      <dgm:prSet presAssocID="{0E4F7DA9-5220-44E9-9ECC-F6603ECDBFC8}" presName="vertFlow" presStyleCnt="0"/>
      <dgm:spPr/>
    </dgm:pt>
    <dgm:pt modelId="{CD2147E2-DC8D-48D2-9675-F31B7845FF4E}" type="pres">
      <dgm:prSet presAssocID="{0E4F7DA9-5220-44E9-9ECC-F6603ECDBFC8}" presName="header" presStyleLbl="node1" presStyleIdx="3" presStyleCnt="4"/>
      <dgm:spPr/>
      <dgm:t>
        <a:bodyPr/>
        <a:lstStyle/>
        <a:p>
          <a:endParaRPr lang="ru-RU"/>
        </a:p>
      </dgm:t>
    </dgm:pt>
    <dgm:pt modelId="{B1E8574C-88B9-42FE-A7BF-613049B010B4}" type="pres">
      <dgm:prSet presAssocID="{BDE16554-00B3-4339-A0D4-D4A723212E20}" presName="parTrans" presStyleLbl="sibTrans2D1" presStyleIdx="6" presStyleCnt="7"/>
      <dgm:spPr/>
      <dgm:t>
        <a:bodyPr/>
        <a:lstStyle/>
        <a:p>
          <a:endParaRPr lang="ru-RU"/>
        </a:p>
      </dgm:t>
    </dgm:pt>
    <dgm:pt modelId="{FF21E113-E64D-4814-9742-5B7ACF00309B}" type="pres">
      <dgm:prSet presAssocID="{939FA8CF-91E9-40E6-BCD9-87C4830AABD4}" presName="child" presStyleLbl="alignAccFollow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54AFA67-93B7-45A1-9311-4291368E1310}" srcId="{3E8046C7-59A7-436F-981D-EDB18B12A202}" destId="{B571659A-1767-47F2-8C7C-1035AC476B11}" srcOrd="1" destOrd="0" parTransId="{9D37CCA6-E625-4C8A-B9DF-C54F1CB07415}" sibTransId="{247A3781-2AC2-4C78-958E-14DCAD5B6D2F}"/>
    <dgm:cxn modelId="{C18ED380-1A39-4076-9BEA-567B3C8EF6DB}" srcId="{3E8046C7-59A7-436F-981D-EDB18B12A202}" destId="{81FC1077-54C0-4DDB-B37D-8AC85E475C18}" srcOrd="2" destOrd="0" parTransId="{A71496E4-5218-40F7-A21B-CB5EC1B9DFAC}" sibTransId="{EDFBAE55-7876-464E-A152-E1100D06C362}"/>
    <dgm:cxn modelId="{182384D8-88B5-4096-9E68-6FC44F25D651}" type="presOf" srcId="{D02528FC-A284-42D1-B70A-03CAC89CF150}" destId="{6E9CB082-0229-490A-B715-0412743FA94B}" srcOrd="0" destOrd="0" presId="urn:microsoft.com/office/officeart/2005/8/layout/lProcess1"/>
    <dgm:cxn modelId="{1969A1A3-A26F-48B0-9A67-B17327A846B3}" type="presOf" srcId="{BDE16554-00B3-4339-A0D4-D4A723212E20}" destId="{B1E8574C-88B9-42FE-A7BF-613049B010B4}" srcOrd="0" destOrd="0" presId="urn:microsoft.com/office/officeart/2005/8/layout/lProcess1"/>
    <dgm:cxn modelId="{E5040255-F0D3-4501-8141-5C01B6A19C73}" type="presOf" srcId="{834FD7F7-B1E4-4BDD-BEE4-E53E20F5565C}" destId="{277967B0-6EDA-4C07-9068-D6203311B00D}" srcOrd="0" destOrd="0" presId="urn:microsoft.com/office/officeart/2005/8/layout/lProcess1"/>
    <dgm:cxn modelId="{0786A0D6-8E16-4101-A34E-17BFE40E1167}" type="presOf" srcId="{56D58DE1-8E3C-4D14-9A48-F373A4E96FA4}" destId="{25B63565-BC56-4001-AFC0-A811B8E36DD8}" srcOrd="0" destOrd="0" presId="urn:microsoft.com/office/officeart/2005/8/layout/lProcess1"/>
    <dgm:cxn modelId="{7E0716B9-18FE-4A24-81FC-509D39D353CF}" type="presOf" srcId="{939FA8CF-91E9-40E6-BCD9-87C4830AABD4}" destId="{FF21E113-E64D-4814-9742-5B7ACF00309B}" srcOrd="0" destOrd="0" presId="urn:microsoft.com/office/officeart/2005/8/layout/lProcess1"/>
    <dgm:cxn modelId="{82B71640-8517-4D58-9C85-7C060C149387}" type="presOf" srcId="{4DCB2302-FF97-46AC-B306-13A89B1BEF07}" destId="{2BAD7BAC-92DB-44AF-9AF4-2AB3A7A0C5D3}" srcOrd="0" destOrd="0" presId="urn:microsoft.com/office/officeart/2005/8/layout/lProcess1"/>
    <dgm:cxn modelId="{14634BC2-62C0-42C1-AD0F-0E0F4BA8676E}" type="presOf" srcId="{4D55FB25-3E3F-49EC-9871-7AE04F4EFE93}" destId="{92D87B5C-7B00-4219-B6E2-DDA880E4D715}" srcOrd="0" destOrd="0" presId="urn:microsoft.com/office/officeart/2005/8/layout/lProcess1"/>
    <dgm:cxn modelId="{E0F699F7-A11D-4055-9474-912AFEB0263E}" srcId="{544589D0-79AD-420A-A89B-071F5FBA1E05}" destId="{3E8046C7-59A7-436F-981D-EDB18B12A202}" srcOrd="0" destOrd="0" parTransId="{AD1F285C-69BF-451E-B006-417D80411636}" sibTransId="{651F2E78-A489-4673-AD79-F9875A34A9F7}"/>
    <dgm:cxn modelId="{B4F84030-D1FE-4C89-A0EC-7C0D709A4CF6}" type="presOf" srcId="{837B01C2-F9DB-4876-A66D-ABEA8621734B}" destId="{E793EE05-9110-498A-B035-F32B1AF963A5}" srcOrd="0" destOrd="0" presId="urn:microsoft.com/office/officeart/2005/8/layout/lProcess1"/>
    <dgm:cxn modelId="{14926E19-2ABE-4675-B2EB-D4BE110A28AF}" srcId="{D02528FC-A284-42D1-B70A-03CAC89CF150}" destId="{9D12A534-16C6-426A-9A08-CACB86DC6F0E}" srcOrd="0" destOrd="0" parTransId="{4D55FB25-3E3F-49EC-9871-7AE04F4EFE93}" sibTransId="{6A1A644F-5097-4104-B5B5-F88E919A7EEE}"/>
    <dgm:cxn modelId="{ABCA9405-C9CF-4C77-8B21-1D92842C317D}" srcId="{544589D0-79AD-420A-A89B-071F5FBA1E05}" destId="{0E4F7DA9-5220-44E9-9ECC-F6603ECDBFC8}" srcOrd="3" destOrd="0" parTransId="{1F3D6621-5E3E-4C8E-81B6-E847C78109E7}" sibTransId="{C8E00B35-9735-43AB-86D7-ECE7F3F5818E}"/>
    <dgm:cxn modelId="{4AEB0BA5-709A-4F9A-A51B-DC2A1E0ACFA5}" type="presOf" srcId="{10ABEF90-4FEC-4310-B31E-9E65089C8A98}" destId="{73FFF96E-4193-41FD-87E7-D97AEA7C58EC}" srcOrd="0" destOrd="0" presId="urn:microsoft.com/office/officeart/2005/8/layout/lProcess1"/>
    <dgm:cxn modelId="{C2E78AF6-9BE0-4A06-9C2A-B8A7658E5B35}" type="presOf" srcId="{6A1A644F-5097-4104-B5B5-F88E919A7EEE}" destId="{18626949-A8B9-4707-A3FE-D0439AA3BB29}" srcOrd="0" destOrd="0" presId="urn:microsoft.com/office/officeart/2005/8/layout/lProcess1"/>
    <dgm:cxn modelId="{4458E169-14DC-47FD-BF2E-B3F688D7805E}" type="presOf" srcId="{247A3781-2AC2-4C78-958E-14DCAD5B6D2F}" destId="{8529474A-18FD-4648-9A66-EBCE03A5AF05}" srcOrd="0" destOrd="0" presId="urn:microsoft.com/office/officeart/2005/8/layout/lProcess1"/>
    <dgm:cxn modelId="{596E432A-F7CF-45C5-B9CB-651C2BF5B361}" type="presOf" srcId="{B571659A-1767-47F2-8C7C-1035AC476B11}" destId="{CD6B50A7-36CB-41B7-B3AB-1EA34CE06A66}" srcOrd="0" destOrd="0" presId="urn:microsoft.com/office/officeart/2005/8/layout/lProcess1"/>
    <dgm:cxn modelId="{8E8109F3-0E50-4457-902D-A7D4319B6EE3}" srcId="{0E4F7DA9-5220-44E9-9ECC-F6603ECDBFC8}" destId="{939FA8CF-91E9-40E6-BCD9-87C4830AABD4}" srcOrd="0" destOrd="0" parTransId="{BDE16554-00B3-4339-A0D4-D4A723212E20}" sibTransId="{1AD2D952-171B-411D-9226-3720798204A3}"/>
    <dgm:cxn modelId="{F61FA540-053D-498D-B460-8AA1FF812F99}" type="presOf" srcId="{3E8046C7-59A7-436F-981D-EDB18B12A202}" destId="{78B729F4-1371-4419-AA09-BA63795941F6}" srcOrd="0" destOrd="0" presId="urn:microsoft.com/office/officeart/2005/8/layout/lProcess1"/>
    <dgm:cxn modelId="{52AF82F9-B5B7-4D9C-9E7D-582050CB369B}" type="presOf" srcId="{81FC1077-54C0-4DDB-B37D-8AC85E475C18}" destId="{F115B8E4-1FA8-461B-839C-B35441FF496F}" srcOrd="0" destOrd="0" presId="urn:microsoft.com/office/officeart/2005/8/layout/lProcess1"/>
    <dgm:cxn modelId="{AD88B887-A64E-47B3-A0DB-19591743B30A}" type="presOf" srcId="{544589D0-79AD-420A-A89B-071F5FBA1E05}" destId="{BAD63677-68EC-45C6-BD94-3C6A7B3287D5}" srcOrd="0" destOrd="0" presId="urn:microsoft.com/office/officeart/2005/8/layout/lProcess1"/>
    <dgm:cxn modelId="{FF1FC4FB-BD54-4C5F-88D9-D4D63F6FC9EF}" type="presOf" srcId="{8471FF05-BA4C-459D-89D8-5A33C6C4B74D}" destId="{FF982F86-D2FF-49F0-8A66-25C3652F8577}" srcOrd="0" destOrd="0" presId="urn:microsoft.com/office/officeart/2005/8/layout/lProcess1"/>
    <dgm:cxn modelId="{8F46BD8E-BBB5-4C98-9ED6-FEE346F3A026}" type="presOf" srcId="{9D12A534-16C6-426A-9A08-CACB86DC6F0E}" destId="{8400F283-A4B6-4CF7-9A8B-35DC0A8974E3}" srcOrd="0" destOrd="0" presId="urn:microsoft.com/office/officeart/2005/8/layout/lProcess1"/>
    <dgm:cxn modelId="{A2A4A0D0-E85F-477A-880B-C60C80E02074}" type="presOf" srcId="{0E4F7DA9-5220-44E9-9ECC-F6603ECDBFC8}" destId="{CD2147E2-DC8D-48D2-9675-F31B7845FF4E}" srcOrd="0" destOrd="0" presId="urn:microsoft.com/office/officeart/2005/8/layout/lProcess1"/>
    <dgm:cxn modelId="{889D3678-31C0-4AF1-8AF7-FA606A773444}" srcId="{544589D0-79AD-420A-A89B-071F5FBA1E05}" destId="{8471FF05-BA4C-459D-89D8-5A33C6C4B74D}" srcOrd="1" destOrd="0" parTransId="{2AC12CFF-4C8C-45D0-8B1F-E9115C7A3524}" sibTransId="{0EE35FF4-B74E-4230-963A-C614F4B2A9A1}"/>
    <dgm:cxn modelId="{32758691-3DB9-4ACA-B348-BDDB29F7D38E}" srcId="{D02528FC-A284-42D1-B70A-03CAC89CF150}" destId="{5E034D5A-9660-4FA4-B37E-25CFFBEF7EBC}" srcOrd="1" destOrd="0" parTransId="{38F2945D-69C4-457A-9FA8-30A085FDB2C1}" sibTransId="{806E0F55-07CE-4D3E-AA14-F61A4466DAAA}"/>
    <dgm:cxn modelId="{197BC593-2C01-4552-9D0A-824792032C6E}" srcId="{3E8046C7-59A7-436F-981D-EDB18B12A202}" destId="{56D58DE1-8E3C-4D14-9A48-F373A4E96FA4}" srcOrd="0" destOrd="0" parTransId="{837B01C2-F9DB-4876-A66D-ABEA8621734B}" sibTransId="{834FD7F7-B1E4-4BDD-BEE4-E53E20F5565C}"/>
    <dgm:cxn modelId="{20B09039-DAE2-46B4-B0B8-82B3146C6683}" srcId="{544589D0-79AD-420A-A89B-071F5FBA1E05}" destId="{D02528FC-A284-42D1-B70A-03CAC89CF150}" srcOrd="2" destOrd="0" parTransId="{66C27EE3-AA48-471B-86F3-4B11C6B53CED}" sibTransId="{02D7B1C0-0F9C-41EC-992A-0F044F8A0DEC}"/>
    <dgm:cxn modelId="{B1AA2F0D-4518-45BD-A1E0-5943FE6C845D}" srcId="{8471FF05-BA4C-459D-89D8-5A33C6C4B74D}" destId="{4DCB2302-FF97-46AC-B306-13A89B1BEF07}" srcOrd="0" destOrd="0" parTransId="{10ABEF90-4FEC-4310-B31E-9E65089C8A98}" sibTransId="{50988FC4-9461-40F6-84A4-0CC453A269C0}"/>
    <dgm:cxn modelId="{6C88B2DF-C34E-4B83-BE67-D20E26F3D67C}" type="presOf" srcId="{5E034D5A-9660-4FA4-B37E-25CFFBEF7EBC}" destId="{07BE5471-A2C4-4757-B87E-1F52D1729F79}" srcOrd="0" destOrd="0" presId="urn:microsoft.com/office/officeart/2005/8/layout/lProcess1"/>
    <dgm:cxn modelId="{B11B276A-D8F2-4460-878A-758CA64C7B8A}" type="presParOf" srcId="{BAD63677-68EC-45C6-BD94-3C6A7B3287D5}" destId="{563A7CAD-D840-44E6-BDCC-1D54404D21CD}" srcOrd="0" destOrd="0" presId="urn:microsoft.com/office/officeart/2005/8/layout/lProcess1"/>
    <dgm:cxn modelId="{0A6BB69C-5E93-459B-A8C2-387A8E216E77}" type="presParOf" srcId="{563A7CAD-D840-44E6-BDCC-1D54404D21CD}" destId="{78B729F4-1371-4419-AA09-BA63795941F6}" srcOrd="0" destOrd="0" presId="urn:microsoft.com/office/officeart/2005/8/layout/lProcess1"/>
    <dgm:cxn modelId="{C384869A-9445-47EF-A562-D0129CDA53E3}" type="presParOf" srcId="{563A7CAD-D840-44E6-BDCC-1D54404D21CD}" destId="{E793EE05-9110-498A-B035-F32B1AF963A5}" srcOrd="1" destOrd="0" presId="urn:microsoft.com/office/officeart/2005/8/layout/lProcess1"/>
    <dgm:cxn modelId="{16C1B402-8152-4558-906F-ABF3EE634C40}" type="presParOf" srcId="{563A7CAD-D840-44E6-BDCC-1D54404D21CD}" destId="{25B63565-BC56-4001-AFC0-A811B8E36DD8}" srcOrd="2" destOrd="0" presId="urn:microsoft.com/office/officeart/2005/8/layout/lProcess1"/>
    <dgm:cxn modelId="{27C31E0C-DD92-4087-B8E2-50EB845EB451}" type="presParOf" srcId="{563A7CAD-D840-44E6-BDCC-1D54404D21CD}" destId="{277967B0-6EDA-4C07-9068-D6203311B00D}" srcOrd="3" destOrd="0" presId="urn:microsoft.com/office/officeart/2005/8/layout/lProcess1"/>
    <dgm:cxn modelId="{0F578F2D-3287-4413-9BDA-BE1CB960FA70}" type="presParOf" srcId="{563A7CAD-D840-44E6-BDCC-1D54404D21CD}" destId="{CD6B50A7-36CB-41B7-B3AB-1EA34CE06A66}" srcOrd="4" destOrd="0" presId="urn:microsoft.com/office/officeart/2005/8/layout/lProcess1"/>
    <dgm:cxn modelId="{E93B5BFD-4851-441C-B19E-12F18B40AA9C}" type="presParOf" srcId="{563A7CAD-D840-44E6-BDCC-1D54404D21CD}" destId="{8529474A-18FD-4648-9A66-EBCE03A5AF05}" srcOrd="5" destOrd="0" presId="urn:microsoft.com/office/officeart/2005/8/layout/lProcess1"/>
    <dgm:cxn modelId="{83C91A36-83CF-4029-8DBA-8158EC5D8906}" type="presParOf" srcId="{563A7CAD-D840-44E6-BDCC-1D54404D21CD}" destId="{F115B8E4-1FA8-461B-839C-B35441FF496F}" srcOrd="6" destOrd="0" presId="urn:microsoft.com/office/officeart/2005/8/layout/lProcess1"/>
    <dgm:cxn modelId="{B6CB0DF2-65F9-4443-BCCF-AB487C456AA7}" type="presParOf" srcId="{BAD63677-68EC-45C6-BD94-3C6A7B3287D5}" destId="{F4DF879B-1EC3-4A6D-9A36-A1954365E9DC}" srcOrd="1" destOrd="0" presId="urn:microsoft.com/office/officeart/2005/8/layout/lProcess1"/>
    <dgm:cxn modelId="{547935CB-9D0E-4DA6-8AE7-B58DC1B8AD51}" type="presParOf" srcId="{BAD63677-68EC-45C6-BD94-3C6A7B3287D5}" destId="{F183DCE1-F21F-4EC0-BD4E-9E110976E6E8}" srcOrd="2" destOrd="0" presId="urn:microsoft.com/office/officeart/2005/8/layout/lProcess1"/>
    <dgm:cxn modelId="{E4D553DF-27E6-4A04-823D-F8FC56758004}" type="presParOf" srcId="{F183DCE1-F21F-4EC0-BD4E-9E110976E6E8}" destId="{FF982F86-D2FF-49F0-8A66-25C3652F8577}" srcOrd="0" destOrd="0" presId="urn:microsoft.com/office/officeart/2005/8/layout/lProcess1"/>
    <dgm:cxn modelId="{76496EA0-1E9F-4E1A-A1E6-A13E56850471}" type="presParOf" srcId="{F183DCE1-F21F-4EC0-BD4E-9E110976E6E8}" destId="{73FFF96E-4193-41FD-87E7-D97AEA7C58EC}" srcOrd="1" destOrd="0" presId="urn:microsoft.com/office/officeart/2005/8/layout/lProcess1"/>
    <dgm:cxn modelId="{24389189-F5C8-4281-96B0-73E825207BEB}" type="presParOf" srcId="{F183DCE1-F21F-4EC0-BD4E-9E110976E6E8}" destId="{2BAD7BAC-92DB-44AF-9AF4-2AB3A7A0C5D3}" srcOrd="2" destOrd="0" presId="urn:microsoft.com/office/officeart/2005/8/layout/lProcess1"/>
    <dgm:cxn modelId="{22AB64AE-798D-4346-BA45-8BE43A6180B9}" type="presParOf" srcId="{BAD63677-68EC-45C6-BD94-3C6A7B3287D5}" destId="{0D5FCBF1-445D-4548-A238-3EB16937F864}" srcOrd="3" destOrd="0" presId="urn:microsoft.com/office/officeart/2005/8/layout/lProcess1"/>
    <dgm:cxn modelId="{ED119AE2-3486-4586-81E1-C81399959515}" type="presParOf" srcId="{BAD63677-68EC-45C6-BD94-3C6A7B3287D5}" destId="{A89F5987-2EAA-407E-90D5-1D34F5B20C6C}" srcOrd="4" destOrd="0" presId="urn:microsoft.com/office/officeart/2005/8/layout/lProcess1"/>
    <dgm:cxn modelId="{44221B35-2E17-4AF2-911A-EF3C655E11AC}" type="presParOf" srcId="{A89F5987-2EAA-407E-90D5-1D34F5B20C6C}" destId="{6E9CB082-0229-490A-B715-0412743FA94B}" srcOrd="0" destOrd="0" presId="urn:microsoft.com/office/officeart/2005/8/layout/lProcess1"/>
    <dgm:cxn modelId="{AEC58F24-55A8-422A-BC6E-7F11D823BB66}" type="presParOf" srcId="{A89F5987-2EAA-407E-90D5-1D34F5B20C6C}" destId="{92D87B5C-7B00-4219-B6E2-DDA880E4D715}" srcOrd="1" destOrd="0" presId="urn:microsoft.com/office/officeart/2005/8/layout/lProcess1"/>
    <dgm:cxn modelId="{565E9182-1AB0-468A-8C75-5F25E613342B}" type="presParOf" srcId="{A89F5987-2EAA-407E-90D5-1D34F5B20C6C}" destId="{8400F283-A4B6-4CF7-9A8B-35DC0A8974E3}" srcOrd="2" destOrd="0" presId="urn:microsoft.com/office/officeart/2005/8/layout/lProcess1"/>
    <dgm:cxn modelId="{90CDF472-6A9C-4E76-85C6-DCD2B023D294}" type="presParOf" srcId="{A89F5987-2EAA-407E-90D5-1D34F5B20C6C}" destId="{18626949-A8B9-4707-A3FE-D0439AA3BB29}" srcOrd="3" destOrd="0" presId="urn:microsoft.com/office/officeart/2005/8/layout/lProcess1"/>
    <dgm:cxn modelId="{B5EF3C6C-642E-4786-B1CD-236F00EDC5B3}" type="presParOf" srcId="{A89F5987-2EAA-407E-90D5-1D34F5B20C6C}" destId="{07BE5471-A2C4-4757-B87E-1F52D1729F79}" srcOrd="4" destOrd="0" presId="urn:microsoft.com/office/officeart/2005/8/layout/lProcess1"/>
    <dgm:cxn modelId="{581456D8-2A81-4325-A073-B749755E1ECC}" type="presParOf" srcId="{BAD63677-68EC-45C6-BD94-3C6A7B3287D5}" destId="{DCE7A4BB-62B4-4591-BD9F-79E037E46BC2}" srcOrd="5" destOrd="0" presId="urn:microsoft.com/office/officeart/2005/8/layout/lProcess1"/>
    <dgm:cxn modelId="{556B6529-8DE1-4F80-A3B6-4B729B5A4AB3}" type="presParOf" srcId="{BAD63677-68EC-45C6-BD94-3C6A7B3287D5}" destId="{A7B3BC9E-5A32-4BBE-A95C-4CDF9813F4C7}" srcOrd="6" destOrd="0" presId="urn:microsoft.com/office/officeart/2005/8/layout/lProcess1"/>
    <dgm:cxn modelId="{F25A70A6-9E68-4797-9A82-3EE8A929AC68}" type="presParOf" srcId="{A7B3BC9E-5A32-4BBE-A95C-4CDF9813F4C7}" destId="{CD2147E2-DC8D-48D2-9675-F31B7845FF4E}" srcOrd="0" destOrd="0" presId="urn:microsoft.com/office/officeart/2005/8/layout/lProcess1"/>
    <dgm:cxn modelId="{CA217F4A-A986-4ED2-BBC6-4F4894F7D7B4}" type="presParOf" srcId="{A7B3BC9E-5A32-4BBE-A95C-4CDF9813F4C7}" destId="{B1E8574C-88B9-42FE-A7BF-613049B010B4}" srcOrd="1" destOrd="0" presId="urn:microsoft.com/office/officeart/2005/8/layout/lProcess1"/>
    <dgm:cxn modelId="{D7B3C7B7-913B-4EA5-9C66-B17BA6C95BC9}" type="presParOf" srcId="{A7B3BC9E-5A32-4BBE-A95C-4CDF9813F4C7}" destId="{FF21E113-E64D-4814-9742-5B7ACF00309B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729F4-1371-4419-AA09-BA63795941F6}">
      <dsp:nvSpPr>
        <dsp:cNvPr id="0" name=""/>
        <dsp:cNvSpPr/>
      </dsp:nvSpPr>
      <dsp:spPr>
        <a:xfrm>
          <a:off x="5647" y="771997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Реализация </a:t>
          </a:r>
          <a:r>
            <a:rPr lang="en-US" sz="2400" kern="1200" dirty="0" err="1" smtClean="0"/>
            <a:t>IHostedApp</a:t>
          </a:r>
          <a:endParaRPr lang="ru-RU" sz="2400" kern="1200" dirty="0"/>
        </a:p>
      </dsp:txBody>
      <dsp:txXfrm>
        <a:off x="28749" y="795099"/>
        <a:ext cx="3108896" cy="742571"/>
      </dsp:txXfrm>
    </dsp:sp>
    <dsp:sp modelId="{6E9CB082-0229-490A-B715-0412743FA94B}">
      <dsp:nvSpPr>
        <dsp:cNvPr id="0" name=""/>
        <dsp:cNvSpPr/>
      </dsp:nvSpPr>
      <dsp:spPr>
        <a:xfrm>
          <a:off x="3602462" y="771997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Регистрация в ядре</a:t>
          </a:r>
          <a:endParaRPr lang="ru-RU" sz="2400" kern="1200" dirty="0"/>
        </a:p>
      </dsp:txBody>
      <dsp:txXfrm>
        <a:off x="3625564" y="795099"/>
        <a:ext cx="3108896" cy="742571"/>
      </dsp:txXfrm>
    </dsp:sp>
    <dsp:sp modelId="{92D87B5C-7B00-4219-B6E2-DDA880E4D715}">
      <dsp:nvSpPr>
        <dsp:cNvPr id="0" name=""/>
        <dsp:cNvSpPr/>
      </dsp:nvSpPr>
      <dsp:spPr>
        <a:xfrm rot="5400000">
          <a:off x="5110994" y="1629790"/>
          <a:ext cx="138035" cy="1380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0F283-A4B6-4CF7-9A8B-35DC0A8974E3}">
      <dsp:nvSpPr>
        <dsp:cNvPr id="0" name=""/>
        <dsp:cNvSpPr/>
      </dsp:nvSpPr>
      <dsp:spPr>
        <a:xfrm>
          <a:off x="3602462" y="1836843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Создается модуль </a:t>
          </a:r>
          <a:r>
            <a:rPr lang="en-US" sz="1600" kern="1200" dirty="0" err="1" smtClean="0"/>
            <a:t>Autofac</a:t>
          </a:r>
          <a:r>
            <a:rPr lang="ru-RU" sz="1600" kern="1200" dirty="0" smtClean="0"/>
            <a:t> с регистрацией</a:t>
          </a:r>
          <a:endParaRPr lang="ru-RU" sz="1600" kern="1200" dirty="0"/>
        </a:p>
      </dsp:txBody>
      <dsp:txXfrm>
        <a:off x="3625564" y="1859945"/>
        <a:ext cx="3108896" cy="742571"/>
      </dsp:txXfrm>
    </dsp:sp>
    <dsp:sp modelId="{18626949-A8B9-4707-A3FE-D0439AA3BB29}">
      <dsp:nvSpPr>
        <dsp:cNvPr id="0" name=""/>
        <dsp:cNvSpPr/>
      </dsp:nvSpPr>
      <dsp:spPr>
        <a:xfrm rot="5400000">
          <a:off x="5110994" y="2694636"/>
          <a:ext cx="138035" cy="1380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E5471-A2C4-4757-B87E-1F52D1729F79}">
      <dsp:nvSpPr>
        <dsp:cNvPr id="0" name=""/>
        <dsp:cNvSpPr/>
      </dsp:nvSpPr>
      <dsp:spPr>
        <a:xfrm>
          <a:off x="3602462" y="2901690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В конфигурации указывается загружаемая сборка</a:t>
          </a:r>
          <a:endParaRPr lang="ru-RU" sz="1600" kern="1200" dirty="0"/>
        </a:p>
      </dsp:txBody>
      <dsp:txXfrm>
        <a:off x="3625564" y="2924792"/>
        <a:ext cx="3108896" cy="742571"/>
      </dsp:txXfrm>
    </dsp:sp>
    <dsp:sp modelId="{CD2147E2-DC8D-48D2-9675-F31B7845FF4E}">
      <dsp:nvSpPr>
        <dsp:cNvPr id="0" name=""/>
        <dsp:cNvSpPr/>
      </dsp:nvSpPr>
      <dsp:spPr>
        <a:xfrm>
          <a:off x="7199277" y="771997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Использование </a:t>
          </a:r>
          <a:r>
            <a:rPr lang="en-US" sz="2400" kern="1200" dirty="0" err="1" smtClean="0"/>
            <a:t>IoC</a:t>
          </a:r>
          <a:endParaRPr lang="ru-RU" sz="2400" kern="1200" dirty="0"/>
        </a:p>
      </dsp:txBody>
      <dsp:txXfrm>
        <a:off x="7222379" y="795099"/>
        <a:ext cx="3108896" cy="742571"/>
      </dsp:txXfrm>
    </dsp:sp>
    <dsp:sp modelId="{B1E8574C-88B9-42FE-A7BF-613049B010B4}">
      <dsp:nvSpPr>
        <dsp:cNvPr id="0" name=""/>
        <dsp:cNvSpPr/>
      </dsp:nvSpPr>
      <dsp:spPr>
        <a:xfrm rot="5400000">
          <a:off x="8707809" y="1629790"/>
          <a:ext cx="138035" cy="1380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1E113-E64D-4814-9742-5B7ACF00309B}">
      <dsp:nvSpPr>
        <dsp:cNvPr id="0" name=""/>
        <dsp:cNvSpPr/>
      </dsp:nvSpPr>
      <dsp:spPr>
        <a:xfrm>
          <a:off x="7199277" y="1836843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Использование </a:t>
          </a:r>
          <a:r>
            <a:rPr lang="en-US" sz="1600" kern="1200" dirty="0" smtClean="0"/>
            <a:t>constructor injection</a:t>
          </a:r>
          <a:r>
            <a:rPr lang="ru-RU" sz="1600" kern="1200" dirty="0" smtClean="0"/>
            <a:t> для сервисов и их зависимостей</a:t>
          </a:r>
          <a:endParaRPr lang="ru-RU" sz="1600" kern="1200" dirty="0"/>
        </a:p>
      </dsp:txBody>
      <dsp:txXfrm>
        <a:off x="7222379" y="1859945"/>
        <a:ext cx="3108896" cy="742571"/>
      </dsp:txXfrm>
    </dsp:sp>
    <dsp:sp modelId="{A342FF67-C8E2-459D-A035-396A71F26394}">
      <dsp:nvSpPr>
        <dsp:cNvPr id="0" name=""/>
        <dsp:cNvSpPr/>
      </dsp:nvSpPr>
      <dsp:spPr>
        <a:xfrm rot="5400000">
          <a:off x="8707809" y="2694636"/>
          <a:ext cx="138035" cy="1380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08D37-3070-4FD0-BE47-F28F8CC81BC1}">
      <dsp:nvSpPr>
        <dsp:cNvPr id="0" name=""/>
        <dsp:cNvSpPr/>
      </dsp:nvSpPr>
      <dsp:spPr>
        <a:xfrm>
          <a:off x="7199277" y="2901690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Использование </a:t>
          </a:r>
          <a:r>
            <a:rPr lang="en-US" sz="1600" kern="1200" dirty="0" err="1" smtClean="0"/>
            <a:t>AppScope</a:t>
          </a:r>
          <a:r>
            <a:rPr lang="en-US" sz="1600" kern="1200" dirty="0" smtClean="0"/>
            <a:t> </a:t>
          </a:r>
          <a:r>
            <a:rPr lang="ru-RU" sz="1600" kern="1200" dirty="0" smtClean="0"/>
            <a:t>для управления вложенными областями видимости</a:t>
          </a:r>
          <a:endParaRPr lang="ru-RU" sz="1600" kern="1200" dirty="0"/>
        </a:p>
      </dsp:txBody>
      <dsp:txXfrm>
        <a:off x="7222379" y="2924792"/>
        <a:ext cx="3108896" cy="7425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729F4-1371-4419-AA09-BA63795941F6}">
      <dsp:nvSpPr>
        <dsp:cNvPr id="0" name=""/>
        <dsp:cNvSpPr/>
      </dsp:nvSpPr>
      <dsp:spPr>
        <a:xfrm>
          <a:off x="8218" y="753993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Создание контракта сервиса</a:t>
          </a:r>
          <a:endParaRPr lang="ru-RU" sz="1800" kern="1200" dirty="0"/>
        </a:p>
      </dsp:txBody>
      <dsp:txXfrm>
        <a:off x="25353" y="771128"/>
        <a:ext cx="2305908" cy="550774"/>
      </dsp:txXfrm>
    </dsp:sp>
    <dsp:sp modelId="{E793EE05-9110-498A-B035-F32B1AF963A5}">
      <dsp:nvSpPr>
        <dsp:cNvPr id="0" name=""/>
        <dsp:cNvSpPr/>
      </dsp:nvSpPr>
      <dsp:spPr>
        <a:xfrm rot="5400000">
          <a:off x="1127116" y="1390229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63565-BC56-4001-AFC0-A811B8E36DD8}">
      <dsp:nvSpPr>
        <dsp:cNvPr id="0" name=""/>
        <dsp:cNvSpPr/>
      </dsp:nvSpPr>
      <dsp:spPr>
        <a:xfrm>
          <a:off x="8218" y="154380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Контракт наследуется от </a:t>
          </a:r>
          <a:r>
            <a:rPr lang="en-US" sz="1200" kern="1200" dirty="0" smtClean="0"/>
            <a:t>IWebService</a:t>
          </a:r>
          <a:endParaRPr lang="ru-RU" sz="1200" kern="1200" dirty="0"/>
        </a:p>
      </dsp:txBody>
      <dsp:txXfrm>
        <a:off x="25353" y="1560939"/>
        <a:ext cx="2305908" cy="550774"/>
      </dsp:txXfrm>
    </dsp:sp>
    <dsp:sp modelId="{277967B0-6EDA-4C07-9068-D6203311B00D}">
      <dsp:nvSpPr>
        <dsp:cNvPr id="0" name=""/>
        <dsp:cNvSpPr/>
      </dsp:nvSpPr>
      <dsp:spPr>
        <a:xfrm rot="5400000">
          <a:off x="1127116" y="2180040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B50A7-36CB-41B7-B3AB-1EA34CE06A66}">
      <dsp:nvSpPr>
        <dsp:cNvPr id="0" name=""/>
        <dsp:cNvSpPr/>
      </dsp:nvSpPr>
      <dsp:spPr>
        <a:xfrm>
          <a:off x="8218" y="233361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Контракт помечается </a:t>
          </a:r>
          <a:r>
            <a:rPr lang="en-US" sz="1200" kern="1200" dirty="0" err="1" smtClean="0"/>
            <a:t>ServiceContractAttribute</a:t>
          </a:r>
          <a:endParaRPr lang="ru-RU" sz="1200" kern="1200" dirty="0"/>
        </a:p>
      </dsp:txBody>
      <dsp:txXfrm>
        <a:off x="25353" y="2350749"/>
        <a:ext cx="2305908" cy="550774"/>
      </dsp:txXfrm>
    </dsp:sp>
    <dsp:sp modelId="{8529474A-18FD-4648-9A66-EBCE03A5AF05}">
      <dsp:nvSpPr>
        <dsp:cNvPr id="0" name=""/>
        <dsp:cNvSpPr/>
      </dsp:nvSpPr>
      <dsp:spPr>
        <a:xfrm rot="5400000">
          <a:off x="1127116" y="2969850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5B8E4-1FA8-461B-839C-B35441FF496F}">
      <dsp:nvSpPr>
        <dsp:cNvPr id="0" name=""/>
        <dsp:cNvSpPr/>
      </dsp:nvSpPr>
      <dsp:spPr>
        <a:xfrm>
          <a:off x="8218" y="312342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Методы помечаются </a:t>
          </a:r>
          <a:r>
            <a:rPr lang="en-US" sz="1200" kern="1200" dirty="0" err="1" smtClean="0"/>
            <a:t>OperationContractAttribute</a:t>
          </a:r>
          <a:endParaRPr lang="ru-RU" sz="1200" kern="1200" dirty="0"/>
        </a:p>
      </dsp:txBody>
      <dsp:txXfrm>
        <a:off x="25353" y="3140559"/>
        <a:ext cx="2305908" cy="550774"/>
      </dsp:txXfrm>
    </dsp:sp>
    <dsp:sp modelId="{FF982F86-D2FF-49F0-8A66-25C3652F8577}">
      <dsp:nvSpPr>
        <dsp:cNvPr id="0" name=""/>
        <dsp:cNvSpPr/>
      </dsp:nvSpPr>
      <dsp:spPr>
        <a:xfrm>
          <a:off x="2676021" y="753993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Реализация контракта сервиса</a:t>
          </a:r>
          <a:endParaRPr lang="ru-RU" sz="1800" kern="1200" dirty="0"/>
        </a:p>
      </dsp:txBody>
      <dsp:txXfrm>
        <a:off x="2693156" y="771128"/>
        <a:ext cx="2305908" cy="550774"/>
      </dsp:txXfrm>
    </dsp:sp>
    <dsp:sp modelId="{73FFF96E-4193-41FD-87E7-D97AEA7C58EC}">
      <dsp:nvSpPr>
        <dsp:cNvPr id="0" name=""/>
        <dsp:cNvSpPr/>
      </dsp:nvSpPr>
      <dsp:spPr>
        <a:xfrm rot="5400000">
          <a:off x="3794919" y="1390229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D7BAC-92DB-44AF-9AF4-2AB3A7A0C5D3}">
      <dsp:nvSpPr>
        <dsp:cNvPr id="0" name=""/>
        <dsp:cNvSpPr/>
      </dsp:nvSpPr>
      <dsp:spPr>
        <a:xfrm>
          <a:off x="2676021" y="154380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Stateless web-</a:t>
          </a:r>
          <a:r>
            <a:rPr lang="en-US" sz="1200" kern="1200" dirty="0" err="1" smtClean="0"/>
            <a:t>servicre</a:t>
          </a:r>
          <a:endParaRPr lang="ru-RU" sz="1200" kern="1200" dirty="0"/>
        </a:p>
      </dsp:txBody>
      <dsp:txXfrm>
        <a:off x="2693156" y="1560939"/>
        <a:ext cx="2305908" cy="550774"/>
      </dsp:txXfrm>
    </dsp:sp>
    <dsp:sp modelId="{6E9CB082-0229-490A-B715-0412743FA94B}">
      <dsp:nvSpPr>
        <dsp:cNvPr id="0" name=""/>
        <dsp:cNvSpPr/>
      </dsp:nvSpPr>
      <dsp:spPr>
        <a:xfrm>
          <a:off x="5343824" y="753993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Регистрация в ядре</a:t>
          </a:r>
          <a:endParaRPr lang="ru-RU" sz="1800" kern="1200" dirty="0"/>
        </a:p>
      </dsp:txBody>
      <dsp:txXfrm>
        <a:off x="5360959" y="771128"/>
        <a:ext cx="2305908" cy="550774"/>
      </dsp:txXfrm>
    </dsp:sp>
    <dsp:sp modelId="{92D87B5C-7B00-4219-B6E2-DDA880E4D715}">
      <dsp:nvSpPr>
        <dsp:cNvPr id="0" name=""/>
        <dsp:cNvSpPr/>
      </dsp:nvSpPr>
      <dsp:spPr>
        <a:xfrm rot="5400000">
          <a:off x="6462722" y="1390229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0F283-A4B6-4CF7-9A8B-35DC0A8974E3}">
      <dsp:nvSpPr>
        <dsp:cNvPr id="0" name=""/>
        <dsp:cNvSpPr/>
      </dsp:nvSpPr>
      <dsp:spPr>
        <a:xfrm>
          <a:off x="5343824" y="154380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Создается модуль </a:t>
          </a:r>
          <a:r>
            <a:rPr lang="en-US" sz="1200" kern="1200" dirty="0" err="1" smtClean="0"/>
            <a:t>Autofac</a:t>
          </a:r>
          <a:r>
            <a:rPr lang="ru-RU" sz="1200" kern="1200" dirty="0" smtClean="0"/>
            <a:t> с регистрацией</a:t>
          </a:r>
          <a:endParaRPr lang="ru-RU" sz="1200" kern="1200" dirty="0"/>
        </a:p>
      </dsp:txBody>
      <dsp:txXfrm>
        <a:off x="5360959" y="1560939"/>
        <a:ext cx="2305908" cy="550774"/>
      </dsp:txXfrm>
    </dsp:sp>
    <dsp:sp modelId="{18626949-A8B9-4707-A3FE-D0439AA3BB29}">
      <dsp:nvSpPr>
        <dsp:cNvPr id="0" name=""/>
        <dsp:cNvSpPr/>
      </dsp:nvSpPr>
      <dsp:spPr>
        <a:xfrm rot="5400000">
          <a:off x="6462722" y="2180040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E5471-A2C4-4757-B87E-1F52D1729F79}">
      <dsp:nvSpPr>
        <dsp:cNvPr id="0" name=""/>
        <dsp:cNvSpPr/>
      </dsp:nvSpPr>
      <dsp:spPr>
        <a:xfrm>
          <a:off x="5343824" y="233361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В конфигурации указывается загружаемая сборка</a:t>
          </a:r>
          <a:endParaRPr lang="ru-RU" sz="1200" kern="1200" dirty="0"/>
        </a:p>
      </dsp:txBody>
      <dsp:txXfrm>
        <a:off x="5360959" y="2350749"/>
        <a:ext cx="2305908" cy="550774"/>
      </dsp:txXfrm>
    </dsp:sp>
    <dsp:sp modelId="{CD2147E2-DC8D-48D2-9675-F31B7845FF4E}">
      <dsp:nvSpPr>
        <dsp:cNvPr id="0" name=""/>
        <dsp:cNvSpPr/>
      </dsp:nvSpPr>
      <dsp:spPr>
        <a:xfrm>
          <a:off x="8011628" y="753993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Использование </a:t>
          </a:r>
          <a:r>
            <a:rPr lang="en-US" sz="1800" kern="1200" dirty="0" err="1" smtClean="0"/>
            <a:t>IoC</a:t>
          </a:r>
          <a:endParaRPr lang="ru-RU" sz="1800" kern="1200" dirty="0"/>
        </a:p>
      </dsp:txBody>
      <dsp:txXfrm>
        <a:off x="8028763" y="771128"/>
        <a:ext cx="2305908" cy="550774"/>
      </dsp:txXfrm>
    </dsp:sp>
    <dsp:sp modelId="{B1E8574C-88B9-42FE-A7BF-613049B010B4}">
      <dsp:nvSpPr>
        <dsp:cNvPr id="0" name=""/>
        <dsp:cNvSpPr/>
      </dsp:nvSpPr>
      <dsp:spPr>
        <a:xfrm rot="5400000">
          <a:off x="9130526" y="1390229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1E113-E64D-4814-9742-5B7ACF00309B}">
      <dsp:nvSpPr>
        <dsp:cNvPr id="0" name=""/>
        <dsp:cNvSpPr/>
      </dsp:nvSpPr>
      <dsp:spPr>
        <a:xfrm>
          <a:off x="8011628" y="154380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Использование </a:t>
          </a:r>
          <a:r>
            <a:rPr lang="en-US" sz="1200" kern="1200" dirty="0" smtClean="0"/>
            <a:t>constructor injection</a:t>
          </a:r>
          <a:r>
            <a:rPr lang="ru-RU" sz="1200" kern="1200" dirty="0" smtClean="0"/>
            <a:t> для сервисов и их зависимостей</a:t>
          </a:r>
          <a:endParaRPr lang="ru-RU" sz="1200" kern="1200" dirty="0"/>
        </a:p>
      </dsp:txBody>
      <dsp:txXfrm>
        <a:off x="8028763" y="1560939"/>
        <a:ext cx="2305908" cy="550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ru-RU"/>
              <a:t>18.10.2013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ru-RU"/>
              <a:t>18.10.2013</a:t>
            </a:fld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noProof="0" dirty="0"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noProof="0" dirty="0"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noProof="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ru-RU" noProof="0" smtClean="0"/>
              <a:pPr/>
              <a:t>18.10.2013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Zen.Core/" TargetMode="External"/><Relationship Id="rId2" Type="http://schemas.openxmlformats.org/officeDocument/2006/relationships/hyperlink" Target="https://github.com/holinov/Zen.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uget.org/packages/Zen.Core.Raven.Embeeded/" TargetMode="External"/><Relationship Id="rId5" Type="http://schemas.openxmlformats.org/officeDocument/2006/relationships/hyperlink" Target="https://www.nuget.org/packages/Zen.Core.Raven/" TargetMode="External"/><Relationship Id="rId4" Type="http://schemas.openxmlformats.org/officeDocument/2006/relationships/hyperlink" Target="https://www.nuget.org/packages/Zen.Core.Ho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5400" b="0" i="0" dirty="0" err="1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Zen.Core</a:t>
            </a:r>
            <a:endParaRPr lang="ru-RU" sz="54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ru-RU" dirty="0" smtClean="0">
                <a:solidFill>
                  <a:srgbClr val="009999"/>
                </a:solidFill>
              </a:rPr>
              <a:t>Библиотека ускоренной разработки</a:t>
            </a:r>
            <a:endParaRPr lang="ru-RU" sz="2800" b="0" i="0" spc="200" baseline="0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проекта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инструментов для ускоренной разработки модульных приложений</a:t>
            </a:r>
          </a:p>
          <a:p>
            <a:r>
              <a:rPr lang="ru-RU" dirty="0" smtClean="0"/>
              <a:t>Обеспечение инфраструктуры вложенных областей видимости</a:t>
            </a:r>
          </a:p>
          <a:p>
            <a:r>
              <a:rPr lang="ru-RU" dirty="0" smtClean="0"/>
              <a:t>Автоматизация стандартных операций при разработке клиентских и серверных решений</a:t>
            </a:r>
          </a:p>
          <a:p>
            <a:r>
              <a:rPr lang="ru-RU" dirty="0" smtClean="0"/>
              <a:t>Упрощение автоматизированного тестирования приложений путем снижения связанности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0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Zen.Core</a:t>
            </a:r>
            <a:r>
              <a:rPr lang="ru-RU" dirty="0" smtClean="0"/>
              <a:t> – Центральная библиотека. Обеспечивает работу </a:t>
            </a:r>
            <a:r>
              <a:rPr lang="en-US" dirty="0" err="1" smtClean="0"/>
              <a:t>IoC</a:t>
            </a:r>
            <a:r>
              <a:rPr lang="ru-RU" dirty="0" smtClean="0"/>
              <a:t> контейнеров, вложенных областей видимости и работу с конфигурациями приложения. Так-же включает в себя сборку с интерфейсами </a:t>
            </a:r>
            <a:r>
              <a:rPr lang="ru-RU" dirty="0" err="1" smtClean="0"/>
              <a:t>репозитариев</a:t>
            </a:r>
            <a:r>
              <a:rPr lang="ru-RU" dirty="0" smtClean="0"/>
              <a:t>.</a:t>
            </a:r>
          </a:p>
          <a:p>
            <a:r>
              <a:rPr lang="en-US" dirty="0" err="1" smtClean="0"/>
              <a:t>Zen.Core.Host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Приложение хост для запуск приложений и веб-сервисов </a:t>
            </a:r>
            <a:r>
              <a:rPr lang="en-US" dirty="0" err="1" smtClean="0"/>
              <a:t>Zen.Core</a:t>
            </a:r>
            <a:r>
              <a:rPr lang="ru-RU" dirty="0" smtClean="0"/>
              <a:t>. Обеспечивает многопоточный запуск приложений и веб-сервисов с сконфигурированными </a:t>
            </a:r>
            <a:r>
              <a:rPr lang="en-US" dirty="0" err="1" smtClean="0"/>
              <a:t>IoC</a:t>
            </a:r>
            <a:r>
              <a:rPr lang="ru-RU" dirty="0" smtClean="0"/>
              <a:t> контейнерами.</a:t>
            </a:r>
          </a:p>
          <a:p>
            <a:r>
              <a:rPr lang="en-US" dirty="0" err="1" smtClean="0"/>
              <a:t>Zen.Core.Raven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Zen.Core.Raven.Embeeded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ru-RU" dirty="0" smtClean="0"/>
              <a:t>Модули хранения в </a:t>
            </a:r>
            <a:r>
              <a:rPr lang="en-US" dirty="0" err="1" smtClean="0"/>
              <a:t>RavenDB</a:t>
            </a:r>
            <a:r>
              <a:rPr lang="ru-RU" dirty="0" smtClean="0"/>
              <a:t> и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Embeeded</a:t>
            </a:r>
            <a:endParaRPr lang="en-US" dirty="0" smtClean="0"/>
          </a:p>
          <a:p>
            <a:r>
              <a:rPr lang="en-US" dirty="0" err="1" smtClean="0"/>
              <a:t>Zen.Core.Mongo</a:t>
            </a:r>
            <a:r>
              <a:rPr lang="en-US" dirty="0" smtClean="0"/>
              <a:t> – </a:t>
            </a:r>
            <a:r>
              <a:rPr lang="ru-RU" dirty="0" smtClean="0"/>
              <a:t>Модули хранения данных в </a:t>
            </a:r>
            <a:r>
              <a:rPr lang="en-US" smtClean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41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компонент. </a:t>
            </a:r>
            <a:r>
              <a:rPr lang="en-US" dirty="0" err="1" smtClean="0"/>
              <a:t>Zen.Core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Инициализации </a:t>
            </a:r>
            <a:r>
              <a:rPr lang="en-US" dirty="0" err="1" smtClean="0"/>
              <a:t>Zen.Core</a:t>
            </a:r>
            <a:endParaRPr lang="ru-RU" dirty="0"/>
          </a:p>
        </p:txBody>
      </p:sp>
      <p:pic>
        <p:nvPicPr>
          <p:cNvPr id="9" name="Объект 8" descr="Вырезка экрана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430" y="3506656"/>
            <a:ext cx="4143953" cy="1876687"/>
          </a:xfrm>
        </p:spPr>
      </p:pic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Использования </a:t>
            </a:r>
            <a:r>
              <a:rPr lang="en-US" dirty="0" err="1" smtClean="0"/>
              <a:t>Zen.Core</a:t>
            </a:r>
            <a:endParaRPr lang="ru-RU" dirty="0"/>
          </a:p>
        </p:txBody>
      </p:sp>
      <p:pic>
        <p:nvPicPr>
          <p:cNvPr id="10" name="Объект 9" descr="Вырезка экрана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278" y="3682893"/>
            <a:ext cx="4877481" cy="1524213"/>
          </a:xfrm>
        </p:spPr>
      </p:pic>
    </p:spTree>
    <p:extLst>
      <p:ext uri="{BB962C8B-B14F-4D97-AF65-F5344CB8AC3E}">
        <p14:creationId xmlns:p14="http://schemas.microsoft.com/office/powerpoint/2010/main" val="204203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 smtClean="0"/>
              <a:t>Zen.Core.Host</a:t>
            </a:r>
            <a:r>
              <a:rPr lang="ru-RU" dirty="0" smtClean="0"/>
              <a:t>. Общие сведения.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Zen.Core.Host</a:t>
            </a:r>
            <a:r>
              <a:rPr lang="en-US" dirty="0" smtClean="0"/>
              <a:t> </a:t>
            </a:r>
            <a:r>
              <a:rPr lang="ru-RU" dirty="0" smtClean="0"/>
              <a:t>является многопоточным хост-процессом предназначенным для запуска как в режиме консоли так и в режиме сервиса.</a:t>
            </a:r>
          </a:p>
          <a:p>
            <a:r>
              <a:rPr lang="ru-RU" dirty="0" smtClean="0"/>
              <a:t>Производит загрузку указанных в конфигурации или найденных динамическим загрузчиком приложений </a:t>
            </a:r>
            <a:r>
              <a:rPr lang="en-US" dirty="0" err="1" smtClean="0"/>
              <a:t>IHostedApp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Осуществляет хостинг</a:t>
            </a:r>
            <a:r>
              <a:rPr lang="en-US" dirty="0" smtClean="0"/>
              <a:t> stateless</a:t>
            </a:r>
            <a:r>
              <a:rPr lang="ru-RU" dirty="0" smtClean="0"/>
              <a:t> </a:t>
            </a:r>
            <a:r>
              <a:rPr lang="en-US" dirty="0" smtClean="0"/>
              <a:t>WCF</a:t>
            </a:r>
            <a:r>
              <a:rPr lang="ru-RU" dirty="0" smtClean="0"/>
              <a:t> веб-сервисов</a:t>
            </a:r>
            <a:r>
              <a:rPr lang="en-US" dirty="0"/>
              <a:t>.</a:t>
            </a:r>
            <a:endParaRPr lang="ru-RU" dirty="0" smtClean="0"/>
          </a:p>
          <a:p>
            <a:r>
              <a:rPr lang="ru-RU" dirty="0" smtClean="0"/>
              <a:t>Предоставляет инфраструктуру </a:t>
            </a:r>
            <a:r>
              <a:rPr lang="ru-RU" dirty="0" err="1" smtClean="0"/>
              <a:t>логирования</a:t>
            </a:r>
            <a:r>
              <a:rPr lang="en-US" dirty="0" smtClean="0"/>
              <a:t>.</a:t>
            </a:r>
          </a:p>
          <a:p>
            <a:r>
              <a:rPr lang="ru-RU" dirty="0" smtClean="0"/>
              <a:t>Обеспечивает изолированность ошибок приложений.</a:t>
            </a:r>
          </a:p>
          <a:p>
            <a:r>
              <a:rPr lang="ru-RU" dirty="0" smtClean="0"/>
              <a:t>Управляет начальной инициализацией областей видимости </a:t>
            </a:r>
          </a:p>
        </p:txBody>
      </p:sp>
    </p:spTree>
    <p:extLst>
      <p:ext uri="{BB962C8B-B14F-4D97-AF65-F5344CB8AC3E}">
        <p14:creationId xmlns:p14="http://schemas.microsoft.com/office/powerpoint/2010/main" val="223334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Zen.Core.Host</a:t>
            </a:r>
            <a:r>
              <a:rPr lang="en-US" dirty="0" smtClean="0"/>
              <a:t>. </a:t>
            </a:r>
            <a:r>
              <a:rPr lang="ru-RU" dirty="0" smtClean="0"/>
              <a:t>Хост </a:t>
            </a:r>
            <a:r>
              <a:rPr lang="en-US" dirty="0" err="1" smtClean="0"/>
              <a:t>IHostedApp</a:t>
            </a:r>
            <a:r>
              <a:rPr lang="en-US" dirty="0" smtClean="0"/>
              <a:t> </a:t>
            </a:r>
            <a:r>
              <a:rPr lang="ru-RU" dirty="0" smtClean="0"/>
              <a:t>приложений.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62672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890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Zen.Core.Host</a:t>
            </a:r>
            <a:r>
              <a:rPr lang="en-US" dirty="0" smtClean="0"/>
              <a:t>. </a:t>
            </a:r>
            <a:r>
              <a:rPr lang="ru-RU" dirty="0" smtClean="0"/>
              <a:t>Хост </a:t>
            </a:r>
            <a:r>
              <a:rPr lang="en-US" dirty="0" smtClean="0"/>
              <a:t>WCF</a:t>
            </a:r>
            <a:r>
              <a:rPr lang="ru-RU" dirty="0" smtClean="0"/>
              <a:t> сервисов.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854487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34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реализации </a:t>
            </a:r>
            <a:r>
              <a:rPr lang="en-US" dirty="0" smtClean="0"/>
              <a:t>WFC </a:t>
            </a:r>
            <a:r>
              <a:rPr lang="ru-RU" dirty="0" smtClean="0"/>
              <a:t>сервиса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Интерфейс веб-сервиса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Регистрация веб-сервиса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Реализация веб-сервиса</a:t>
            </a:r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05537" y="2204864"/>
            <a:ext cx="4680520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ITimeService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GetSystemTime()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.Now;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GetSystemTimeUtc()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.UtcNow;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GetWebserviceName()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).Name;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557908" y="2132856"/>
            <a:ext cx="360040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ServiceContract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IWebService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OperationContract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GetWebserviceName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18883" y="3939541"/>
            <a:ext cx="4803521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EnumeratorWebserviceModule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 	(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ContainerBuilder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builder)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builder.RegisterType&lt;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.AsImplementedInterfaces()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.AsSelf();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8153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Домашняя страница: </a:t>
            </a:r>
            <a:r>
              <a:rPr lang="en-US" dirty="0">
                <a:hlinkClick r:id="rId2"/>
              </a:rPr>
              <a:t>https://github.com/holinov/Zen.Core</a:t>
            </a:r>
            <a:endParaRPr lang="ru-RU" dirty="0" smtClean="0"/>
          </a:p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пакеты: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://www.nuget.org/packages/Zen.Core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pPr lvl="1"/>
            <a:r>
              <a:rPr lang="en-US" dirty="0">
                <a:hlinkClick r:id="rId4"/>
              </a:rPr>
              <a:t>https://www.nuget.org/packages/Zen.Core.Host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pPr lvl="1"/>
            <a:r>
              <a:rPr lang="en-US" dirty="0">
                <a:hlinkClick r:id="rId5"/>
              </a:rPr>
              <a:t>https://www.nuget.org/packages/Zen.Core.Raven</a:t>
            </a:r>
            <a:r>
              <a:rPr lang="en-US" dirty="0" smtClean="0">
                <a:hlinkClick r:id="rId5"/>
              </a:rPr>
              <a:t>/</a:t>
            </a:r>
            <a:endParaRPr lang="ru-RU" dirty="0"/>
          </a:p>
          <a:p>
            <a:pPr lvl="1"/>
            <a:r>
              <a:rPr lang="en-US" dirty="0">
                <a:hlinkClick r:id="rId6"/>
              </a:rPr>
              <a:t>https://www.nuget.org/packages/Zen.Core.Raven.Embeeded/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947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41B1235-A091-4C7D-B88F-FA28497383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0</TotalTime>
  <Words>370</Words>
  <Application>Microsoft Office PowerPoint</Application>
  <PresentationFormat>Произвольный</PresentationFormat>
  <Paragraphs>86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Tech_16x9</vt:lpstr>
      <vt:lpstr>Zen.Core</vt:lpstr>
      <vt:lpstr>Цели проекта</vt:lpstr>
      <vt:lpstr>Компоненты проекта</vt:lpstr>
      <vt:lpstr>Использование компонент. Zen.Core</vt:lpstr>
      <vt:lpstr>Использование Zen.Core.Host. Общие сведения.</vt:lpstr>
      <vt:lpstr>Использование Zen.Core.Host. Хост IHostedApp приложений.</vt:lpstr>
      <vt:lpstr>Использование Zen.Core.Host. Хост WCF сервисов.</vt:lpstr>
      <vt:lpstr>Пример реализации WFC сервиса</vt:lpstr>
      <vt:lpstr>Презентация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2013-10-15T08:18:57Z</dcterms:created>
  <dcterms:modified xsi:type="dcterms:W3CDTF">2013-10-19T11:02:34Z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