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2" r:id="rId4"/>
    <p:sldId id="273" r:id="rId5"/>
    <p:sldId id="274" r:id="rId6"/>
    <p:sldId id="276" r:id="rId7"/>
    <p:sldId id="275" r:id="rId8"/>
    <p:sldId id="277" r:id="rId9"/>
    <p:sldId id="279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</dgm:pt>
    <dgm:pt modelId="{92D87B5C-7B00-4219-B6E2-DDA880E4D715}" type="pres">
      <dgm:prSet presAssocID="{4D55FB25-3E3F-49EC-9871-7AE04F4EFE93}" presName="parTrans" presStyleLbl="sibTrans2D1" presStyleIdx="0" presStyleCnt="4"/>
      <dgm:spPr/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18626949-A8B9-4707-A3FE-D0439AA3BB29}" type="pres">
      <dgm:prSet presAssocID="{6A1A644F-5097-4104-B5B5-F88E919A7EEE}" presName="sibTrans" presStyleLbl="sibTrans2D1" presStyleIdx="1" presStyleCnt="4"/>
      <dgm:spPr/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</dgm:pt>
    <dgm:pt modelId="{B1E8574C-88B9-42FE-A7BF-613049B010B4}" type="pres">
      <dgm:prSet presAssocID="{BDE16554-00B3-4339-A0D4-D4A723212E20}" presName="parTrans" presStyleLbl="sibTrans2D1" presStyleIdx="2" presStyleCnt="4"/>
      <dgm:spPr/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A342FF67-C8E2-459D-A035-396A71F26394}" type="pres">
      <dgm:prSet presAssocID="{1AD2D952-171B-411D-9226-3720798204A3}" presName="sibTrans" presStyleLbl="sibTrans2D1" presStyleIdx="3" presStyleCnt="4"/>
      <dgm:spPr/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9F2CDB-BEAB-464A-9BFA-7D23519AA0FD}" type="presOf" srcId="{3E8046C7-59A7-436F-981D-EDB18B12A202}" destId="{78B729F4-1371-4419-AA09-BA63795941F6}" srcOrd="0" destOrd="0" presId="urn:microsoft.com/office/officeart/2005/8/layout/lProcess1"/>
    <dgm:cxn modelId="{A1C32028-FE37-4E64-AF7E-73A7D3BDF95C}" type="presOf" srcId="{9D12A534-16C6-426A-9A08-CACB86DC6F0E}" destId="{8400F283-A4B6-4CF7-9A8B-35DC0A8974E3}" srcOrd="0" destOrd="0" presId="urn:microsoft.com/office/officeart/2005/8/layout/lProcess1"/>
    <dgm:cxn modelId="{79D64C9E-61EB-4F9A-AFF4-DE989C9693EE}" type="presOf" srcId="{0E4F7DA9-5220-44E9-9ECC-F6603ECDBFC8}" destId="{CD2147E2-DC8D-48D2-9675-F31B7845FF4E}" srcOrd="0" destOrd="0" presId="urn:microsoft.com/office/officeart/2005/8/layout/lProcess1"/>
    <dgm:cxn modelId="{D8587989-8CEE-495D-A692-A87DDEA217E8}" type="presOf" srcId="{B3402ECF-D238-4A4F-B4D6-76B0AD4271BA}" destId="{53708D37-3070-4FD0-BE47-F28F8CC81BC1}" srcOrd="0" destOrd="0" presId="urn:microsoft.com/office/officeart/2005/8/layout/lProcess1"/>
    <dgm:cxn modelId="{9B0F2025-ED67-414E-ACF3-0222D9B9B2F5}" type="presOf" srcId="{4D55FB25-3E3F-49EC-9871-7AE04F4EFE93}" destId="{92D87B5C-7B00-4219-B6E2-DDA880E4D715}" srcOrd="0" destOrd="0" presId="urn:microsoft.com/office/officeart/2005/8/layout/lProcess1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EF67CB11-B968-4C04-8C66-9D440CCE9367}" type="presOf" srcId="{D02528FC-A284-42D1-B70A-03CAC89CF150}" destId="{6E9CB082-0229-490A-B715-0412743FA94B}" srcOrd="0" destOrd="0" presId="urn:microsoft.com/office/officeart/2005/8/layout/lProcess1"/>
    <dgm:cxn modelId="{D262C51C-4622-483B-BF54-4FF5ED5F6072}" type="presOf" srcId="{BDE16554-00B3-4339-A0D4-D4A723212E20}" destId="{B1E8574C-88B9-42FE-A7BF-613049B010B4}" srcOrd="0" destOrd="0" presId="urn:microsoft.com/office/officeart/2005/8/layout/lProcess1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9662C6AB-2935-4A86-8BA6-626862482CEA}" type="presOf" srcId="{544589D0-79AD-420A-A89B-071F5FBA1E05}" destId="{BAD63677-68EC-45C6-BD94-3C6A7B3287D5}" srcOrd="0" destOrd="0" presId="urn:microsoft.com/office/officeart/2005/8/layout/lProcess1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E3FF639F-C848-461A-B4E4-F0E387C507DA}" type="presOf" srcId="{939FA8CF-91E9-40E6-BCD9-87C4830AABD4}" destId="{FF21E113-E64D-4814-9742-5B7ACF00309B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9B56E57E-29B9-4C76-A6BF-2DC8293EA87F}" type="presOf" srcId="{6A1A644F-5097-4104-B5B5-F88E919A7EEE}" destId="{18626949-A8B9-4707-A3FE-D0439AA3BB29}" srcOrd="0" destOrd="0" presId="urn:microsoft.com/office/officeart/2005/8/layout/lProcess1"/>
    <dgm:cxn modelId="{B5A94B85-4020-45C7-89BA-C8D137673214}" type="presOf" srcId="{5E034D5A-9660-4FA4-B37E-25CFFBEF7EBC}" destId="{07BE5471-A2C4-4757-B87E-1F52D1729F79}" srcOrd="0" destOrd="0" presId="urn:microsoft.com/office/officeart/2005/8/layout/lProcess1"/>
    <dgm:cxn modelId="{3985F935-3CDF-460B-8524-BC8FA3A72BCC}" type="presOf" srcId="{1AD2D952-171B-411D-9226-3720798204A3}" destId="{A342FF67-C8E2-459D-A035-396A71F26394}" srcOrd="0" destOrd="0" presId="urn:microsoft.com/office/officeart/2005/8/layout/lProcess1"/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043D9683-AD78-468B-9F78-622792137698}" type="presParOf" srcId="{BAD63677-68EC-45C6-BD94-3C6A7B3287D5}" destId="{563A7CAD-D840-44E6-BDCC-1D54404D21CD}" srcOrd="0" destOrd="0" presId="urn:microsoft.com/office/officeart/2005/8/layout/lProcess1"/>
    <dgm:cxn modelId="{23296587-B379-48C5-B8EB-75CF3E4E6F85}" type="presParOf" srcId="{563A7CAD-D840-44E6-BDCC-1D54404D21CD}" destId="{78B729F4-1371-4419-AA09-BA63795941F6}" srcOrd="0" destOrd="0" presId="urn:microsoft.com/office/officeart/2005/8/layout/lProcess1"/>
    <dgm:cxn modelId="{0D466A2B-5B53-4617-B7CF-D06A133E1876}" type="presParOf" srcId="{BAD63677-68EC-45C6-BD94-3C6A7B3287D5}" destId="{F4DF879B-1EC3-4A6D-9A36-A1954365E9DC}" srcOrd="1" destOrd="0" presId="urn:microsoft.com/office/officeart/2005/8/layout/lProcess1"/>
    <dgm:cxn modelId="{C73C6443-666C-4E5E-9544-0A80CC55DA7F}" type="presParOf" srcId="{BAD63677-68EC-45C6-BD94-3C6A7B3287D5}" destId="{A89F5987-2EAA-407E-90D5-1D34F5B20C6C}" srcOrd="2" destOrd="0" presId="urn:microsoft.com/office/officeart/2005/8/layout/lProcess1"/>
    <dgm:cxn modelId="{F30315FA-1FAF-49DD-A15C-AEE68290EE79}" type="presParOf" srcId="{A89F5987-2EAA-407E-90D5-1D34F5B20C6C}" destId="{6E9CB082-0229-490A-B715-0412743FA94B}" srcOrd="0" destOrd="0" presId="urn:microsoft.com/office/officeart/2005/8/layout/lProcess1"/>
    <dgm:cxn modelId="{801ADE70-EBD9-4CB5-9042-C835581D4F5D}" type="presParOf" srcId="{A89F5987-2EAA-407E-90D5-1D34F5B20C6C}" destId="{92D87B5C-7B00-4219-B6E2-DDA880E4D715}" srcOrd="1" destOrd="0" presId="urn:microsoft.com/office/officeart/2005/8/layout/lProcess1"/>
    <dgm:cxn modelId="{BE758182-D97E-479C-8BC6-52661331ADFB}" type="presParOf" srcId="{A89F5987-2EAA-407E-90D5-1D34F5B20C6C}" destId="{8400F283-A4B6-4CF7-9A8B-35DC0A8974E3}" srcOrd="2" destOrd="0" presId="urn:microsoft.com/office/officeart/2005/8/layout/lProcess1"/>
    <dgm:cxn modelId="{0808A905-9C20-4E99-B766-C489EFDD7945}" type="presParOf" srcId="{A89F5987-2EAA-407E-90D5-1D34F5B20C6C}" destId="{18626949-A8B9-4707-A3FE-D0439AA3BB29}" srcOrd="3" destOrd="0" presId="urn:microsoft.com/office/officeart/2005/8/layout/lProcess1"/>
    <dgm:cxn modelId="{CE5EE1EC-1E56-4594-89F6-E1B7C20BCEE0}" type="presParOf" srcId="{A89F5987-2EAA-407E-90D5-1D34F5B20C6C}" destId="{07BE5471-A2C4-4757-B87E-1F52D1729F79}" srcOrd="4" destOrd="0" presId="urn:microsoft.com/office/officeart/2005/8/layout/lProcess1"/>
    <dgm:cxn modelId="{197C2C5E-B541-453C-91F1-E1E7849C94C2}" type="presParOf" srcId="{BAD63677-68EC-45C6-BD94-3C6A7B3287D5}" destId="{DCE7A4BB-62B4-4591-BD9F-79E037E46BC2}" srcOrd="3" destOrd="0" presId="urn:microsoft.com/office/officeart/2005/8/layout/lProcess1"/>
    <dgm:cxn modelId="{61D281C9-88B7-4FDB-ADC5-C82FC0747994}" type="presParOf" srcId="{BAD63677-68EC-45C6-BD94-3C6A7B3287D5}" destId="{A7B3BC9E-5A32-4BBE-A95C-4CDF9813F4C7}" srcOrd="4" destOrd="0" presId="urn:microsoft.com/office/officeart/2005/8/layout/lProcess1"/>
    <dgm:cxn modelId="{19A527A4-5186-4A99-BE50-A3F9CA138C6A}" type="presParOf" srcId="{A7B3BC9E-5A32-4BBE-A95C-4CDF9813F4C7}" destId="{CD2147E2-DC8D-48D2-9675-F31B7845FF4E}" srcOrd="0" destOrd="0" presId="urn:microsoft.com/office/officeart/2005/8/layout/lProcess1"/>
    <dgm:cxn modelId="{131FFB7A-EFA4-4C8D-B507-201B249F6A22}" type="presParOf" srcId="{A7B3BC9E-5A32-4BBE-A95C-4CDF9813F4C7}" destId="{B1E8574C-88B9-42FE-A7BF-613049B010B4}" srcOrd="1" destOrd="0" presId="urn:microsoft.com/office/officeart/2005/8/layout/lProcess1"/>
    <dgm:cxn modelId="{42F17B48-BB64-4C01-8CD2-5CDCF079156C}" type="presParOf" srcId="{A7B3BC9E-5A32-4BBE-A95C-4CDF9813F4C7}" destId="{FF21E113-E64D-4814-9742-5B7ACF00309B}" srcOrd="2" destOrd="0" presId="urn:microsoft.com/office/officeart/2005/8/layout/lProcess1"/>
    <dgm:cxn modelId="{D8F23429-AA45-4C76-899A-61B334C191AB}" type="presParOf" srcId="{A7B3BC9E-5A32-4BBE-A95C-4CDF9813F4C7}" destId="{A342FF67-C8E2-459D-A035-396A71F26394}" srcOrd="3" destOrd="0" presId="urn:microsoft.com/office/officeart/2005/8/layout/lProcess1"/>
    <dgm:cxn modelId="{11323AE3-959B-4BF0-B329-AD477390DC80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</dgm:pt>
    <dgm:pt modelId="{E793EE05-9110-498A-B035-F32B1AF963A5}" type="pres">
      <dgm:prSet presAssocID="{837B01C2-F9DB-4876-A66D-ABEA8621734B}" presName="parTrans" presStyleLbl="sibTrans2D1" presStyleIdx="0" presStyleCnt="7"/>
      <dgm:spPr/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</dgm:pt>
    <dgm:pt modelId="{277967B0-6EDA-4C07-9068-D6203311B00D}" type="pres">
      <dgm:prSet presAssocID="{834FD7F7-B1E4-4BDD-BEE4-E53E20F5565C}" presName="sibTrans" presStyleLbl="sibTrans2D1" presStyleIdx="1" presStyleCnt="7"/>
      <dgm:spPr/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</dgm:pt>
    <dgm:pt modelId="{73FFF96E-4193-41FD-87E7-D97AEA7C58EC}" type="pres">
      <dgm:prSet presAssocID="{10ABEF90-4FEC-4310-B31E-9E65089C8A98}" presName="parTrans" presStyleLbl="sibTrans2D1" presStyleIdx="3" presStyleCnt="7"/>
      <dgm:spPr/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</dgm:pt>
    <dgm:pt modelId="{92D87B5C-7B00-4219-B6E2-DDA880E4D715}" type="pres">
      <dgm:prSet presAssocID="{4D55FB25-3E3F-49EC-9871-7AE04F4EFE93}" presName="parTrans" presStyleLbl="sibTrans2D1" presStyleIdx="4" presStyleCnt="7"/>
      <dgm:spPr/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</dgm:pt>
    <dgm:pt modelId="{18626949-A8B9-4707-A3FE-D0439AA3BB29}" type="pres">
      <dgm:prSet presAssocID="{6A1A644F-5097-4104-B5B5-F88E919A7EEE}" presName="sibTrans" presStyleLbl="sibTrans2D1" presStyleIdx="5" presStyleCnt="7"/>
      <dgm:spPr/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</dgm:pt>
    <dgm:pt modelId="{B1E8574C-88B9-42FE-A7BF-613049B010B4}" type="pres">
      <dgm:prSet presAssocID="{BDE16554-00B3-4339-A0D4-D4A723212E20}" presName="parTrans" presStyleLbl="sibTrans2D1" presStyleIdx="6" presStyleCnt="7"/>
      <dgm:spPr/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</dgm:pt>
  </dgm:ptLst>
  <dgm:cxnLst>
    <dgm:cxn modelId="{C2E78AF6-9BE0-4A06-9C2A-B8A7658E5B35}" type="presOf" srcId="{6A1A644F-5097-4104-B5B5-F88E919A7EEE}" destId="{18626949-A8B9-4707-A3FE-D0439AA3BB29}" srcOrd="0" destOrd="0" presId="urn:microsoft.com/office/officeart/2005/8/layout/lProcess1"/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7E0716B9-18FE-4A24-81FC-509D39D353CF}" type="presOf" srcId="{939FA8CF-91E9-40E6-BCD9-87C4830AABD4}" destId="{FF21E113-E64D-4814-9742-5B7ACF00309B}" srcOrd="0" destOrd="0" presId="urn:microsoft.com/office/officeart/2005/8/layout/lProcess1"/>
    <dgm:cxn modelId="{F61FA540-053D-498D-B460-8AA1FF812F99}" type="presOf" srcId="{3E8046C7-59A7-436F-981D-EDB18B12A202}" destId="{78B729F4-1371-4419-AA09-BA63795941F6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E5040255-F0D3-4501-8141-5C01B6A19C73}" type="presOf" srcId="{834FD7F7-B1E4-4BDD-BEE4-E53E20F5565C}" destId="{277967B0-6EDA-4C07-9068-D6203311B00D}" srcOrd="0" destOrd="0" presId="urn:microsoft.com/office/officeart/2005/8/layout/lProcess1"/>
    <dgm:cxn modelId="{182384D8-88B5-4096-9E68-6FC44F25D651}" type="presOf" srcId="{D02528FC-A284-42D1-B70A-03CAC89CF150}" destId="{6E9CB082-0229-490A-B715-0412743FA94B}" srcOrd="0" destOrd="0" presId="urn:microsoft.com/office/officeart/2005/8/layout/lProcess1"/>
    <dgm:cxn modelId="{1969A1A3-A26F-48B0-9A67-B17327A846B3}" type="presOf" srcId="{BDE16554-00B3-4339-A0D4-D4A723212E20}" destId="{B1E8574C-88B9-42FE-A7BF-613049B010B4}" srcOrd="0" destOrd="0" presId="urn:microsoft.com/office/officeart/2005/8/layout/lProcess1"/>
    <dgm:cxn modelId="{82B71640-8517-4D58-9C85-7C060C149387}" type="presOf" srcId="{4DCB2302-FF97-46AC-B306-13A89B1BEF07}" destId="{2BAD7BAC-92DB-44AF-9AF4-2AB3A7A0C5D3}" srcOrd="0" destOrd="0" presId="urn:microsoft.com/office/officeart/2005/8/layout/lProcess1"/>
    <dgm:cxn modelId="{6C88B2DF-C34E-4B83-BE67-D20E26F3D67C}" type="presOf" srcId="{5E034D5A-9660-4FA4-B37E-25CFFBEF7EBC}" destId="{07BE5471-A2C4-4757-B87E-1F52D1729F79}" srcOrd="0" destOrd="0" presId="urn:microsoft.com/office/officeart/2005/8/layout/lProcess1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B4F84030-D1FE-4C89-A0EC-7C0D709A4CF6}" type="presOf" srcId="{837B01C2-F9DB-4876-A66D-ABEA8621734B}" destId="{E793EE05-9110-498A-B035-F32B1AF963A5}" srcOrd="0" destOrd="0" presId="urn:microsoft.com/office/officeart/2005/8/layout/lProcess1"/>
    <dgm:cxn modelId="{596E432A-F7CF-45C5-B9CB-651C2BF5B361}" type="presOf" srcId="{B571659A-1767-47F2-8C7C-1035AC476B11}" destId="{CD6B50A7-36CB-41B7-B3AB-1EA34CE06A66}" srcOrd="0" destOrd="0" presId="urn:microsoft.com/office/officeart/2005/8/layout/lProcess1"/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4458E169-14DC-47FD-BF2E-B3F688D7805E}" type="presOf" srcId="{247A3781-2AC2-4C78-958E-14DCAD5B6D2F}" destId="{8529474A-18FD-4648-9A66-EBCE03A5AF05}" srcOrd="0" destOrd="0" presId="urn:microsoft.com/office/officeart/2005/8/layout/lProcess1"/>
    <dgm:cxn modelId="{0786A0D6-8E16-4101-A34E-17BFE40E1167}" type="presOf" srcId="{56D58DE1-8E3C-4D14-9A48-F373A4E96FA4}" destId="{25B63565-BC56-4001-AFC0-A811B8E36DD8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FF1FC4FB-BD54-4C5F-88D9-D4D63F6FC9EF}" type="presOf" srcId="{8471FF05-BA4C-459D-89D8-5A33C6C4B74D}" destId="{FF982F86-D2FF-49F0-8A66-25C3652F8577}" srcOrd="0" destOrd="0" presId="urn:microsoft.com/office/officeart/2005/8/layout/lProcess1"/>
    <dgm:cxn modelId="{AD88B887-A64E-47B3-A0DB-19591743B30A}" type="presOf" srcId="{544589D0-79AD-420A-A89B-071F5FBA1E05}" destId="{BAD63677-68EC-45C6-BD94-3C6A7B3287D5}" srcOrd="0" destOrd="0" presId="urn:microsoft.com/office/officeart/2005/8/layout/lProcess1"/>
    <dgm:cxn modelId="{4AEB0BA5-709A-4F9A-A51B-DC2A1E0ACFA5}" type="presOf" srcId="{10ABEF90-4FEC-4310-B31E-9E65089C8A98}" destId="{73FFF96E-4193-41FD-87E7-D97AEA7C58EC}" srcOrd="0" destOrd="0" presId="urn:microsoft.com/office/officeart/2005/8/layout/lProcess1"/>
    <dgm:cxn modelId="{8F46BD8E-BBB5-4C98-9ED6-FEE346F3A026}" type="presOf" srcId="{9D12A534-16C6-426A-9A08-CACB86DC6F0E}" destId="{8400F283-A4B6-4CF7-9A8B-35DC0A8974E3}" srcOrd="0" destOrd="0" presId="urn:microsoft.com/office/officeart/2005/8/layout/lProcess1"/>
    <dgm:cxn modelId="{52AF82F9-B5B7-4D9C-9E7D-582050CB369B}" type="presOf" srcId="{81FC1077-54C0-4DDB-B37D-8AC85E475C18}" destId="{F115B8E4-1FA8-461B-839C-B35441FF496F}" srcOrd="0" destOrd="0" presId="urn:microsoft.com/office/officeart/2005/8/layout/lProcess1"/>
    <dgm:cxn modelId="{A2A4A0D0-E85F-477A-880B-C60C80E02074}" type="presOf" srcId="{0E4F7DA9-5220-44E9-9ECC-F6603ECDBFC8}" destId="{CD2147E2-DC8D-48D2-9675-F31B7845FF4E}" srcOrd="0" destOrd="0" presId="urn:microsoft.com/office/officeart/2005/8/layout/lProcess1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14634BC2-62C0-42C1-AD0F-0E0F4BA8676E}" type="presOf" srcId="{4D55FB25-3E3F-49EC-9871-7AE04F4EFE93}" destId="{92D87B5C-7B00-4219-B6E2-DDA880E4D715}" srcOrd="0" destOrd="0" presId="urn:microsoft.com/office/officeart/2005/8/layout/lProcess1"/>
    <dgm:cxn modelId="{B11B276A-D8F2-4460-878A-758CA64C7B8A}" type="presParOf" srcId="{BAD63677-68EC-45C6-BD94-3C6A7B3287D5}" destId="{563A7CAD-D840-44E6-BDCC-1D54404D21CD}" srcOrd="0" destOrd="0" presId="urn:microsoft.com/office/officeart/2005/8/layout/lProcess1"/>
    <dgm:cxn modelId="{0A6BB69C-5E93-459B-A8C2-387A8E216E77}" type="presParOf" srcId="{563A7CAD-D840-44E6-BDCC-1D54404D21CD}" destId="{78B729F4-1371-4419-AA09-BA63795941F6}" srcOrd="0" destOrd="0" presId="urn:microsoft.com/office/officeart/2005/8/layout/lProcess1"/>
    <dgm:cxn modelId="{C384869A-9445-47EF-A562-D0129CDA53E3}" type="presParOf" srcId="{563A7CAD-D840-44E6-BDCC-1D54404D21CD}" destId="{E793EE05-9110-498A-B035-F32B1AF963A5}" srcOrd="1" destOrd="0" presId="urn:microsoft.com/office/officeart/2005/8/layout/lProcess1"/>
    <dgm:cxn modelId="{16C1B402-8152-4558-906F-ABF3EE634C40}" type="presParOf" srcId="{563A7CAD-D840-44E6-BDCC-1D54404D21CD}" destId="{25B63565-BC56-4001-AFC0-A811B8E36DD8}" srcOrd="2" destOrd="0" presId="urn:microsoft.com/office/officeart/2005/8/layout/lProcess1"/>
    <dgm:cxn modelId="{27C31E0C-DD92-4087-B8E2-50EB845EB451}" type="presParOf" srcId="{563A7CAD-D840-44E6-BDCC-1D54404D21CD}" destId="{277967B0-6EDA-4C07-9068-D6203311B00D}" srcOrd="3" destOrd="0" presId="urn:microsoft.com/office/officeart/2005/8/layout/lProcess1"/>
    <dgm:cxn modelId="{0F578F2D-3287-4413-9BDA-BE1CB960FA70}" type="presParOf" srcId="{563A7CAD-D840-44E6-BDCC-1D54404D21CD}" destId="{CD6B50A7-36CB-41B7-B3AB-1EA34CE06A66}" srcOrd="4" destOrd="0" presId="urn:microsoft.com/office/officeart/2005/8/layout/lProcess1"/>
    <dgm:cxn modelId="{E93B5BFD-4851-441C-B19E-12F18B40AA9C}" type="presParOf" srcId="{563A7CAD-D840-44E6-BDCC-1D54404D21CD}" destId="{8529474A-18FD-4648-9A66-EBCE03A5AF05}" srcOrd="5" destOrd="0" presId="urn:microsoft.com/office/officeart/2005/8/layout/lProcess1"/>
    <dgm:cxn modelId="{83C91A36-83CF-4029-8DBA-8158EC5D8906}" type="presParOf" srcId="{563A7CAD-D840-44E6-BDCC-1D54404D21CD}" destId="{F115B8E4-1FA8-461B-839C-B35441FF496F}" srcOrd="6" destOrd="0" presId="urn:microsoft.com/office/officeart/2005/8/layout/lProcess1"/>
    <dgm:cxn modelId="{B6CB0DF2-65F9-4443-BCCF-AB487C456AA7}" type="presParOf" srcId="{BAD63677-68EC-45C6-BD94-3C6A7B3287D5}" destId="{F4DF879B-1EC3-4A6D-9A36-A1954365E9DC}" srcOrd="1" destOrd="0" presId="urn:microsoft.com/office/officeart/2005/8/layout/lProcess1"/>
    <dgm:cxn modelId="{547935CB-9D0E-4DA6-8AE7-B58DC1B8AD51}" type="presParOf" srcId="{BAD63677-68EC-45C6-BD94-3C6A7B3287D5}" destId="{F183DCE1-F21F-4EC0-BD4E-9E110976E6E8}" srcOrd="2" destOrd="0" presId="urn:microsoft.com/office/officeart/2005/8/layout/lProcess1"/>
    <dgm:cxn modelId="{E4D553DF-27E6-4A04-823D-F8FC56758004}" type="presParOf" srcId="{F183DCE1-F21F-4EC0-BD4E-9E110976E6E8}" destId="{FF982F86-D2FF-49F0-8A66-25C3652F8577}" srcOrd="0" destOrd="0" presId="urn:microsoft.com/office/officeart/2005/8/layout/lProcess1"/>
    <dgm:cxn modelId="{76496EA0-1E9F-4E1A-A1E6-A13E56850471}" type="presParOf" srcId="{F183DCE1-F21F-4EC0-BD4E-9E110976E6E8}" destId="{73FFF96E-4193-41FD-87E7-D97AEA7C58EC}" srcOrd="1" destOrd="0" presId="urn:microsoft.com/office/officeart/2005/8/layout/lProcess1"/>
    <dgm:cxn modelId="{24389189-F5C8-4281-96B0-73E825207BEB}" type="presParOf" srcId="{F183DCE1-F21F-4EC0-BD4E-9E110976E6E8}" destId="{2BAD7BAC-92DB-44AF-9AF4-2AB3A7A0C5D3}" srcOrd="2" destOrd="0" presId="urn:microsoft.com/office/officeart/2005/8/layout/lProcess1"/>
    <dgm:cxn modelId="{22AB64AE-798D-4346-BA45-8BE43A6180B9}" type="presParOf" srcId="{BAD63677-68EC-45C6-BD94-3C6A7B3287D5}" destId="{0D5FCBF1-445D-4548-A238-3EB16937F864}" srcOrd="3" destOrd="0" presId="urn:microsoft.com/office/officeart/2005/8/layout/lProcess1"/>
    <dgm:cxn modelId="{ED119AE2-3486-4586-81E1-C81399959515}" type="presParOf" srcId="{BAD63677-68EC-45C6-BD94-3C6A7B3287D5}" destId="{A89F5987-2EAA-407E-90D5-1D34F5B20C6C}" srcOrd="4" destOrd="0" presId="urn:microsoft.com/office/officeart/2005/8/layout/lProcess1"/>
    <dgm:cxn modelId="{44221B35-2E17-4AF2-911A-EF3C655E11AC}" type="presParOf" srcId="{A89F5987-2EAA-407E-90D5-1D34F5B20C6C}" destId="{6E9CB082-0229-490A-B715-0412743FA94B}" srcOrd="0" destOrd="0" presId="urn:microsoft.com/office/officeart/2005/8/layout/lProcess1"/>
    <dgm:cxn modelId="{AEC58F24-55A8-422A-BC6E-7F11D823BB66}" type="presParOf" srcId="{A89F5987-2EAA-407E-90D5-1D34F5B20C6C}" destId="{92D87B5C-7B00-4219-B6E2-DDA880E4D715}" srcOrd="1" destOrd="0" presId="urn:microsoft.com/office/officeart/2005/8/layout/lProcess1"/>
    <dgm:cxn modelId="{565E9182-1AB0-468A-8C75-5F25E613342B}" type="presParOf" srcId="{A89F5987-2EAA-407E-90D5-1D34F5B20C6C}" destId="{8400F283-A4B6-4CF7-9A8B-35DC0A8974E3}" srcOrd="2" destOrd="0" presId="urn:microsoft.com/office/officeart/2005/8/layout/lProcess1"/>
    <dgm:cxn modelId="{90CDF472-6A9C-4E76-85C6-DCD2B023D294}" type="presParOf" srcId="{A89F5987-2EAA-407E-90D5-1D34F5B20C6C}" destId="{18626949-A8B9-4707-A3FE-D0439AA3BB29}" srcOrd="3" destOrd="0" presId="urn:microsoft.com/office/officeart/2005/8/layout/lProcess1"/>
    <dgm:cxn modelId="{B5EF3C6C-642E-4786-B1CD-236F00EDC5B3}" type="presParOf" srcId="{A89F5987-2EAA-407E-90D5-1D34F5B20C6C}" destId="{07BE5471-A2C4-4757-B87E-1F52D1729F79}" srcOrd="4" destOrd="0" presId="urn:microsoft.com/office/officeart/2005/8/layout/lProcess1"/>
    <dgm:cxn modelId="{581456D8-2A81-4325-A073-B749755E1ECC}" type="presParOf" srcId="{BAD63677-68EC-45C6-BD94-3C6A7B3287D5}" destId="{DCE7A4BB-62B4-4591-BD9F-79E037E46BC2}" srcOrd="5" destOrd="0" presId="urn:microsoft.com/office/officeart/2005/8/layout/lProcess1"/>
    <dgm:cxn modelId="{556B6529-8DE1-4F80-A3B6-4B729B5A4AB3}" type="presParOf" srcId="{BAD63677-68EC-45C6-BD94-3C6A7B3287D5}" destId="{A7B3BC9E-5A32-4BBE-A95C-4CDF9813F4C7}" srcOrd="6" destOrd="0" presId="urn:microsoft.com/office/officeart/2005/8/layout/lProcess1"/>
    <dgm:cxn modelId="{F25A70A6-9E68-4797-9A82-3EE8A929AC68}" type="presParOf" srcId="{A7B3BC9E-5A32-4BBE-A95C-4CDF9813F4C7}" destId="{CD2147E2-DC8D-48D2-9675-F31B7845FF4E}" srcOrd="0" destOrd="0" presId="urn:microsoft.com/office/officeart/2005/8/layout/lProcess1"/>
    <dgm:cxn modelId="{CA217F4A-A986-4ED2-BBC6-4F4894F7D7B4}" type="presParOf" srcId="{A7B3BC9E-5A32-4BBE-A95C-4CDF9813F4C7}" destId="{B1E8574C-88B9-42FE-A7BF-613049B010B4}" srcOrd="1" destOrd="0" presId="urn:microsoft.com/office/officeart/2005/8/layout/lProcess1"/>
    <dgm:cxn modelId="{D7B3C7B7-913B-4EA5-9C66-B17BA6C95BC9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15.10.2013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15.10.2013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15.10.2013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15.10.2013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Zen.Core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Raven.Embeeded/" TargetMode="External"/><Relationship Id="rId5" Type="http://schemas.openxmlformats.org/officeDocument/2006/relationships/hyperlink" Target="https://www.nuget.org/packages/Zen.Core.Raven/" TargetMode="External"/><Relationship Id="rId4" Type="http://schemas.openxmlformats.org/officeDocument/2006/relationships/hyperlink" Target="https://www.nuget.org/packages/Zen.Core.Ho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4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dirty="0" smtClean="0">
                <a:solidFill>
                  <a:srgbClr val="009999"/>
                </a:solidFill>
              </a:rPr>
              <a:t>Библиотека ускоренной разработки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инструментов для ускоренной разработки модульных приложений</a:t>
            </a:r>
          </a:p>
          <a:p>
            <a:r>
              <a:rPr lang="ru-RU" dirty="0" smtClean="0"/>
              <a:t>Обеспечение инфраструктуры вложенных областей видимости</a:t>
            </a:r>
          </a:p>
          <a:p>
            <a:r>
              <a:rPr lang="ru-RU" dirty="0" smtClean="0"/>
              <a:t>Автоматизация стандартных операций при разработке клиентских и серверных решений</a:t>
            </a:r>
          </a:p>
          <a:p>
            <a:r>
              <a:rPr lang="ru-RU" dirty="0" smtClean="0"/>
              <a:t>Упрощение автоматизированного тестирования приложений путем снижения связанности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Zen.Core</a:t>
            </a:r>
            <a:r>
              <a:rPr lang="ru-RU" dirty="0" smtClean="0"/>
              <a:t> – Центральная библиотека. Обеспечивает работу </a:t>
            </a:r>
            <a:r>
              <a:rPr lang="en-US" dirty="0" err="1" smtClean="0"/>
              <a:t>IoC</a:t>
            </a:r>
            <a:r>
              <a:rPr lang="ru-RU" dirty="0" smtClean="0"/>
              <a:t> контейнеров, вложенных областей видимости и работу с конфигурациями приложения. Так-же включает в себя сборку с интерфейсами </a:t>
            </a:r>
            <a:r>
              <a:rPr lang="ru-RU" dirty="0" err="1" smtClean="0"/>
              <a:t>репозитариев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Zen.Core.Host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Приложение хост для запуск приложений и веб-сервисов </a:t>
            </a:r>
            <a:r>
              <a:rPr lang="en-US" dirty="0" err="1" smtClean="0"/>
              <a:t>Zen.Core</a:t>
            </a:r>
            <a:r>
              <a:rPr lang="ru-RU" dirty="0" smtClean="0"/>
              <a:t>. Обеспечивает многопоточный запуск приложений и веб-сервисов с сконфигурированными </a:t>
            </a:r>
            <a:r>
              <a:rPr lang="en-US" dirty="0" err="1" smtClean="0"/>
              <a:t>IoC</a:t>
            </a:r>
            <a:r>
              <a:rPr lang="ru-RU" dirty="0" smtClean="0"/>
              <a:t> контейнерами.</a:t>
            </a:r>
          </a:p>
          <a:p>
            <a:r>
              <a:rPr lang="en-US" dirty="0" err="1" smtClean="0"/>
              <a:t>Zen.Core.Raven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Zen.Core.Raven.Embeeded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Модули хранения в </a:t>
            </a:r>
            <a:r>
              <a:rPr lang="en-US" dirty="0" err="1" smtClean="0"/>
              <a:t>RavenDB</a:t>
            </a:r>
            <a:r>
              <a:rPr lang="ru-RU" dirty="0" smtClean="0"/>
              <a:t> и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Embeeded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1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204203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 smtClean="0"/>
              <a:t>Zen.Core.Host</a:t>
            </a:r>
            <a:r>
              <a:rPr lang="ru-RU" dirty="0" smtClean="0"/>
              <a:t>. Общие сведения.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Zen.Core.Host</a:t>
            </a:r>
            <a:r>
              <a:rPr lang="en-US" dirty="0" smtClean="0"/>
              <a:t> </a:t>
            </a:r>
            <a:r>
              <a:rPr lang="ru-RU" dirty="0" smtClean="0"/>
              <a:t>является многопоточным хост-процессом предназначенным для запуска как в режиме консоли так и в режиме сервиса.</a:t>
            </a:r>
          </a:p>
          <a:p>
            <a:r>
              <a:rPr lang="ru-RU" dirty="0" smtClean="0"/>
              <a:t>Производит загрузку указанных в конфигурации или найденных динамическим загрузчиком приложений </a:t>
            </a:r>
            <a:r>
              <a:rPr lang="en-US" dirty="0" err="1" smtClean="0"/>
              <a:t>IHostedApp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Осуществляет хостинг</a:t>
            </a:r>
            <a:r>
              <a:rPr lang="en-US" dirty="0" smtClean="0"/>
              <a:t> stateless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  <a:r>
              <a:rPr lang="ru-RU" dirty="0" smtClean="0"/>
              <a:t> веб-сервисов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Предоставляет инфраструктуру </a:t>
            </a:r>
            <a:r>
              <a:rPr lang="ru-RU" dirty="0" err="1" smtClean="0"/>
              <a:t>логирования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Обеспечивает изолированность ошибок приложений.</a:t>
            </a:r>
          </a:p>
          <a:p>
            <a:r>
              <a:rPr lang="ru-RU" dirty="0" smtClean="0"/>
              <a:t>Управляет начальной инициализацией областей видимости </a:t>
            </a:r>
          </a:p>
        </p:txBody>
      </p:sp>
    </p:spTree>
    <p:extLst>
      <p:ext uri="{BB962C8B-B14F-4D97-AF65-F5344CB8AC3E}">
        <p14:creationId xmlns:p14="http://schemas.microsoft.com/office/powerpoint/2010/main" val="223334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62672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90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5448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34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8153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Домашняя страница: </a:t>
            </a:r>
            <a:r>
              <a:rPr lang="en-US" dirty="0">
                <a:hlinkClick r:id="rId2"/>
              </a:rPr>
              <a:t>https://github.com/holinov/Zen.Core</a:t>
            </a:r>
            <a:endParaRPr lang="ru-RU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пакеты: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://www.nuget.org/packages/Zen.Core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4"/>
              </a:rPr>
              <a:t>https://www.nuget.org/packages/Zen.Core.Host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5"/>
              </a:rPr>
              <a:t>https://www.nuget.org/packages/Zen.Core.Raven</a:t>
            </a:r>
            <a:r>
              <a:rPr lang="en-US" dirty="0" smtClean="0">
                <a:hlinkClick r:id="rId5"/>
              </a:rPr>
              <a:t>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https://www.nuget.org/packages/Zen.Core.Raven.Embeeded/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47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362</Words>
  <Application>Microsoft Office PowerPoint</Application>
  <PresentationFormat>Произвольный</PresentationFormat>
  <Paragraphs>85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Tech_16x9</vt:lpstr>
      <vt:lpstr>Zen.Core</vt:lpstr>
      <vt:lpstr>Цели проекта</vt:lpstr>
      <vt:lpstr>Компоненты проекта</vt:lpstr>
      <vt:lpstr>Использование компонент. Zen.Core</vt:lpstr>
      <vt:lpstr>Использование Zen.Core.Host. Общие сведения.</vt:lpstr>
      <vt:lpstr>Использование Zen.Core.Host. Хост IHostedApp приложений.</vt:lpstr>
      <vt:lpstr>Использование Zen.Core.Host. Хост WCF сервисов.</vt:lpstr>
      <vt:lpstr>Пример реализации WFC сервиса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2013-10-15T08:18:57Z</dcterms:created>
  <dcterms:modified xsi:type="dcterms:W3CDTF">2013-10-15T10:56:18Z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