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5" r:id="rId18"/>
    <p:sldId id="276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F1E2A4-4873-4E7C-9CD8-6373D59A2C72}">
          <p14:sldIdLst>
            <p14:sldId id="257"/>
          </p14:sldIdLst>
        </p14:section>
        <p14:section name="Вводная" id="{FCC4C415-0DC1-4684-9C7A-1A9A2F6A96AC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Решение проблем с помощью Zen.Core" id="{0C88EB02-EBC0-495C-B516-FD0365C342C2}">
          <p14:sldIdLst>
            <p14:sldId id="265"/>
            <p14:sldId id="266"/>
            <p14:sldId id="273"/>
            <p14:sldId id="267"/>
            <p14:sldId id="268"/>
            <p14:sldId id="274"/>
            <p14:sldId id="269"/>
            <p14:sldId id="275"/>
            <p14:sldId id="276"/>
            <p14:sldId id="270"/>
          </p14:sldIdLst>
        </p14:section>
        <p14:section name="Выводы" id="{E4B4C9C4-2367-4B30-A84F-92998A671218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94CA-5CC1-4A02-908C-8F69F31F739A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62701-8385-4BFC-9D92-11BE7C3583D8}">
      <dgm:prSet phldrT="[Текст]"/>
      <dgm:spPr/>
      <dgm:t>
        <a:bodyPr/>
        <a:lstStyle/>
        <a:p>
          <a:r>
            <a:rPr lang="ru-RU" dirty="0" smtClean="0"/>
            <a:t>Сервисы и консольные приложения</a:t>
          </a:r>
          <a:endParaRPr lang="ru-RU" dirty="0"/>
        </a:p>
      </dgm:t>
    </dgm:pt>
    <dgm:pt modelId="{A9592331-C42C-4F78-95CC-A91AFC543035}" type="parTrans" cxnId="{64881575-8B30-44C1-B7F5-A243FC4F55F7}">
      <dgm:prSet/>
      <dgm:spPr/>
      <dgm:t>
        <a:bodyPr/>
        <a:lstStyle/>
        <a:p>
          <a:endParaRPr lang="ru-RU"/>
        </a:p>
      </dgm:t>
    </dgm:pt>
    <dgm:pt modelId="{303B9BD1-E59D-4D09-AB70-1CBE5A12C6DC}" type="sibTrans" cxnId="{64881575-8B30-44C1-B7F5-A243FC4F55F7}">
      <dgm:prSet/>
      <dgm:spPr/>
      <dgm:t>
        <a:bodyPr/>
        <a:lstStyle/>
        <a:p>
          <a:endParaRPr lang="ru-RU"/>
        </a:p>
      </dgm:t>
    </dgm:pt>
    <dgm:pt modelId="{9BC0C7A8-D9AD-4C6C-9323-93AFD1314DF9}">
      <dgm:prSet phldrT="[Текст]"/>
      <dgm:spPr/>
      <dgm:t>
        <a:bodyPr/>
        <a:lstStyle/>
        <a:p>
          <a:r>
            <a:rPr lang="ru-RU" dirty="0" smtClean="0"/>
            <a:t>Не требуют взаимодействия с интерактивными пользователями</a:t>
          </a:r>
          <a:endParaRPr lang="ru-RU" dirty="0"/>
        </a:p>
      </dgm:t>
    </dgm:pt>
    <dgm:pt modelId="{BB904711-9BF4-4AE2-B4D2-D5829CCBC278}" type="parTrans" cxnId="{2616B515-80BC-4151-B3FC-B44D898ABF65}">
      <dgm:prSet/>
      <dgm:spPr/>
      <dgm:t>
        <a:bodyPr/>
        <a:lstStyle/>
        <a:p>
          <a:endParaRPr lang="ru-RU"/>
        </a:p>
      </dgm:t>
    </dgm:pt>
    <dgm:pt modelId="{9DEA0243-C80C-4BB1-ADBA-F81BB7F0441D}" type="sibTrans" cxnId="{2616B515-80BC-4151-B3FC-B44D898ABF65}">
      <dgm:prSet/>
      <dgm:spPr/>
      <dgm:t>
        <a:bodyPr/>
        <a:lstStyle/>
        <a:p>
          <a:endParaRPr lang="ru-RU"/>
        </a:p>
      </dgm:t>
    </dgm:pt>
    <dgm:pt modelId="{48C21F09-3390-4DCC-B770-602113C8BCDC}">
      <dgm:prSet phldrT="[Текст]"/>
      <dgm:spPr/>
      <dgm:t>
        <a:bodyPr/>
        <a:lstStyle/>
        <a:p>
          <a:r>
            <a:rPr lang="ru-RU" dirty="0" smtClean="0"/>
            <a:t>Веб-сайты</a:t>
          </a:r>
          <a:endParaRPr lang="ru-RU" dirty="0"/>
        </a:p>
      </dgm:t>
    </dgm:pt>
    <dgm:pt modelId="{10FFB8BC-E14B-4DD6-84D2-9116470AAAF1}" type="parTrans" cxnId="{E65DA65E-5849-4350-8665-E0636C1468FB}">
      <dgm:prSet/>
      <dgm:spPr/>
      <dgm:t>
        <a:bodyPr/>
        <a:lstStyle/>
        <a:p>
          <a:endParaRPr lang="ru-RU"/>
        </a:p>
      </dgm:t>
    </dgm:pt>
    <dgm:pt modelId="{E07987C1-4257-41BA-8016-41BCFAA48FF8}" type="sibTrans" cxnId="{E65DA65E-5849-4350-8665-E0636C1468FB}">
      <dgm:prSet/>
      <dgm:spPr/>
      <dgm:t>
        <a:bodyPr/>
        <a:lstStyle/>
        <a:p>
          <a:endParaRPr lang="ru-RU"/>
        </a:p>
      </dgm:t>
    </dgm:pt>
    <dgm:pt modelId="{364EAF83-3BDB-4F6C-A1CC-051BDF5B8319}">
      <dgm:prSet phldrT="[Текст]"/>
      <dgm:spPr/>
      <dgm:t>
        <a:bodyPr/>
        <a:lstStyle/>
        <a:p>
          <a:r>
            <a:rPr lang="en-US" dirty="0" smtClean="0"/>
            <a:t>GUI </a:t>
          </a:r>
          <a:r>
            <a:rPr lang="ru-RU" dirty="0" smtClean="0"/>
            <a:t>приложения и интерактивные консоли</a:t>
          </a:r>
          <a:endParaRPr lang="ru-RU" dirty="0"/>
        </a:p>
      </dgm:t>
    </dgm:pt>
    <dgm:pt modelId="{BF6715D1-E697-42B0-87E8-23374D15B2F5}" type="parTrans" cxnId="{D71D0B44-0B72-481F-9556-0AA9E66FC3D0}">
      <dgm:prSet/>
      <dgm:spPr/>
      <dgm:t>
        <a:bodyPr/>
        <a:lstStyle/>
        <a:p>
          <a:endParaRPr lang="ru-RU"/>
        </a:p>
      </dgm:t>
    </dgm:pt>
    <dgm:pt modelId="{B61EA40C-06DC-4CE9-8E49-490423BD7162}" type="sibTrans" cxnId="{D71D0B44-0B72-481F-9556-0AA9E66FC3D0}">
      <dgm:prSet/>
      <dgm:spPr/>
      <dgm:t>
        <a:bodyPr/>
        <a:lstStyle/>
        <a:p>
          <a:endParaRPr lang="ru-RU"/>
        </a:p>
      </dgm:t>
    </dgm:pt>
    <dgm:pt modelId="{3E1C726D-EB42-4620-900C-40CDC9A7D511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703F5DB2-CD55-4E31-B439-8D3FD314321B}" type="parTrans" cxnId="{C16A5320-5142-4ABF-86B5-975B9D1A3241}">
      <dgm:prSet/>
      <dgm:spPr/>
      <dgm:t>
        <a:bodyPr/>
        <a:lstStyle/>
        <a:p>
          <a:endParaRPr lang="ru-RU"/>
        </a:p>
      </dgm:t>
    </dgm:pt>
    <dgm:pt modelId="{6ED3ADE6-6C55-476A-9231-F50ABE5C996C}" type="sibTrans" cxnId="{C16A5320-5142-4ABF-86B5-975B9D1A3241}">
      <dgm:prSet/>
      <dgm:spPr/>
      <dgm:t>
        <a:bodyPr/>
        <a:lstStyle/>
        <a:p>
          <a:endParaRPr lang="ru-RU"/>
        </a:p>
      </dgm:t>
    </dgm:pt>
    <dgm:pt modelId="{00DF8607-B0D3-4F0E-957A-BB30BEB0EDB9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F98969DB-B63B-4976-A7D3-0AC304E44A2D}" type="parTrans" cxnId="{A910B871-223F-4B80-9A6F-F10A3A5E232C}">
      <dgm:prSet/>
      <dgm:spPr/>
      <dgm:t>
        <a:bodyPr/>
        <a:lstStyle/>
        <a:p>
          <a:endParaRPr lang="ru-RU"/>
        </a:p>
      </dgm:t>
    </dgm:pt>
    <dgm:pt modelId="{63A4E8B8-6878-495A-AB46-D29D5E200CDE}" type="sibTrans" cxnId="{A910B871-223F-4B80-9A6F-F10A3A5E232C}">
      <dgm:prSet/>
      <dgm:spPr/>
      <dgm:t>
        <a:bodyPr/>
        <a:lstStyle/>
        <a:p>
          <a:endParaRPr lang="ru-RU"/>
        </a:p>
      </dgm:t>
    </dgm:pt>
    <dgm:pt modelId="{A3ADABAA-7191-4BB9-A9CF-E5B4D14842CD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60D459C2-D120-44D4-A476-B852A1CDEC60}" type="parTrans" cxnId="{44FC6DA8-AF1A-4D9E-89E9-A751AB3D95C7}">
      <dgm:prSet/>
      <dgm:spPr/>
      <dgm:t>
        <a:bodyPr/>
        <a:lstStyle/>
        <a:p>
          <a:endParaRPr lang="ru-RU"/>
        </a:p>
      </dgm:t>
    </dgm:pt>
    <dgm:pt modelId="{4CD8DD8E-6E6B-4B43-9A10-24D2F4789C74}" type="sibTrans" cxnId="{44FC6DA8-AF1A-4D9E-89E9-A751AB3D95C7}">
      <dgm:prSet/>
      <dgm:spPr/>
      <dgm:t>
        <a:bodyPr/>
        <a:lstStyle/>
        <a:p>
          <a:endParaRPr lang="ru-RU"/>
        </a:p>
      </dgm:t>
    </dgm:pt>
    <dgm:pt modelId="{CB2D281B-78C3-442C-89C5-7DF3F3D16652}">
      <dgm:prSet phldrT="[Текст]"/>
      <dgm:spPr/>
      <dgm:t>
        <a:bodyPr/>
        <a:lstStyle/>
        <a:p>
          <a:r>
            <a:rPr lang="ru-RU" dirty="0" smtClean="0"/>
            <a:t>Ориентированы на быстрый отклик</a:t>
          </a:r>
          <a:endParaRPr lang="ru-RU" dirty="0"/>
        </a:p>
      </dgm:t>
    </dgm:pt>
    <dgm:pt modelId="{C5492FA3-81E6-44C4-9CC1-70BBAD8B70D2}" type="sibTrans" cxnId="{7AF4D3E2-C940-4AC0-848D-C1C5FFFC1A9E}">
      <dgm:prSet/>
      <dgm:spPr/>
      <dgm:t>
        <a:bodyPr/>
        <a:lstStyle/>
        <a:p>
          <a:endParaRPr lang="ru-RU"/>
        </a:p>
      </dgm:t>
    </dgm:pt>
    <dgm:pt modelId="{3446E502-FE5B-4645-85DC-71F221930E5C}" type="parTrans" cxnId="{7AF4D3E2-C940-4AC0-848D-C1C5FFFC1A9E}">
      <dgm:prSet/>
      <dgm:spPr/>
      <dgm:t>
        <a:bodyPr/>
        <a:lstStyle/>
        <a:p>
          <a:endParaRPr lang="ru-RU"/>
        </a:p>
      </dgm:t>
    </dgm:pt>
    <dgm:pt modelId="{61C7054B-A8D7-44F0-9D6B-26D8A2C17102}">
      <dgm:prSet phldrT="[Текст]"/>
      <dgm:spPr/>
      <dgm:t>
        <a:bodyPr/>
        <a:lstStyle/>
        <a:p>
          <a:r>
            <a:rPr lang="ru-RU" dirty="0" smtClean="0"/>
            <a:t>«Сложный» путь доступа к данным</a:t>
          </a:r>
          <a:endParaRPr lang="ru-RU" dirty="0"/>
        </a:p>
      </dgm:t>
    </dgm:pt>
    <dgm:pt modelId="{785A7CE6-B0B5-4BE9-8D25-571A8F50CE0E}" type="parTrans" cxnId="{B1C408E1-1276-462B-8410-992ACFA6FBC0}">
      <dgm:prSet/>
      <dgm:spPr/>
      <dgm:t>
        <a:bodyPr/>
        <a:lstStyle/>
        <a:p>
          <a:endParaRPr lang="ru-RU"/>
        </a:p>
      </dgm:t>
    </dgm:pt>
    <dgm:pt modelId="{EF93DC31-E585-45A2-B055-C6C9A056120D}" type="sibTrans" cxnId="{B1C408E1-1276-462B-8410-992ACFA6FBC0}">
      <dgm:prSet/>
      <dgm:spPr/>
      <dgm:t>
        <a:bodyPr/>
        <a:lstStyle/>
        <a:p>
          <a:endParaRPr lang="ru-RU"/>
        </a:p>
      </dgm:t>
    </dgm:pt>
    <dgm:pt modelId="{77F0D4DC-1AE3-483B-A0DC-33E4F2504697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D987DE4A-0A33-427B-869E-A0ED3A182805}" type="parTrans" cxnId="{E6D778D6-FE8C-4648-AB17-8F5DD2380EE4}">
      <dgm:prSet/>
      <dgm:spPr/>
      <dgm:t>
        <a:bodyPr/>
        <a:lstStyle/>
        <a:p>
          <a:endParaRPr lang="ru-RU"/>
        </a:p>
      </dgm:t>
    </dgm:pt>
    <dgm:pt modelId="{28A08C6E-4A35-4D34-86B8-AB4753E03176}" type="sibTrans" cxnId="{E6D778D6-FE8C-4648-AB17-8F5DD2380EE4}">
      <dgm:prSet/>
      <dgm:spPr/>
      <dgm:t>
        <a:bodyPr/>
        <a:lstStyle/>
        <a:p>
          <a:endParaRPr lang="ru-RU"/>
        </a:p>
      </dgm:t>
    </dgm:pt>
    <dgm:pt modelId="{2C29EE79-811F-4605-A96F-DA194D3E4B5B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8363FB09-A9F1-4BE8-A8EE-5AC50BCE2B05}" type="parTrans" cxnId="{A7FE9025-91FF-46BA-B87D-55124B379F41}">
      <dgm:prSet/>
      <dgm:spPr/>
      <dgm:t>
        <a:bodyPr/>
        <a:lstStyle/>
        <a:p>
          <a:endParaRPr lang="ru-RU"/>
        </a:p>
      </dgm:t>
    </dgm:pt>
    <dgm:pt modelId="{50E9ED9F-70F0-40C5-A244-C7B45293E532}" type="sibTrans" cxnId="{A7FE9025-91FF-46BA-B87D-55124B379F41}">
      <dgm:prSet/>
      <dgm:spPr/>
      <dgm:t>
        <a:bodyPr/>
        <a:lstStyle/>
        <a:p>
          <a:endParaRPr lang="ru-RU"/>
        </a:p>
      </dgm:t>
    </dgm:pt>
    <dgm:pt modelId="{B533641D-9BB0-4B4C-A08A-C0DFA72DF28F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FE8B99F6-5FB1-413D-9AA0-FFFAD5120830}" type="parTrans" cxnId="{D1724EB2-AB66-4BEB-A6D1-C6AD1DB0491D}">
      <dgm:prSet/>
      <dgm:spPr/>
      <dgm:t>
        <a:bodyPr/>
        <a:lstStyle/>
        <a:p>
          <a:endParaRPr lang="ru-RU"/>
        </a:p>
      </dgm:t>
    </dgm:pt>
    <dgm:pt modelId="{76953083-A742-4F6B-83D0-C3FCEDE25860}" type="sibTrans" cxnId="{D1724EB2-AB66-4BEB-A6D1-C6AD1DB0491D}">
      <dgm:prSet/>
      <dgm:spPr/>
      <dgm:t>
        <a:bodyPr/>
        <a:lstStyle/>
        <a:p>
          <a:endParaRPr lang="ru-RU"/>
        </a:p>
      </dgm:t>
    </dgm:pt>
    <dgm:pt modelId="{1ACD9BF0-82DA-473C-B125-D79DEA4A78C2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8C5F08C9-8C86-49EF-AACA-F994B35F5176}" type="parTrans" cxnId="{17D7DC31-7492-4B5F-8F94-0705A01CD0AC}">
      <dgm:prSet/>
      <dgm:spPr/>
      <dgm:t>
        <a:bodyPr/>
        <a:lstStyle/>
        <a:p>
          <a:endParaRPr lang="ru-RU"/>
        </a:p>
      </dgm:t>
    </dgm:pt>
    <dgm:pt modelId="{3725169D-1F48-4624-9A9A-455C1410BB5B}" type="sibTrans" cxnId="{17D7DC31-7492-4B5F-8F94-0705A01CD0AC}">
      <dgm:prSet/>
      <dgm:spPr/>
      <dgm:t>
        <a:bodyPr/>
        <a:lstStyle/>
        <a:p>
          <a:endParaRPr lang="ru-RU"/>
        </a:p>
      </dgm:t>
    </dgm:pt>
    <dgm:pt modelId="{EC277980-883C-4326-BD8C-1F1E87F00E66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EA5D836D-9F7E-484C-8168-9072EFD8955C}" type="parTrans" cxnId="{34A8A451-6AF5-4FE4-8636-69DF7ECB47DF}">
      <dgm:prSet/>
      <dgm:spPr/>
      <dgm:t>
        <a:bodyPr/>
        <a:lstStyle/>
        <a:p>
          <a:endParaRPr lang="ru-RU"/>
        </a:p>
      </dgm:t>
    </dgm:pt>
    <dgm:pt modelId="{92E54FF4-D8D5-4748-9AD4-C94D1818B422}" type="sibTrans" cxnId="{34A8A451-6AF5-4FE4-8636-69DF7ECB47DF}">
      <dgm:prSet/>
      <dgm:spPr/>
      <dgm:t>
        <a:bodyPr/>
        <a:lstStyle/>
        <a:p>
          <a:endParaRPr lang="ru-RU"/>
        </a:p>
      </dgm:t>
    </dgm:pt>
    <dgm:pt modelId="{09AD304C-3561-41CA-981F-C75508C1794E}">
      <dgm:prSet phldrT="[Текст]"/>
      <dgm:spPr/>
      <dgm:t>
        <a:bodyPr/>
        <a:lstStyle/>
        <a:p>
          <a:r>
            <a:rPr lang="ru-RU" dirty="0" smtClean="0"/>
            <a:t>Многопользовательские</a:t>
          </a:r>
          <a:endParaRPr lang="ru-RU" dirty="0"/>
        </a:p>
      </dgm:t>
    </dgm:pt>
    <dgm:pt modelId="{2FD52DFF-520B-4967-935E-C2538AB30C4A}" type="parTrans" cxnId="{D16C24D9-E59E-47F3-9462-F292182C6835}">
      <dgm:prSet/>
      <dgm:spPr/>
      <dgm:t>
        <a:bodyPr/>
        <a:lstStyle/>
        <a:p>
          <a:endParaRPr lang="ru-RU"/>
        </a:p>
      </dgm:t>
    </dgm:pt>
    <dgm:pt modelId="{FF6E5C31-4389-48C8-AF59-C103C67B64DE}" type="sibTrans" cxnId="{D16C24D9-E59E-47F3-9462-F292182C6835}">
      <dgm:prSet/>
      <dgm:spPr/>
      <dgm:t>
        <a:bodyPr/>
        <a:lstStyle/>
        <a:p>
          <a:endParaRPr lang="ru-RU"/>
        </a:p>
      </dgm:t>
    </dgm:pt>
    <dgm:pt modelId="{0EACBF57-9EBD-444D-B2F4-918737089FB3}" type="pres">
      <dgm:prSet presAssocID="{E57694CA-5CC1-4A02-908C-8F69F31F73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839898-7C3E-4076-BD07-366D51F1C97B}" type="pres">
      <dgm:prSet presAssocID="{D0262701-8385-4BFC-9D92-11BE7C3583D8}" presName="linNode" presStyleCnt="0"/>
      <dgm:spPr/>
    </dgm:pt>
    <dgm:pt modelId="{B0B9B83E-FC2E-41E7-8971-551BFE61DAC6}" type="pres">
      <dgm:prSet presAssocID="{D0262701-8385-4BFC-9D92-11BE7C3583D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D6581-C5F7-4678-A9CB-A5367F242350}" type="pres">
      <dgm:prSet presAssocID="{D0262701-8385-4BFC-9D92-11BE7C3583D8}" presName="bracket" presStyleLbl="parChTrans1D1" presStyleIdx="0" presStyleCnt="3"/>
      <dgm:spPr/>
    </dgm:pt>
    <dgm:pt modelId="{AFC043A3-98C4-497C-ADFB-9D44DDC2F966}" type="pres">
      <dgm:prSet presAssocID="{D0262701-8385-4BFC-9D92-11BE7C3583D8}" presName="spH" presStyleCnt="0"/>
      <dgm:spPr/>
    </dgm:pt>
    <dgm:pt modelId="{B8819CBC-7CF9-43F1-B712-BB623601F100}" type="pres">
      <dgm:prSet presAssocID="{D0262701-8385-4BFC-9D92-11BE7C3583D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95CC9-D570-40E8-96A4-20DB03D15CFA}" type="pres">
      <dgm:prSet presAssocID="{303B9BD1-E59D-4D09-AB70-1CBE5A12C6DC}" presName="spV" presStyleCnt="0"/>
      <dgm:spPr/>
    </dgm:pt>
    <dgm:pt modelId="{CC785EA9-6309-4CBF-90DA-0D2019030174}" type="pres">
      <dgm:prSet presAssocID="{48C21F09-3390-4DCC-B770-602113C8BCDC}" presName="linNode" presStyleCnt="0"/>
      <dgm:spPr/>
    </dgm:pt>
    <dgm:pt modelId="{532BC79A-AACB-403D-AF73-D1854E1487E5}" type="pres">
      <dgm:prSet presAssocID="{48C21F09-3390-4DCC-B770-602113C8BCD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660A3-1FEB-4466-B68E-2F97A964D1EF}" type="pres">
      <dgm:prSet presAssocID="{48C21F09-3390-4DCC-B770-602113C8BCDC}" presName="bracket" presStyleLbl="parChTrans1D1" presStyleIdx="1" presStyleCnt="3"/>
      <dgm:spPr/>
    </dgm:pt>
    <dgm:pt modelId="{68AC9BAA-0970-4D5D-8370-68BF7E81B4BC}" type="pres">
      <dgm:prSet presAssocID="{48C21F09-3390-4DCC-B770-602113C8BCDC}" presName="spH" presStyleCnt="0"/>
      <dgm:spPr/>
    </dgm:pt>
    <dgm:pt modelId="{8969EB44-CAC7-412C-B223-A0E6596DF9DC}" type="pres">
      <dgm:prSet presAssocID="{48C21F09-3390-4DCC-B770-602113C8BCD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E74D82-B3A5-41B6-98D5-22E46616D87E}" type="pres">
      <dgm:prSet presAssocID="{E07987C1-4257-41BA-8016-41BCFAA48FF8}" presName="spV" presStyleCnt="0"/>
      <dgm:spPr/>
    </dgm:pt>
    <dgm:pt modelId="{799CF08D-C636-4C45-83BF-2517C70DA734}" type="pres">
      <dgm:prSet presAssocID="{364EAF83-3BDB-4F6C-A1CC-051BDF5B8319}" presName="linNode" presStyleCnt="0"/>
      <dgm:spPr/>
    </dgm:pt>
    <dgm:pt modelId="{F0226B45-9F8E-4572-869D-459A37B71F5F}" type="pres">
      <dgm:prSet presAssocID="{364EAF83-3BDB-4F6C-A1CC-051BDF5B8319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D745FD-048E-4F33-98FC-03EB918E3ABB}" type="pres">
      <dgm:prSet presAssocID="{364EAF83-3BDB-4F6C-A1CC-051BDF5B8319}" presName="bracket" presStyleLbl="parChTrans1D1" presStyleIdx="2" presStyleCnt="3"/>
      <dgm:spPr/>
    </dgm:pt>
    <dgm:pt modelId="{6CCED0BF-2F64-41AD-B191-6FDF473996A7}" type="pres">
      <dgm:prSet presAssocID="{364EAF83-3BDB-4F6C-A1CC-051BDF5B8319}" presName="spH" presStyleCnt="0"/>
      <dgm:spPr/>
    </dgm:pt>
    <dgm:pt modelId="{FCB6FB92-22F0-4AB8-96BF-7C97201D1C22}" type="pres">
      <dgm:prSet presAssocID="{364EAF83-3BDB-4F6C-A1CC-051BDF5B8319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A8A451-6AF5-4FE4-8636-69DF7ECB47DF}" srcId="{48C21F09-3390-4DCC-B770-602113C8BCDC}" destId="{EC277980-883C-4326-BD8C-1F1E87F00E66}" srcOrd="4" destOrd="0" parTransId="{EA5D836D-9F7E-484C-8168-9072EFD8955C}" sibTransId="{92E54FF4-D8D5-4748-9AD4-C94D1818B422}"/>
    <dgm:cxn modelId="{D16C24D9-E59E-47F3-9462-F292182C6835}" srcId="{48C21F09-3390-4DCC-B770-602113C8BCDC}" destId="{09AD304C-3561-41CA-981F-C75508C1794E}" srcOrd="2" destOrd="0" parTransId="{2FD52DFF-520B-4967-935E-C2538AB30C4A}" sibTransId="{FF6E5C31-4389-48C8-AF59-C103C67B64DE}"/>
    <dgm:cxn modelId="{98A8DBE9-3E15-47BA-904A-130D9250E2CA}" type="presOf" srcId="{48C21F09-3390-4DCC-B770-602113C8BCDC}" destId="{532BC79A-AACB-403D-AF73-D1854E1487E5}" srcOrd="0" destOrd="0" presId="urn:diagrams.loki3.com/BracketList+Icon"/>
    <dgm:cxn modelId="{33054264-BFC7-4821-8524-2B28B465934B}" type="presOf" srcId="{A3ADABAA-7191-4BB9-A9CF-E5B4D14842CD}" destId="{8969EB44-CAC7-412C-B223-A0E6596DF9DC}" srcOrd="0" destOrd="1" presId="urn:diagrams.loki3.com/BracketList+Icon"/>
    <dgm:cxn modelId="{D1724EB2-AB66-4BEB-A6D1-C6AD1DB0491D}" srcId="{48C21F09-3390-4DCC-B770-602113C8BCDC}" destId="{B533641D-9BB0-4B4C-A08A-C0DFA72DF28F}" srcOrd="3" destOrd="0" parTransId="{FE8B99F6-5FB1-413D-9AA0-FFFAD5120830}" sibTransId="{76953083-A742-4F6B-83D0-C3FCEDE25860}"/>
    <dgm:cxn modelId="{8736F022-7B3E-4706-96A6-F526242B31EC}" type="presOf" srcId="{2C29EE79-811F-4605-A96F-DA194D3E4B5B}" destId="{B8819CBC-7CF9-43F1-B712-BB623601F100}" srcOrd="0" destOrd="1" presId="urn:diagrams.loki3.com/BracketList+Icon"/>
    <dgm:cxn modelId="{BB82AF9A-E3EF-4A3C-9284-227035E65F2F}" type="presOf" srcId="{D0262701-8385-4BFC-9D92-11BE7C3583D8}" destId="{B0B9B83E-FC2E-41E7-8971-551BFE61DAC6}" srcOrd="0" destOrd="0" presId="urn:diagrams.loki3.com/BracketList+Icon"/>
    <dgm:cxn modelId="{D0547FDB-D7C0-48A7-8CAB-7195A65F288E}" type="presOf" srcId="{9BC0C7A8-D9AD-4C6C-9323-93AFD1314DF9}" destId="{B8819CBC-7CF9-43F1-B712-BB623601F100}" srcOrd="0" destOrd="0" presId="urn:diagrams.loki3.com/BracketList+Icon"/>
    <dgm:cxn modelId="{6B6AC207-A695-443B-B056-CFFAF8422A82}" type="presOf" srcId="{B533641D-9BB0-4B4C-A08A-C0DFA72DF28F}" destId="{8969EB44-CAC7-412C-B223-A0E6596DF9DC}" srcOrd="0" destOrd="3" presId="urn:diagrams.loki3.com/BracketList+Icon"/>
    <dgm:cxn modelId="{D71D0B44-0B72-481F-9556-0AA9E66FC3D0}" srcId="{E57694CA-5CC1-4A02-908C-8F69F31F739A}" destId="{364EAF83-3BDB-4F6C-A1CC-051BDF5B8319}" srcOrd="2" destOrd="0" parTransId="{BF6715D1-E697-42B0-87E8-23374D15B2F5}" sibTransId="{B61EA40C-06DC-4CE9-8E49-490423BD7162}"/>
    <dgm:cxn modelId="{77FFA87E-2988-4868-B741-0DC70253EC16}" type="presOf" srcId="{EC277980-883C-4326-BD8C-1F1E87F00E66}" destId="{8969EB44-CAC7-412C-B223-A0E6596DF9DC}" srcOrd="0" destOrd="4" presId="urn:diagrams.loki3.com/BracketList+Icon"/>
    <dgm:cxn modelId="{85FB1644-D102-4E98-B269-02FBC47EA9EC}" type="presOf" srcId="{09AD304C-3561-41CA-981F-C75508C1794E}" destId="{8969EB44-CAC7-412C-B223-A0E6596DF9DC}" srcOrd="0" destOrd="2" presId="urn:diagrams.loki3.com/BracketList+Icon"/>
    <dgm:cxn modelId="{32D91E62-DD80-42DE-9804-17448ECC2F6B}" type="presOf" srcId="{77F0D4DC-1AE3-483B-A0DC-33E4F2504697}" destId="{B8819CBC-7CF9-43F1-B712-BB623601F100}" srcOrd="0" destOrd="3" presId="urn:diagrams.loki3.com/BracketList+Icon"/>
    <dgm:cxn modelId="{44FC6DA8-AF1A-4D9E-89E9-A751AB3D95C7}" srcId="{48C21F09-3390-4DCC-B770-602113C8BCDC}" destId="{A3ADABAA-7191-4BB9-A9CF-E5B4D14842CD}" srcOrd="1" destOrd="0" parTransId="{60D459C2-D120-44D4-A476-B852A1CDEC60}" sibTransId="{4CD8DD8E-6E6B-4B43-9A10-24D2F4789C74}"/>
    <dgm:cxn modelId="{E6D778D6-FE8C-4648-AB17-8F5DD2380EE4}" srcId="{D0262701-8385-4BFC-9D92-11BE7C3583D8}" destId="{77F0D4DC-1AE3-483B-A0DC-33E4F2504697}" srcOrd="3" destOrd="0" parTransId="{D987DE4A-0A33-427B-869E-A0ED3A182805}" sibTransId="{28A08C6E-4A35-4D34-86B8-AB4753E03176}"/>
    <dgm:cxn modelId="{E65DA65E-5849-4350-8665-E0636C1468FB}" srcId="{E57694CA-5CC1-4A02-908C-8F69F31F739A}" destId="{48C21F09-3390-4DCC-B770-602113C8BCDC}" srcOrd="1" destOrd="0" parTransId="{10FFB8BC-E14B-4DD6-84D2-9116470AAAF1}" sibTransId="{E07987C1-4257-41BA-8016-41BCFAA48FF8}"/>
    <dgm:cxn modelId="{DBF596BA-BAB0-4A40-ADEE-19503870C617}" type="presOf" srcId="{1ACD9BF0-82DA-473C-B125-D79DEA4A78C2}" destId="{B8819CBC-7CF9-43F1-B712-BB623601F100}" srcOrd="0" destOrd="4" presId="urn:diagrams.loki3.com/BracketList+Icon"/>
    <dgm:cxn modelId="{EFD9D3FA-7944-4F5C-BF1B-E14D25AAE81F}" type="presOf" srcId="{00DF8607-B0D3-4F0E-957A-BB30BEB0EDB9}" destId="{8969EB44-CAC7-412C-B223-A0E6596DF9DC}" srcOrd="0" destOrd="0" presId="urn:diagrams.loki3.com/BracketList+Icon"/>
    <dgm:cxn modelId="{561A3FE6-374A-47D9-91C3-BB3A0A07FE0F}" type="presOf" srcId="{CB2D281B-78C3-442C-89C5-7DF3F3D16652}" destId="{FCB6FB92-22F0-4AB8-96BF-7C97201D1C22}" srcOrd="0" destOrd="0" presId="urn:diagrams.loki3.com/BracketList+Icon"/>
    <dgm:cxn modelId="{A910B871-223F-4B80-9A6F-F10A3A5E232C}" srcId="{48C21F09-3390-4DCC-B770-602113C8BCDC}" destId="{00DF8607-B0D3-4F0E-957A-BB30BEB0EDB9}" srcOrd="0" destOrd="0" parTransId="{F98969DB-B63B-4976-A7D3-0AC304E44A2D}" sibTransId="{63A4E8B8-6878-495A-AB46-D29D5E200CDE}"/>
    <dgm:cxn modelId="{54CD5D54-DCFC-42DC-AD1C-B7344588E3D2}" type="presOf" srcId="{3E1C726D-EB42-4620-900C-40CDC9A7D511}" destId="{B8819CBC-7CF9-43F1-B712-BB623601F100}" srcOrd="0" destOrd="2" presId="urn:diagrams.loki3.com/BracketList+Icon"/>
    <dgm:cxn modelId="{17D7DC31-7492-4B5F-8F94-0705A01CD0AC}" srcId="{D0262701-8385-4BFC-9D92-11BE7C3583D8}" destId="{1ACD9BF0-82DA-473C-B125-D79DEA4A78C2}" srcOrd="4" destOrd="0" parTransId="{8C5F08C9-8C86-49EF-AACA-F994B35F5176}" sibTransId="{3725169D-1F48-4624-9A9A-455C1410BB5B}"/>
    <dgm:cxn modelId="{64881575-8B30-44C1-B7F5-A243FC4F55F7}" srcId="{E57694CA-5CC1-4A02-908C-8F69F31F739A}" destId="{D0262701-8385-4BFC-9D92-11BE7C3583D8}" srcOrd="0" destOrd="0" parTransId="{A9592331-C42C-4F78-95CC-A91AFC543035}" sibTransId="{303B9BD1-E59D-4D09-AB70-1CBE5A12C6DC}"/>
    <dgm:cxn modelId="{3C982280-9EFA-474A-9E93-E3DFF8604CA0}" type="presOf" srcId="{364EAF83-3BDB-4F6C-A1CC-051BDF5B8319}" destId="{F0226B45-9F8E-4572-869D-459A37B71F5F}" srcOrd="0" destOrd="0" presId="urn:diagrams.loki3.com/BracketList+Icon"/>
    <dgm:cxn modelId="{C16A5320-5142-4ABF-86B5-975B9D1A3241}" srcId="{D0262701-8385-4BFC-9D92-11BE7C3583D8}" destId="{3E1C726D-EB42-4620-900C-40CDC9A7D511}" srcOrd="2" destOrd="0" parTransId="{703F5DB2-CD55-4E31-B439-8D3FD314321B}" sibTransId="{6ED3ADE6-6C55-476A-9231-F50ABE5C996C}"/>
    <dgm:cxn modelId="{2616B515-80BC-4151-B3FC-B44D898ABF65}" srcId="{D0262701-8385-4BFC-9D92-11BE7C3583D8}" destId="{9BC0C7A8-D9AD-4C6C-9323-93AFD1314DF9}" srcOrd="0" destOrd="0" parTransId="{BB904711-9BF4-4AE2-B4D2-D5829CCBC278}" sibTransId="{9DEA0243-C80C-4BB1-ADBA-F81BB7F0441D}"/>
    <dgm:cxn modelId="{A7FE9025-91FF-46BA-B87D-55124B379F41}" srcId="{D0262701-8385-4BFC-9D92-11BE7C3583D8}" destId="{2C29EE79-811F-4605-A96F-DA194D3E4B5B}" srcOrd="1" destOrd="0" parTransId="{8363FB09-A9F1-4BE8-A8EE-5AC50BCE2B05}" sibTransId="{50E9ED9F-70F0-40C5-A244-C7B45293E532}"/>
    <dgm:cxn modelId="{B1C408E1-1276-462B-8410-992ACFA6FBC0}" srcId="{364EAF83-3BDB-4F6C-A1CC-051BDF5B8319}" destId="{61C7054B-A8D7-44F0-9D6B-26D8A2C17102}" srcOrd="1" destOrd="0" parTransId="{785A7CE6-B0B5-4BE9-8D25-571A8F50CE0E}" sibTransId="{EF93DC31-E585-45A2-B055-C6C9A056120D}"/>
    <dgm:cxn modelId="{6CA136E3-F247-4AB9-9AEF-C0985C6676CE}" type="presOf" srcId="{61C7054B-A8D7-44F0-9D6B-26D8A2C17102}" destId="{FCB6FB92-22F0-4AB8-96BF-7C97201D1C22}" srcOrd="0" destOrd="1" presId="urn:diagrams.loki3.com/BracketList+Icon"/>
    <dgm:cxn modelId="{7AF4D3E2-C940-4AC0-848D-C1C5FFFC1A9E}" srcId="{364EAF83-3BDB-4F6C-A1CC-051BDF5B8319}" destId="{CB2D281B-78C3-442C-89C5-7DF3F3D16652}" srcOrd="0" destOrd="0" parTransId="{3446E502-FE5B-4645-85DC-71F221930E5C}" sibTransId="{C5492FA3-81E6-44C4-9CC1-70BBAD8B70D2}"/>
    <dgm:cxn modelId="{743A71A5-3721-4665-A760-787256F15F16}" type="presOf" srcId="{E57694CA-5CC1-4A02-908C-8F69F31F739A}" destId="{0EACBF57-9EBD-444D-B2F4-918737089FB3}" srcOrd="0" destOrd="0" presId="urn:diagrams.loki3.com/BracketList+Icon"/>
    <dgm:cxn modelId="{16D88DCE-5643-45C5-A24F-C7F3EDFD4441}" type="presParOf" srcId="{0EACBF57-9EBD-444D-B2F4-918737089FB3}" destId="{F4839898-7C3E-4076-BD07-366D51F1C97B}" srcOrd="0" destOrd="0" presId="urn:diagrams.loki3.com/BracketList+Icon"/>
    <dgm:cxn modelId="{700ECD95-F620-46CC-9238-921CECC5CF39}" type="presParOf" srcId="{F4839898-7C3E-4076-BD07-366D51F1C97B}" destId="{B0B9B83E-FC2E-41E7-8971-551BFE61DAC6}" srcOrd="0" destOrd="0" presId="urn:diagrams.loki3.com/BracketList+Icon"/>
    <dgm:cxn modelId="{ADB75DF7-E5ED-4575-8C37-3202A4F05A1F}" type="presParOf" srcId="{F4839898-7C3E-4076-BD07-366D51F1C97B}" destId="{62FD6581-C5F7-4678-A9CB-A5367F242350}" srcOrd="1" destOrd="0" presId="urn:diagrams.loki3.com/BracketList+Icon"/>
    <dgm:cxn modelId="{C92CFC19-9F73-4BB6-A60C-F680F1D91FEE}" type="presParOf" srcId="{F4839898-7C3E-4076-BD07-366D51F1C97B}" destId="{AFC043A3-98C4-497C-ADFB-9D44DDC2F966}" srcOrd="2" destOrd="0" presId="urn:diagrams.loki3.com/BracketList+Icon"/>
    <dgm:cxn modelId="{BFC0D24A-676D-4834-87D4-3B3E9C91A90C}" type="presParOf" srcId="{F4839898-7C3E-4076-BD07-366D51F1C97B}" destId="{B8819CBC-7CF9-43F1-B712-BB623601F100}" srcOrd="3" destOrd="0" presId="urn:diagrams.loki3.com/BracketList+Icon"/>
    <dgm:cxn modelId="{C3074A1F-CEDD-402C-8E0B-7E6093C21B9C}" type="presParOf" srcId="{0EACBF57-9EBD-444D-B2F4-918737089FB3}" destId="{BFB95CC9-D570-40E8-96A4-20DB03D15CFA}" srcOrd="1" destOrd="0" presId="urn:diagrams.loki3.com/BracketList+Icon"/>
    <dgm:cxn modelId="{0EABB8AF-87CF-4EF8-9E47-9781A7C787E5}" type="presParOf" srcId="{0EACBF57-9EBD-444D-B2F4-918737089FB3}" destId="{CC785EA9-6309-4CBF-90DA-0D2019030174}" srcOrd="2" destOrd="0" presId="urn:diagrams.loki3.com/BracketList+Icon"/>
    <dgm:cxn modelId="{1FDBA44F-1392-4DAE-9A66-1791A8E4C721}" type="presParOf" srcId="{CC785EA9-6309-4CBF-90DA-0D2019030174}" destId="{532BC79A-AACB-403D-AF73-D1854E1487E5}" srcOrd="0" destOrd="0" presId="urn:diagrams.loki3.com/BracketList+Icon"/>
    <dgm:cxn modelId="{626E7D73-0C55-40D5-A468-FCE78DD69848}" type="presParOf" srcId="{CC785EA9-6309-4CBF-90DA-0D2019030174}" destId="{D7C660A3-1FEB-4466-B68E-2F97A964D1EF}" srcOrd="1" destOrd="0" presId="urn:diagrams.loki3.com/BracketList+Icon"/>
    <dgm:cxn modelId="{CEBE2F7C-C85A-46F3-A378-5A7C94FCEE46}" type="presParOf" srcId="{CC785EA9-6309-4CBF-90DA-0D2019030174}" destId="{68AC9BAA-0970-4D5D-8370-68BF7E81B4BC}" srcOrd="2" destOrd="0" presId="urn:diagrams.loki3.com/BracketList+Icon"/>
    <dgm:cxn modelId="{3A1A7B50-DFC1-492F-9408-E10ED0DACFEB}" type="presParOf" srcId="{CC785EA9-6309-4CBF-90DA-0D2019030174}" destId="{8969EB44-CAC7-412C-B223-A0E6596DF9DC}" srcOrd="3" destOrd="0" presId="urn:diagrams.loki3.com/BracketList+Icon"/>
    <dgm:cxn modelId="{433C1F12-864F-4A09-8DAC-046F20B5D27C}" type="presParOf" srcId="{0EACBF57-9EBD-444D-B2F4-918737089FB3}" destId="{4CE74D82-B3A5-41B6-98D5-22E46616D87E}" srcOrd="3" destOrd="0" presId="urn:diagrams.loki3.com/BracketList+Icon"/>
    <dgm:cxn modelId="{A12D09A8-FA1B-4C0E-9D7F-C9774271D116}" type="presParOf" srcId="{0EACBF57-9EBD-444D-B2F4-918737089FB3}" destId="{799CF08D-C636-4C45-83BF-2517C70DA734}" srcOrd="4" destOrd="0" presId="urn:diagrams.loki3.com/BracketList+Icon"/>
    <dgm:cxn modelId="{64A14A5F-DE0F-4174-ADA4-A25FD760FB4E}" type="presParOf" srcId="{799CF08D-C636-4C45-83BF-2517C70DA734}" destId="{F0226B45-9F8E-4572-869D-459A37B71F5F}" srcOrd="0" destOrd="0" presId="urn:diagrams.loki3.com/BracketList+Icon"/>
    <dgm:cxn modelId="{45B560F6-6E16-4074-8C29-BBBE87908BFD}" type="presParOf" srcId="{799CF08D-C636-4C45-83BF-2517C70DA734}" destId="{F6D745FD-048E-4F33-98FC-03EB918E3ABB}" srcOrd="1" destOrd="0" presId="urn:diagrams.loki3.com/BracketList+Icon"/>
    <dgm:cxn modelId="{7E0C27F9-1AF0-447F-835F-CC52C64DCFE6}" type="presParOf" srcId="{799CF08D-C636-4C45-83BF-2517C70DA734}" destId="{6CCED0BF-2F64-41AD-B191-6FDF473996A7}" srcOrd="2" destOrd="0" presId="urn:diagrams.loki3.com/BracketList+Icon"/>
    <dgm:cxn modelId="{88421EC1-01A5-4273-912A-F9C28CCBE88C}" type="presParOf" srcId="{799CF08D-C636-4C45-83BF-2517C70DA734}" destId="{FCB6FB92-22F0-4AB8-96BF-7C97201D1C22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0" presStyleCnt="4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2" presStyleCnt="4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2FF67-C8E2-459D-A035-396A71F26394}" type="pres">
      <dgm:prSet presAssocID="{1AD2D952-171B-411D-9226-3720798204A3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6997B57F-4D96-4CEA-A035-376A58E63870}" type="presOf" srcId="{0E4F7DA9-5220-44E9-9ECC-F6603ECDBFC8}" destId="{CD2147E2-DC8D-48D2-9675-F31B7845FF4E}" srcOrd="0" destOrd="0" presId="urn:microsoft.com/office/officeart/2005/8/layout/lProcess1"/>
    <dgm:cxn modelId="{41557117-C18B-4473-B977-E8B5697A4289}" type="presOf" srcId="{4D55FB25-3E3F-49EC-9871-7AE04F4EFE93}" destId="{92D87B5C-7B00-4219-B6E2-DDA880E4D715}" srcOrd="0" destOrd="0" presId="urn:microsoft.com/office/officeart/2005/8/layout/lProcess1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352834D3-7C38-44DD-A6E4-472858B096D2}" type="presOf" srcId="{B3402ECF-D238-4A4F-B4D6-76B0AD4271BA}" destId="{53708D37-3070-4FD0-BE47-F28F8CC81BC1}" srcOrd="0" destOrd="0" presId="urn:microsoft.com/office/officeart/2005/8/layout/lProcess1"/>
    <dgm:cxn modelId="{F02121EE-BC58-4A95-9A9D-EAC985C9025A}" type="presOf" srcId="{544589D0-79AD-420A-A89B-071F5FBA1E05}" destId="{BAD63677-68EC-45C6-BD94-3C6A7B3287D5}" srcOrd="0" destOrd="0" presId="urn:microsoft.com/office/officeart/2005/8/layout/lProcess1"/>
    <dgm:cxn modelId="{4EDC5A75-1518-4FAC-B12B-CC89046DE252}" type="presOf" srcId="{6A1A644F-5097-4104-B5B5-F88E919A7EEE}" destId="{18626949-A8B9-4707-A3FE-D0439AA3BB29}" srcOrd="0" destOrd="0" presId="urn:microsoft.com/office/officeart/2005/8/layout/lProcess1"/>
    <dgm:cxn modelId="{848D6445-4D41-4E68-97D7-6FF48FEA705D}" type="presOf" srcId="{5E034D5A-9660-4FA4-B37E-25CFFBEF7EBC}" destId="{07BE5471-A2C4-4757-B87E-1F52D1729F79}" srcOrd="0" destOrd="0" presId="urn:microsoft.com/office/officeart/2005/8/layout/lProcess1"/>
    <dgm:cxn modelId="{0B2B7A0B-C6DE-4DC0-A275-B934C041600C}" type="presOf" srcId="{3E8046C7-59A7-436F-981D-EDB18B12A202}" destId="{78B729F4-1371-4419-AA09-BA63795941F6}" srcOrd="0" destOrd="0" presId="urn:microsoft.com/office/officeart/2005/8/layout/lProcess1"/>
    <dgm:cxn modelId="{6CFF37EC-DFF4-459C-9047-B9A752A6D8B6}" type="presOf" srcId="{BDE16554-00B3-4339-A0D4-D4A723212E20}" destId="{B1E8574C-88B9-42FE-A7BF-613049B010B4}" srcOrd="0" destOrd="0" presId="urn:microsoft.com/office/officeart/2005/8/layout/lProcess1"/>
    <dgm:cxn modelId="{B4343099-609D-4601-A2F6-C9DE049D8F4E}" type="presOf" srcId="{939FA8CF-91E9-40E6-BCD9-87C4830AABD4}" destId="{FF21E113-E64D-4814-9742-5B7ACF00309B}" srcOrd="0" destOrd="0" presId="urn:microsoft.com/office/officeart/2005/8/layout/lProcess1"/>
    <dgm:cxn modelId="{D655D8F3-4737-40DD-9F30-08DB2A87E15E}" type="presOf" srcId="{9D12A534-16C6-426A-9A08-CACB86DC6F0E}" destId="{8400F283-A4B6-4CF7-9A8B-35DC0A8974E3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FAC317B5-30F9-481A-93CB-6986C498E5E6}" type="presOf" srcId="{1AD2D952-171B-411D-9226-3720798204A3}" destId="{A342FF67-C8E2-459D-A035-396A71F26394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CF1A4914-EB06-4B5A-991E-BE9BAFCA448C}" type="presOf" srcId="{D02528FC-A284-42D1-B70A-03CAC89CF150}" destId="{6E9CB082-0229-490A-B715-0412743FA94B}" srcOrd="0" destOrd="0" presId="urn:microsoft.com/office/officeart/2005/8/layout/lProcess1"/>
    <dgm:cxn modelId="{C4DC1C19-6F7E-42EC-A261-0A43906569C9}" type="presParOf" srcId="{BAD63677-68EC-45C6-BD94-3C6A7B3287D5}" destId="{563A7CAD-D840-44E6-BDCC-1D54404D21CD}" srcOrd="0" destOrd="0" presId="urn:microsoft.com/office/officeart/2005/8/layout/lProcess1"/>
    <dgm:cxn modelId="{52125F10-D1BC-4C18-BFA4-B630F75025F3}" type="presParOf" srcId="{563A7CAD-D840-44E6-BDCC-1D54404D21CD}" destId="{78B729F4-1371-4419-AA09-BA63795941F6}" srcOrd="0" destOrd="0" presId="urn:microsoft.com/office/officeart/2005/8/layout/lProcess1"/>
    <dgm:cxn modelId="{EBD2466A-89BB-4C9B-8CC1-D05CA78BB06D}" type="presParOf" srcId="{BAD63677-68EC-45C6-BD94-3C6A7B3287D5}" destId="{F4DF879B-1EC3-4A6D-9A36-A1954365E9DC}" srcOrd="1" destOrd="0" presId="urn:microsoft.com/office/officeart/2005/8/layout/lProcess1"/>
    <dgm:cxn modelId="{F53A3C6E-52F6-4ACB-86BE-5DAB20DEC81B}" type="presParOf" srcId="{BAD63677-68EC-45C6-BD94-3C6A7B3287D5}" destId="{A89F5987-2EAA-407E-90D5-1D34F5B20C6C}" srcOrd="2" destOrd="0" presId="urn:microsoft.com/office/officeart/2005/8/layout/lProcess1"/>
    <dgm:cxn modelId="{1BBD646D-1D0F-405F-B0BD-D359DF98A241}" type="presParOf" srcId="{A89F5987-2EAA-407E-90D5-1D34F5B20C6C}" destId="{6E9CB082-0229-490A-B715-0412743FA94B}" srcOrd="0" destOrd="0" presId="urn:microsoft.com/office/officeart/2005/8/layout/lProcess1"/>
    <dgm:cxn modelId="{771D0474-2C57-4240-ACDF-B77B17B98187}" type="presParOf" srcId="{A89F5987-2EAA-407E-90D5-1D34F5B20C6C}" destId="{92D87B5C-7B00-4219-B6E2-DDA880E4D715}" srcOrd="1" destOrd="0" presId="urn:microsoft.com/office/officeart/2005/8/layout/lProcess1"/>
    <dgm:cxn modelId="{C5B263E5-0228-4C2C-B74D-00083540DDF9}" type="presParOf" srcId="{A89F5987-2EAA-407E-90D5-1D34F5B20C6C}" destId="{8400F283-A4B6-4CF7-9A8B-35DC0A8974E3}" srcOrd="2" destOrd="0" presId="urn:microsoft.com/office/officeart/2005/8/layout/lProcess1"/>
    <dgm:cxn modelId="{DFFF208A-718F-41F6-B593-78A450089522}" type="presParOf" srcId="{A89F5987-2EAA-407E-90D5-1D34F5B20C6C}" destId="{18626949-A8B9-4707-A3FE-D0439AA3BB29}" srcOrd="3" destOrd="0" presId="urn:microsoft.com/office/officeart/2005/8/layout/lProcess1"/>
    <dgm:cxn modelId="{0759AE67-732C-410E-8AEA-8ABE52830D59}" type="presParOf" srcId="{A89F5987-2EAA-407E-90D5-1D34F5B20C6C}" destId="{07BE5471-A2C4-4757-B87E-1F52D1729F79}" srcOrd="4" destOrd="0" presId="urn:microsoft.com/office/officeart/2005/8/layout/lProcess1"/>
    <dgm:cxn modelId="{E5447BC0-C316-4D1E-A805-786E1311EC03}" type="presParOf" srcId="{BAD63677-68EC-45C6-BD94-3C6A7B3287D5}" destId="{DCE7A4BB-62B4-4591-BD9F-79E037E46BC2}" srcOrd="3" destOrd="0" presId="urn:microsoft.com/office/officeart/2005/8/layout/lProcess1"/>
    <dgm:cxn modelId="{76DF72BD-B28E-498E-839C-4D9C34A5AE29}" type="presParOf" srcId="{BAD63677-68EC-45C6-BD94-3C6A7B3287D5}" destId="{A7B3BC9E-5A32-4BBE-A95C-4CDF9813F4C7}" srcOrd="4" destOrd="0" presId="urn:microsoft.com/office/officeart/2005/8/layout/lProcess1"/>
    <dgm:cxn modelId="{44EBA4D1-CD90-4A6E-A472-278ED0F95110}" type="presParOf" srcId="{A7B3BC9E-5A32-4BBE-A95C-4CDF9813F4C7}" destId="{CD2147E2-DC8D-48D2-9675-F31B7845FF4E}" srcOrd="0" destOrd="0" presId="urn:microsoft.com/office/officeart/2005/8/layout/lProcess1"/>
    <dgm:cxn modelId="{7B350B75-303B-452C-BB61-83669704B52B}" type="presParOf" srcId="{A7B3BC9E-5A32-4BBE-A95C-4CDF9813F4C7}" destId="{B1E8574C-88B9-42FE-A7BF-613049B010B4}" srcOrd="1" destOrd="0" presId="urn:microsoft.com/office/officeart/2005/8/layout/lProcess1"/>
    <dgm:cxn modelId="{CC9DC5FF-534D-4BBC-91FC-E9905C503B29}" type="presParOf" srcId="{A7B3BC9E-5A32-4BBE-A95C-4CDF9813F4C7}" destId="{FF21E113-E64D-4814-9742-5B7ACF00309B}" srcOrd="2" destOrd="0" presId="urn:microsoft.com/office/officeart/2005/8/layout/lProcess1"/>
    <dgm:cxn modelId="{EAC4D4B6-75C9-4A86-BF8A-D12938E98670}" type="presParOf" srcId="{A7B3BC9E-5A32-4BBE-A95C-4CDF9813F4C7}" destId="{A342FF67-C8E2-459D-A035-396A71F26394}" srcOrd="3" destOrd="0" presId="urn:microsoft.com/office/officeart/2005/8/layout/lProcess1"/>
    <dgm:cxn modelId="{5282E98B-8FD8-4BFE-A0B6-A329B1AE9B23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  <dgm:t>
        <a:bodyPr/>
        <a:lstStyle/>
        <a:p>
          <a:endParaRPr lang="ru-RU"/>
        </a:p>
      </dgm:t>
    </dgm:pt>
    <dgm:pt modelId="{E793EE05-9110-498A-B035-F32B1AF963A5}" type="pres">
      <dgm:prSet presAssocID="{837B01C2-F9DB-4876-A66D-ABEA8621734B}" presName="parTrans" presStyleLbl="sibTrans2D1" presStyleIdx="0" presStyleCnt="7"/>
      <dgm:spPr/>
      <dgm:t>
        <a:bodyPr/>
        <a:lstStyle/>
        <a:p>
          <a:endParaRPr lang="ru-RU"/>
        </a:p>
      </dgm:t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967B0-6EDA-4C07-9068-D6203311B00D}" type="pres">
      <dgm:prSet presAssocID="{834FD7F7-B1E4-4BDD-BEE4-E53E20F5565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  <dgm:t>
        <a:bodyPr/>
        <a:lstStyle/>
        <a:p>
          <a:endParaRPr lang="ru-RU"/>
        </a:p>
      </dgm:t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  <dgm:t>
        <a:bodyPr/>
        <a:lstStyle/>
        <a:p>
          <a:endParaRPr lang="ru-RU"/>
        </a:p>
      </dgm:t>
    </dgm:pt>
    <dgm:pt modelId="{73FFF96E-4193-41FD-87E7-D97AEA7C58EC}" type="pres">
      <dgm:prSet presAssocID="{10ABEF90-4FEC-4310-B31E-9E65089C8A98}" presName="parTrans" presStyleLbl="sibTrans2D1" presStyleIdx="3" presStyleCnt="7"/>
      <dgm:spPr/>
      <dgm:t>
        <a:bodyPr/>
        <a:lstStyle/>
        <a:p>
          <a:endParaRPr lang="ru-RU"/>
        </a:p>
      </dgm:t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5" presStyleCnt="7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6" presStyleCnt="7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EC1A535E-5585-486C-84F4-5D0A3A139D86}" type="presOf" srcId="{10ABEF90-4FEC-4310-B31E-9E65089C8A98}" destId="{73FFF96E-4193-41FD-87E7-D97AEA7C58EC}" srcOrd="0" destOrd="0" presId="urn:microsoft.com/office/officeart/2005/8/layout/lProcess1"/>
    <dgm:cxn modelId="{03624074-8959-4D79-A2EA-1EACD252E83A}" type="presOf" srcId="{837B01C2-F9DB-4876-A66D-ABEA8621734B}" destId="{E793EE05-9110-498A-B035-F32B1AF963A5}" srcOrd="0" destOrd="0" presId="urn:microsoft.com/office/officeart/2005/8/layout/lProcess1"/>
    <dgm:cxn modelId="{86702920-FC12-4B94-9B77-EAA2F4671EDF}" type="presOf" srcId="{939FA8CF-91E9-40E6-BCD9-87C4830AABD4}" destId="{FF21E113-E64D-4814-9742-5B7ACF00309B}" srcOrd="0" destOrd="0" presId="urn:microsoft.com/office/officeart/2005/8/layout/lProcess1"/>
    <dgm:cxn modelId="{11C0548C-3505-4DFD-A96D-B0F414453E79}" type="presOf" srcId="{544589D0-79AD-420A-A89B-071F5FBA1E05}" destId="{BAD63677-68EC-45C6-BD94-3C6A7B3287D5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296AEF92-2843-4A66-865C-3E7011C25F2A}" type="presOf" srcId="{4DCB2302-FF97-46AC-B306-13A89B1BEF07}" destId="{2BAD7BAC-92DB-44AF-9AF4-2AB3A7A0C5D3}" srcOrd="0" destOrd="0" presId="urn:microsoft.com/office/officeart/2005/8/layout/lProcess1"/>
    <dgm:cxn modelId="{424E86CC-661B-4A5D-8C0A-6BE73BC17FC8}" type="presOf" srcId="{9D12A534-16C6-426A-9A08-CACB86DC6F0E}" destId="{8400F283-A4B6-4CF7-9A8B-35DC0A8974E3}" srcOrd="0" destOrd="0" presId="urn:microsoft.com/office/officeart/2005/8/layout/lProcess1"/>
    <dgm:cxn modelId="{69D7E759-5BDC-4CDB-897C-F94221B090C0}" type="presOf" srcId="{BDE16554-00B3-4339-A0D4-D4A723212E20}" destId="{B1E8574C-88B9-42FE-A7BF-613049B010B4}" srcOrd="0" destOrd="0" presId="urn:microsoft.com/office/officeart/2005/8/layout/lProcess1"/>
    <dgm:cxn modelId="{831C4DB5-CB6C-46C5-96B8-CD2EA6C83358}" type="presOf" srcId="{6A1A644F-5097-4104-B5B5-F88E919A7EEE}" destId="{18626949-A8B9-4707-A3FE-D0439AA3BB29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DCD56F29-A961-4E43-BCDB-4D491B6852AA}" type="presOf" srcId="{0E4F7DA9-5220-44E9-9ECC-F6603ECDBFC8}" destId="{CD2147E2-DC8D-48D2-9675-F31B7845FF4E}" srcOrd="0" destOrd="0" presId="urn:microsoft.com/office/officeart/2005/8/layout/lProcess1"/>
    <dgm:cxn modelId="{F151FEA3-F4AA-4154-B8EA-A54FFCB5260D}" type="presOf" srcId="{D02528FC-A284-42D1-B70A-03CAC89CF150}" destId="{6E9CB082-0229-490A-B715-0412743FA94B}" srcOrd="0" destOrd="0" presId="urn:microsoft.com/office/officeart/2005/8/layout/lProcess1"/>
    <dgm:cxn modelId="{D2D28CC8-A032-4290-99A4-2E8990A705C4}" type="presOf" srcId="{81FC1077-54C0-4DDB-B37D-8AC85E475C18}" destId="{F115B8E4-1FA8-461B-839C-B35441FF496F}" srcOrd="0" destOrd="0" presId="urn:microsoft.com/office/officeart/2005/8/layout/lProcess1"/>
    <dgm:cxn modelId="{687A1351-E6E9-40EF-9C79-C415FCF2E07B}" type="presOf" srcId="{247A3781-2AC2-4C78-958E-14DCAD5B6D2F}" destId="{8529474A-18FD-4648-9A66-EBCE03A5AF05}" srcOrd="0" destOrd="0" presId="urn:microsoft.com/office/officeart/2005/8/layout/lProcess1"/>
    <dgm:cxn modelId="{53047DA7-5FB2-4BB2-860D-655419CF4250}" type="presOf" srcId="{56D58DE1-8E3C-4D14-9A48-F373A4E96FA4}" destId="{25B63565-BC56-4001-AFC0-A811B8E36DD8}" srcOrd="0" destOrd="0" presId="urn:microsoft.com/office/officeart/2005/8/layout/lProcess1"/>
    <dgm:cxn modelId="{41BF9270-DFF4-4AC9-A289-1D0A60424EBC}" type="presOf" srcId="{B571659A-1767-47F2-8C7C-1035AC476B11}" destId="{CD6B50A7-36CB-41B7-B3AB-1EA34CE06A66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512D3C5A-385E-4006-9FE6-798580920FB4}" type="presOf" srcId="{8471FF05-BA4C-459D-89D8-5A33C6C4B74D}" destId="{FF982F86-D2FF-49F0-8A66-25C3652F8577}" srcOrd="0" destOrd="0" presId="urn:microsoft.com/office/officeart/2005/8/layout/lProcess1"/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1ACAAC05-0B51-4986-940E-76F7DE152BA3}" type="presOf" srcId="{3E8046C7-59A7-436F-981D-EDB18B12A202}" destId="{78B729F4-1371-4419-AA09-BA63795941F6}" srcOrd="0" destOrd="0" presId="urn:microsoft.com/office/officeart/2005/8/layout/lProcess1"/>
    <dgm:cxn modelId="{2A274EBC-8774-4CB4-8835-5AFA3B263C4C}" type="presOf" srcId="{834FD7F7-B1E4-4BDD-BEE4-E53E20F5565C}" destId="{277967B0-6EDA-4C07-9068-D6203311B00D}" srcOrd="0" destOrd="0" presId="urn:microsoft.com/office/officeart/2005/8/layout/lProcess1"/>
    <dgm:cxn modelId="{17D7E6AF-3E45-498C-BF9C-A415D7DF4BC0}" type="presOf" srcId="{4D55FB25-3E3F-49EC-9871-7AE04F4EFE93}" destId="{92D87B5C-7B00-4219-B6E2-DDA880E4D715}" srcOrd="0" destOrd="0" presId="urn:microsoft.com/office/officeart/2005/8/layout/lProcess1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9B43527A-F644-4A2D-AD0F-18E4F5DCD203}" type="presOf" srcId="{5E034D5A-9660-4FA4-B37E-25CFFBEF7EBC}" destId="{07BE5471-A2C4-4757-B87E-1F52D1729F79}" srcOrd="0" destOrd="0" presId="urn:microsoft.com/office/officeart/2005/8/layout/lProcess1"/>
    <dgm:cxn modelId="{D3EF0235-1326-4ECE-A9DA-1B3D3F92DB86}" type="presParOf" srcId="{BAD63677-68EC-45C6-BD94-3C6A7B3287D5}" destId="{563A7CAD-D840-44E6-BDCC-1D54404D21CD}" srcOrd="0" destOrd="0" presId="urn:microsoft.com/office/officeart/2005/8/layout/lProcess1"/>
    <dgm:cxn modelId="{2326F89E-CF22-4179-8F0C-4C36C2A46057}" type="presParOf" srcId="{563A7CAD-D840-44E6-BDCC-1D54404D21CD}" destId="{78B729F4-1371-4419-AA09-BA63795941F6}" srcOrd="0" destOrd="0" presId="urn:microsoft.com/office/officeart/2005/8/layout/lProcess1"/>
    <dgm:cxn modelId="{EC12B5AF-2BA1-4A43-AFD0-0C491DA6A47B}" type="presParOf" srcId="{563A7CAD-D840-44E6-BDCC-1D54404D21CD}" destId="{E793EE05-9110-498A-B035-F32B1AF963A5}" srcOrd="1" destOrd="0" presId="urn:microsoft.com/office/officeart/2005/8/layout/lProcess1"/>
    <dgm:cxn modelId="{0EFD77B6-B25E-42D7-8282-2C6519DDD894}" type="presParOf" srcId="{563A7CAD-D840-44E6-BDCC-1D54404D21CD}" destId="{25B63565-BC56-4001-AFC0-A811B8E36DD8}" srcOrd="2" destOrd="0" presId="urn:microsoft.com/office/officeart/2005/8/layout/lProcess1"/>
    <dgm:cxn modelId="{599D210D-B31C-4113-AE07-029AA22C5681}" type="presParOf" srcId="{563A7CAD-D840-44E6-BDCC-1D54404D21CD}" destId="{277967B0-6EDA-4C07-9068-D6203311B00D}" srcOrd="3" destOrd="0" presId="urn:microsoft.com/office/officeart/2005/8/layout/lProcess1"/>
    <dgm:cxn modelId="{78848E8B-EAA9-4C5E-A02A-D9F7EE118A9A}" type="presParOf" srcId="{563A7CAD-D840-44E6-BDCC-1D54404D21CD}" destId="{CD6B50A7-36CB-41B7-B3AB-1EA34CE06A66}" srcOrd="4" destOrd="0" presId="urn:microsoft.com/office/officeart/2005/8/layout/lProcess1"/>
    <dgm:cxn modelId="{BA741F7C-7A1E-4CC3-AC21-36D3536100F9}" type="presParOf" srcId="{563A7CAD-D840-44E6-BDCC-1D54404D21CD}" destId="{8529474A-18FD-4648-9A66-EBCE03A5AF05}" srcOrd="5" destOrd="0" presId="urn:microsoft.com/office/officeart/2005/8/layout/lProcess1"/>
    <dgm:cxn modelId="{1636B218-940A-4DE9-BB16-88B9E4E67A27}" type="presParOf" srcId="{563A7CAD-D840-44E6-BDCC-1D54404D21CD}" destId="{F115B8E4-1FA8-461B-839C-B35441FF496F}" srcOrd="6" destOrd="0" presId="urn:microsoft.com/office/officeart/2005/8/layout/lProcess1"/>
    <dgm:cxn modelId="{3E0B2BDF-2FDE-4779-8A7A-35BFB54559FB}" type="presParOf" srcId="{BAD63677-68EC-45C6-BD94-3C6A7B3287D5}" destId="{F4DF879B-1EC3-4A6D-9A36-A1954365E9DC}" srcOrd="1" destOrd="0" presId="urn:microsoft.com/office/officeart/2005/8/layout/lProcess1"/>
    <dgm:cxn modelId="{7CD4F3B9-AA54-4579-9258-26250D1B21C6}" type="presParOf" srcId="{BAD63677-68EC-45C6-BD94-3C6A7B3287D5}" destId="{F183DCE1-F21F-4EC0-BD4E-9E110976E6E8}" srcOrd="2" destOrd="0" presId="urn:microsoft.com/office/officeart/2005/8/layout/lProcess1"/>
    <dgm:cxn modelId="{C2F5719A-5A19-4813-AF27-0A0E1E9717D8}" type="presParOf" srcId="{F183DCE1-F21F-4EC0-BD4E-9E110976E6E8}" destId="{FF982F86-D2FF-49F0-8A66-25C3652F8577}" srcOrd="0" destOrd="0" presId="urn:microsoft.com/office/officeart/2005/8/layout/lProcess1"/>
    <dgm:cxn modelId="{17A9E760-5EC0-4391-8400-369D08E6C91C}" type="presParOf" srcId="{F183DCE1-F21F-4EC0-BD4E-9E110976E6E8}" destId="{73FFF96E-4193-41FD-87E7-D97AEA7C58EC}" srcOrd="1" destOrd="0" presId="urn:microsoft.com/office/officeart/2005/8/layout/lProcess1"/>
    <dgm:cxn modelId="{04C20F13-6620-4371-8504-0AD72E8B4825}" type="presParOf" srcId="{F183DCE1-F21F-4EC0-BD4E-9E110976E6E8}" destId="{2BAD7BAC-92DB-44AF-9AF4-2AB3A7A0C5D3}" srcOrd="2" destOrd="0" presId="urn:microsoft.com/office/officeart/2005/8/layout/lProcess1"/>
    <dgm:cxn modelId="{25A459CD-B864-4562-B0F9-AA249B6E2042}" type="presParOf" srcId="{BAD63677-68EC-45C6-BD94-3C6A7B3287D5}" destId="{0D5FCBF1-445D-4548-A238-3EB16937F864}" srcOrd="3" destOrd="0" presId="urn:microsoft.com/office/officeart/2005/8/layout/lProcess1"/>
    <dgm:cxn modelId="{BF13701F-11E2-4FAF-BC68-FF60BBE79BE0}" type="presParOf" srcId="{BAD63677-68EC-45C6-BD94-3C6A7B3287D5}" destId="{A89F5987-2EAA-407E-90D5-1D34F5B20C6C}" srcOrd="4" destOrd="0" presId="urn:microsoft.com/office/officeart/2005/8/layout/lProcess1"/>
    <dgm:cxn modelId="{BBE9FA2D-548D-4D8A-9CB6-723B30303243}" type="presParOf" srcId="{A89F5987-2EAA-407E-90D5-1D34F5B20C6C}" destId="{6E9CB082-0229-490A-B715-0412743FA94B}" srcOrd="0" destOrd="0" presId="urn:microsoft.com/office/officeart/2005/8/layout/lProcess1"/>
    <dgm:cxn modelId="{303E33AF-F1B2-4AAA-9BD1-A9E950805E64}" type="presParOf" srcId="{A89F5987-2EAA-407E-90D5-1D34F5B20C6C}" destId="{92D87B5C-7B00-4219-B6E2-DDA880E4D715}" srcOrd="1" destOrd="0" presId="urn:microsoft.com/office/officeart/2005/8/layout/lProcess1"/>
    <dgm:cxn modelId="{115C5D5F-4C4B-466C-9215-C321DD19E5CD}" type="presParOf" srcId="{A89F5987-2EAA-407E-90D5-1D34F5B20C6C}" destId="{8400F283-A4B6-4CF7-9A8B-35DC0A8974E3}" srcOrd="2" destOrd="0" presId="urn:microsoft.com/office/officeart/2005/8/layout/lProcess1"/>
    <dgm:cxn modelId="{31D90389-86CE-4C36-8760-B8537406E2E8}" type="presParOf" srcId="{A89F5987-2EAA-407E-90D5-1D34F5B20C6C}" destId="{18626949-A8B9-4707-A3FE-D0439AA3BB29}" srcOrd="3" destOrd="0" presId="urn:microsoft.com/office/officeart/2005/8/layout/lProcess1"/>
    <dgm:cxn modelId="{E05E2BB1-AD61-43B6-9705-CC021F4A3D0C}" type="presParOf" srcId="{A89F5987-2EAA-407E-90D5-1D34F5B20C6C}" destId="{07BE5471-A2C4-4757-B87E-1F52D1729F79}" srcOrd="4" destOrd="0" presId="urn:microsoft.com/office/officeart/2005/8/layout/lProcess1"/>
    <dgm:cxn modelId="{0F1E85C3-62CA-452C-B0E2-C80299A6CE2D}" type="presParOf" srcId="{BAD63677-68EC-45C6-BD94-3C6A7B3287D5}" destId="{DCE7A4BB-62B4-4591-BD9F-79E037E46BC2}" srcOrd="5" destOrd="0" presId="urn:microsoft.com/office/officeart/2005/8/layout/lProcess1"/>
    <dgm:cxn modelId="{55F78B05-0B99-412B-B9DA-C6D5BFB756BB}" type="presParOf" srcId="{BAD63677-68EC-45C6-BD94-3C6A7B3287D5}" destId="{A7B3BC9E-5A32-4BBE-A95C-4CDF9813F4C7}" srcOrd="6" destOrd="0" presId="urn:microsoft.com/office/officeart/2005/8/layout/lProcess1"/>
    <dgm:cxn modelId="{18BB6CB7-6186-4913-8B59-56B118BB2D16}" type="presParOf" srcId="{A7B3BC9E-5A32-4BBE-A95C-4CDF9813F4C7}" destId="{CD2147E2-DC8D-48D2-9675-F31B7845FF4E}" srcOrd="0" destOrd="0" presId="urn:microsoft.com/office/officeart/2005/8/layout/lProcess1"/>
    <dgm:cxn modelId="{99101603-33FB-4CFC-ABA4-CFE358DADBEE}" type="presParOf" srcId="{A7B3BC9E-5A32-4BBE-A95C-4CDF9813F4C7}" destId="{B1E8574C-88B9-42FE-A7BF-613049B010B4}" srcOrd="1" destOrd="0" presId="urn:microsoft.com/office/officeart/2005/8/layout/lProcess1"/>
    <dgm:cxn modelId="{C6D2D349-AA16-49D0-A79A-358B73C612AF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9B83E-FC2E-41E7-8971-551BFE61DAC6}">
      <dsp:nvSpPr>
        <dsp:cNvPr id="0" name=""/>
        <dsp:cNvSpPr/>
      </dsp:nvSpPr>
      <dsp:spPr>
        <a:xfrm>
          <a:off x="5098" y="537116"/>
          <a:ext cx="260774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Сервисы и консольные приложения</a:t>
          </a:r>
          <a:endParaRPr lang="ru-RU" sz="1800" kern="1200" dirty="0"/>
        </a:p>
      </dsp:txBody>
      <dsp:txXfrm>
        <a:off x="5098" y="537116"/>
        <a:ext cx="2607740" cy="601425"/>
      </dsp:txXfrm>
    </dsp:sp>
    <dsp:sp modelId="{62FD6581-C5F7-4678-A9CB-A5367F242350}">
      <dsp:nvSpPr>
        <dsp:cNvPr id="0" name=""/>
        <dsp:cNvSpPr/>
      </dsp:nvSpPr>
      <dsp:spPr>
        <a:xfrm>
          <a:off x="2612839" y="48458"/>
          <a:ext cx="521548" cy="157874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19CBC-7CF9-43F1-B712-BB623601F100}">
      <dsp:nvSpPr>
        <dsp:cNvPr id="0" name=""/>
        <dsp:cNvSpPr/>
      </dsp:nvSpPr>
      <dsp:spPr>
        <a:xfrm>
          <a:off x="3343006" y="48458"/>
          <a:ext cx="7093055" cy="1578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Не требуют взаимодействия с интерактивными пользователями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Многопоточные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Высоконагруженные компоненты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Высокие требования по обработке ошибок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Требуют промышленной системы  </a:t>
          </a:r>
          <a:r>
            <a:rPr lang="ru-RU" sz="1800" kern="1200" dirty="0" err="1" smtClean="0"/>
            <a:t>логирования</a:t>
          </a:r>
          <a:endParaRPr lang="ru-RU" sz="1800" kern="1200" dirty="0"/>
        </a:p>
      </dsp:txBody>
      <dsp:txXfrm>
        <a:off x="3343006" y="48458"/>
        <a:ext cx="7093055" cy="1578740"/>
      </dsp:txXfrm>
    </dsp:sp>
    <dsp:sp modelId="{532BC79A-AACB-403D-AF73-D1854E1487E5}">
      <dsp:nvSpPr>
        <dsp:cNvPr id="0" name=""/>
        <dsp:cNvSpPr/>
      </dsp:nvSpPr>
      <dsp:spPr>
        <a:xfrm>
          <a:off x="5098" y="2315699"/>
          <a:ext cx="2607740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Веб-сайты</a:t>
          </a:r>
          <a:endParaRPr lang="ru-RU" sz="1800" kern="1200" dirty="0"/>
        </a:p>
      </dsp:txBody>
      <dsp:txXfrm>
        <a:off x="5098" y="2315699"/>
        <a:ext cx="2607740" cy="356400"/>
      </dsp:txXfrm>
    </dsp:sp>
    <dsp:sp modelId="{D7C660A3-1FEB-4466-B68E-2F97A964D1EF}">
      <dsp:nvSpPr>
        <dsp:cNvPr id="0" name=""/>
        <dsp:cNvSpPr/>
      </dsp:nvSpPr>
      <dsp:spPr>
        <a:xfrm>
          <a:off x="2612839" y="1691999"/>
          <a:ext cx="521548" cy="160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9EB44-CAC7-412C-B223-A0E6596DF9DC}">
      <dsp:nvSpPr>
        <dsp:cNvPr id="0" name=""/>
        <dsp:cNvSpPr/>
      </dsp:nvSpPr>
      <dsp:spPr>
        <a:xfrm>
          <a:off x="3343006" y="1691999"/>
          <a:ext cx="7093055" cy="1603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Высоконагруженные компоненты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Многопоточные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Многопользовательские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Высокие требования по обработке ошибок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Требуют промышленной системы  </a:t>
          </a:r>
          <a:r>
            <a:rPr lang="ru-RU" sz="1800" kern="1200" dirty="0" err="1" smtClean="0"/>
            <a:t>логирования</a:t>
          </a:r>
          <a:endParaRPr lang="ru-RU" sz="1800" kern="1200" dirty="0"/>
        </a:p>
      </dsp:txBody>
      <dsp:txXfrm>
        <a:off x="3343006" y="1691999"/>
        <a:ext cx="7093055" cy="1603800"/>
      </dsp:txXfrm>
    </dsp:sp>
    <dsp:sp modelId="{F0226B45-9F8E-4572-869D-459A37B71F5F}">
      <dsp:nvSpPr>
        <dsp:cNvPr id="0" name=""/>
        <dsp:cNvSpPr/>
      </dsp:nvSpPr>
      <dsp:spPr>
        <a:xfrm>
          <a:off x="5098" y="3407585"/>
          <a:ext cx="260774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</a:t>
          </a:r>
          <a:r>
            <a:rPr lang="ru-RU" sz="1800" kern="1200" dirty="0" smtClean="0"/>
            <a:t>приложения и интерактивные консоли</a:t>
          </a:r>
          <a:endParaRPr lang="ru-RU" sz="1800" kern="1200" dirty="0"/>
        </a:p>
      </dsp:txBody>
      <dsp:txXfrm>
        <a:off x="5098" y="3407585"/>
        <a:ext cx="2607740" cy="601425"/>
      </dsp:txXfrm>
    </dsp:sp>
    <dsp:sp modelId="{F6D745FD-048E-4F33-98FC-03EB918E3ABB}">
      <dsp:nvSpPr>
        <dsp:cNvPr id="0" name=""/>
        <dsp:cNvSpPr/>
      </dsp:nvSpPr>
      <dsp:spPr>
        <a:xfrm>
          <a:off x="2612839" y="3360599"/>
          <a:ext cx="521548" cy="69539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6FB92-22F0-4AB8-96BF-7C97201D1C22}">
      <dsp:nvSpPr>
        <dsp:cNvPr id="0" name=""/>
        <dsp:cNvSpPr/>
      </dsp:nvSpPr>
      <dsp:spPr>
        <a:xfrm>
          <a:off x="3343006" y="3360599"/>
          <a:ext cx="7093055" cy="695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Ориентированы на быстрый отклик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«Сложный» путь доступа к данным</a:t>
          </a:r>
          <a:endParaRPr lang="ru-RU" sz="1800" kern="1200" dirty="0"/>
        </a:p>
      </dsp:txBody>
      <dsp:txXfrm>
        <a:off x="3343006" y="3360599"/>
        <a:ext cx="7093055" cy="695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Список с вертикальной скобкой"/>
  <dgm:desc val="Служит для отображения сгруппированных блоков данных.  Хорошо подходит для размещения большого количества текста уро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18.10.2013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18.10.2013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Zen.Core.Raven.Embeeded/" TargetMode="External"/><Relationship Id="rId3" Type="http://schemas.openxmlformats.org/officeDocument/2006/relationships/hyperlink" Target="https://github.com/holinov/Zen.Core/tree/master/Examples" TargetMode="External"/><Relationship Id="rId7" Type="http://schemas.openxmlformats.org/officeDocument/2006/relationships/hyperlink" Target="https://www.nuget.org/packages/Zen.Core.Raven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Host/" TargetMode="External"/><Relationship Id="rId5" Type="http://schemas.openxmlformats.org/officeDocument/2006/relationships/hyperlink" Target="https://www.nuget.org/packages/Zen.Core/" TargetMode="External"/><Relationship Id="rId4" Type="http://schemas.openxmlformats.org/officeDocument/2006/relationships/hyperlink" Target="http://confluence.egspace.ru/pages/viewpage.action?pageId=35915790" TargetMode="External"/><Relationship Id="rId9" Type="http://schemas.openxmlformats.org/officeDocument/2006/relationships/hyperlink" Target="https://www.nuget.org/packages/Zen.Core.Mon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alibri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800" b="0" i="0" spc="200" baseline="0" dirty="0" smtClean="0">
                <a:solidFill>
                  <a:srgbClr val="009999"/>
                </a:solidFill>
              </a:rPr>
              <a:t>Раздаточный материал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модульной архитектуры и поддержание кода в состоянии доступном для юнит-тестирования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Проектирование ориентированное на интерфейсы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smtClean="0"/>
              <a:t>Constructor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модулей функционала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Беззаботный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юнит-тестирования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Малая связанность. Малое количество жестких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Легкое создание классов.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Готовые инфраструктурные модули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Облегчение создания многопоточных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688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Shemeless</a:t>
            </a:r>
            <a:endParaRPr lang="ru-RU" dirty="0" smtClean="0"/>
          </a:p>
          <a:p>
            <a:r>
              <a:rPr lang="ru-RU" dirty="0" smtClean="0"/>
              <a:t>Готовые </a:t>
            </a:r>
            <a:r>
              <a:rPr lang="ru-RU" dirty="0" err="1" smtClean="0"/>
              <a:t>репозитарии</a:t>
            </a:r>
            <a:endParaRPr lang="en-US" dirty="0" smtClean="0"/>
          </a:p>
          <a:p>
            <a:r>
              <a:rPr lang="ru-RU" dirty="0" smtClean="0"/>
              <a:t>Абстрагирование от методов хранения</a:t>
            </a:r>
          </a:p>
          <a:p>
            <a:r>
              <a:rPr lang="ru-RU" dirty="0" smtClean="0"/>
              <a:t>Простые интерфейсы хранимых объектов и готовые базовые классы</a:t>
            </a:r>
          </a:p>
          <a:p>
            <a:r>
              <a:rPr lang="ru-RU" dirty="0" smtClean="0"/>
              <a:t>Готовые модули для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911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в консольном режиме и в виде </a:t>
            </a:r>
            <a:r>
              <a:rPr lang="en-US" dirty="0" smtClean="0"/>
              <a:t>windows-</a:t>
            </a:r>
            <a:r>
              <a:rPr lang="ru-RU" dirty="0" smtClean="0"/>
              <a:t>сервиса</a:t>
            </a:r>
          </a:p>
          <a:p>
            <a:r>
              <a:rPr lang="ru-RU" dirty="0" smtClean="0"/>
              <a:t>Промышленная система </a:t>
            </a:r>
            <a:r>
              <a:rPr lang="ru-RU" dirty="0" err="1" smtClean="0"/>
              <a:t>логирования</a:t>
            </a:r>
            <a:endParaRPr lang="ru-RU" dirty="0" smtClean="0"/>
          </a:p>
          <a:p>
            <a:r>
              <a:rPr lang="ru-RU" dirty="0"/>
              <a:t>Запуск приложений в отдельных потоках</a:t>
            </a:r>
          </a:p>
          <a:p>
            <a:r>
              <a:rPr lang="ru-RU" dirty="0" smtClean="0"/>
              <a:t>Изоляция приложений и обработка ошибок</a:t>
            </a:r>
          </a:p>
          <a:p>
            <a:r>
              <a:rPr lang="ru-RU" dirty="0" smtClean="0"/>
              <a:t>Автоматический или настраиваемый поиск запускаемых приложений</a:t>
            </a:r>
          </a:p>
          <a:p>
            <a:r>
              <a:rPr lang="ru-RU" dirty="0" smtClean="0"/>
              <a:t>Разрешение зависимостей через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ru-RU" dirty="0" smtClean="0"/>
              <a:t>Минимизированный </a:t>
            </a:r>
            <a:r>
              <a:rPr lang="en-US" dirty="0" smtClean="0"/>
              <a:t>“Code Smell”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76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Хостинг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веб-сервисов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Автоматический хостинг </a:t>
            </a:r>
            <a:r>
              <a:rPr lang="en-US" dirty="0" smtClean="0"/>
              <a:t>WCF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/>
              <a:t>Разрешение </a:t>
            </a:r>
            <a:r>
              <a:rPr lang="ru-RU" dirty="0" smtClean="0"/>
              <a:t>зависимостей через </a:t>
            </a:r>
            <a:r>
              <a:rPr lang="en-US" dirty="0" err="1" smtClean="0"/>
              <a:t>IoC</a:t>
            </a:r>
            <a:endParaRPr lang="ru-RU" dirty="0" smtClean="0"/>
          </a:p>
          <a:p>
            <a:r>
              <a:rPr lang="ru-RU" dirty="0"/>
              <a:t>Промышленная система </a:t>
            </a:r>
            <a:r>
              <a:rPr lang="ru-RU" dirty="0" err="1"/>
              <a:t>логирования</a:t>
            </a:r>
            <a:endParaRPr lang="ru-RU" dirty="0"/>
          </a:p>
          <a:p>
            <a:r>
              <a:rPr lang="ru-RU" dirty="0" smtClean="0"/>
              <a:t>Изоляция областей видимости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 smtClean="0"/>
              <a:t>Быстрое создание новых сервисов</a:t>
            </a:r>
          </a:p>
          <a:p>
            <a:r>
              <a:rPr lang="ru-RU" dirty="0" smtClean="0"/>
              <a:t>Хостинг вне </a:t>
            </a:r>
            <a:r>
              <a:rPr lang="en-US" dirty="0" smtClean="0"/>
              <a:t>IIS</a:t>
            </a:r>
          </a:p>
          <a:p>
            <a:r>
              <a:rPr lang="ru-RU" dirty="0" smtClean="0"/>
              <a:t>Запуск через Хостинг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2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23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модульного загрузчика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сканирования сборок на наличие запускаемых приложений и веб-сервисов</a:t>
            </a:r>
          </a:p>
          <a:p>
            <a:r>
              <a:rPr lang="ru-RU" dirty="0" smtClean="0"/>
              <a:t>Возможность указать список сборок для загрузки из конфигурации приложения</a:t>
            </a:r>
          </a:p>
          <a:p>
            <a:r>
              <a:rPr lang="ru-RU" dirty="0" smtClean="0"/>
              <a:t>Функция автозагрузки модулей </a:t>
            </a:r>
            <a:r>
              <a:rPr lang="en-US" dirty="0" err="1" smtClean="0"/>
              <a:t>IoC</a:t>
            </a:r>
            <a:r>
              <a:rPr lang="ru-RU" dirty="0" smtClean="0"/>
              <a:t> из сборок с приложениями и веб-сервисами</a:t>
            </a:r>
            <a:endParaRPr lang="en-US" dirty="0" smtClean="0"/>
          </a:p>
          <a:p>
            <a:r>
              <a:rPr lang="ru-RU" dirty="0" smtClean="0"/>
              <a:t>Разрешение всех зависимостей приложений и веб сервисов классами из модулей </a:t>
            </a:r>
            <a:r>
              <a:rPr lang="en-US" dirty="0" err="1" smtClean="0"/>
              <a:t>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0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Идеология библиотеки подразумевает уменьшение «</a:t>
            </a:r>
            <a:r>
              <a:rPr lang="en-US" dirty="0" smtClean="0"/>
              <a:t>Code Smell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Библиотека облегчает быстрый старт разработки приложений</a:t>
            </a:r>
          </a:p>
          <a:p>
            <a:r>
              <a:rPr lang="ru-RU" dirty="0" smtClean="0"/>
              <a:t>Библиотека предоставляет основные инфраструктурные компоненты</a:t>
            </a:r>
          </a:p>
          <a:p>
            <a:r>
              <a:rPr lang="ru-RU" dirty="0" smtClean="0"/>
              <a:t>Использование библиотеки подталкивает к созданию «</a:t>
            </a:r>
            <a:r>
              <a:rPr lang="en-US" dirty="0" smtClean="0"/>
              <a:t>Loose Coupled</a:t>
            </a:r>
            <a:r>
              <a:rPr lang="ru-RU" dirty="0" smtClean="0"/>
              <a:t>» архитектур, что облегчает тестирование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45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>
            <a:stCxn id="4" idx="0"/>
            <a:endCxn id="6" idx="2"/>
          </p:cNvCxnSpPr>
          <p:nvPr/>
        </p:nvCxnSpPr>
        <p:spPr>
          <a:xfrm flipV="1">
            <a:off x="6094412" y="4231254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8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Домашняя страница: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github.com/holinov/Zen.Core</a:t>
            </a:r>
            <a:endParaRPr lang="ru-RU" dirty="0" smtClean="0"/>
          </a:p>
          <a:p>
            <a:r>
              <a:rPr lang="ru-RU" dirty="0" smtClean="0"/>
              <a:t>Примеры: </a:t>
            </a:r>
            <a:r>
              <a:rPr lang="en-US" dirty="0">
                <a:hlinkClick r:id="rId3"/>
              </a:rPr>
              <a:t>https://github.com/holinov/Zen.Core/tree/master/Examples</a:t>
            </a:r>
            <a:endParaRPr lang="ru-RU" dirty="0" smtClean="0"/>
          </a:p>
          <a:p>
            <a:r>
              <a:rPr lang="ru-RU" dirty="0" smtClean="0"/>
              <a:t>Документация проекта: </a:t>
            </a:r>
            <a:r>
              <a:rPr lang="en-US" dirty="0">
                <a:hlinkClick r:id="rId4"/>
              </a:rPr>
              <a:t>http://confluence.egspace.ru/pages/viewpage.action?pageId=35915790</a:t>
            </a:r>
            <a:endParaRPr lang="ru-RU" dirty="0"/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пакеты:</a:t>
            </a:r>
          </a:p>
          <a:p>
            <a:pPr lvl="1"/>
            <a:r>
              <a:rPr lang="en-US" dirty="0">
                <a:hlinkClick r:id="rId5"/>
              </a:rPr>
              <a:t>https://www.nuget.org/packages/Zen.Core/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https://www.nuget.org/packages/Zen.Core.Host/</a:t>
            </a:r>
            <a:endParaRPr lang="ru-RU" dirty="0"/>
          </a:p>
          <a:p>
            <a:pPr lvl="1"/>
            <a:r>
              <a:rPr lang="en-US" dirty="0">
                <a:hlinkClick r:id="rId7"/>
              </a:rPr>
              <a:t>https://www.nuget.org/packages/Zen.Core.Raven/</a:t>
            </a:r>
            <a:endParaRPr lang="ru-RU" dirty="0"/>
          </a:p>
          <a:p>
            <a:pPr lvl="1"/>
            <a:r>
              <a:rPr lang="en-US" dirty="0">
                <a:hlinkClick r:id="rId8"/>
              </a:rPr>
              <a:t>https://www.nuget.org/packages/Zen.Core.Raven.Embeeded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https://www.nuget.org/packages/Zen.Core.Mongo/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836" y="1268760"/>
            <a:ext cx="11278989" cy="547260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837828" y="836712"/>
            <a:ext cx="10945216" cy="58326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715483" y="2589881"/>
            <a:ext cx="7084240" cy="2524749"/>
          </a:xfrm>
          <a:prstGeom prst="rect">
            <a:avLst/>
          </a:prstGeom>
          <a:solidFill>
            <a:srgbClr val="FF3300">
              <a:alpha val="6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НЕВОЗМОЖНО ПОДДЕРЖИВАТЬ И МОДИФИЦИРОВАТЬ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7841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создании ПО можно выделить три основных типа приложений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24245259"/>
              </p:ext>
            </p:extLst>
          </p:nvPr>
        </p:nvGraphicFramePr>
        <p:xfrm>
          <a:off x="1341884" y="2492896"/>
          <a:ext cx="1044116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11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Постоянно решаемые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 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Исполнение </a:t>
            </a:r>
            <a:r>
              <a:rPr lang="ru-RU" dirty="0"/>
              <a:t>«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running</a:t>
            </a:r>
            <a:r>
              <a:rPr lang="ru-RU" dirty="0"/>
              <a:t>» процессов</a:t>
            </a:r>
          </a:p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</a:t>
            </a:r>
            <a:r>
              <a:rPr lang="ru-RU" dirty="0" smtClean="0"/>
              <a:t>юнит-тестирования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 с помощью </a:t>
            </a:r>
            <a:r>
              <a:rPr lang="en-US" dirty="0"/>
              <a:t>Zen</a:t>
            </a:r>
            <a:r>
              <a:rPr lang="ru-RU" dirty="0"/>
              <a:t>.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модульной архитектуры и поддержание кода в состоянии доступном для юнит-тестирования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 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процессов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модульного </a:t>
            </a:r>
            <a:r>
              <a:rPr lang="ru-RU" dirty="0" smtClean="0"/>
              <a:t>загрузчика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3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680</Words>
  <Application>Microsoft Office PowerPoint</Application>
  <PresentationFormat>Произвольный</PresentationFormat>
  <Paragraphs>191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Tech_16x9</vt:lpstr>
      <vt:lpstr>Zen.Core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Классификация программ</vt:lpstr>
      <vt:lpstr>Постоянно решаемые задачи</vt:lpstr>
      <vt:lpstr>Решение проблем с помощью Zen.Core</vt:lpstr>
      <vt:lpstr>Создание модульной архитектуры и поддержание кода в состоянии доступном для юнит-тестирования</vt:lpstr>
      <vt:lpstr>Использование компонент. Zen.Core</vt:lpstr>
      <vt:lpstr>Хранение данных </vt:lpstr>
      <vt:lpstr>Хостинг процессов</vt:lpstr>
      <vt:lpstr>Использование Zen.Core.Host. Хостинг IHostedApp приложений.</vt:lpstr>
      <vt:lpstr>Хостинг веб-сервисов</vt:lpstr>
      <vt:lpstr>Использование Zen.Core.Host. Хост WCF сервисов.</vt:lpstr>
      <vt:lpstr>Пример реализации WFC сервиса</vt:lpstr>
      <vt:lpstr>Использование модульного загрузчика</vt:lpstr>
      <vt:lpstr>Выводы</vt:lpstr>
      <vt:lpstr>Ссылки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2013-10-16T18:21:58Z</dcterms:created>
  <dcterms:modified xsi:type="dcterms:W3CDTF">2013-10-19T11:24:54Z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