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44" r:id="rId8"/>
  </p:sldMasterIdLst>
  <p:sldIdLst>
    <p:sldId id="265" r:id="rId9"/>
    <p:sldId id="267" r:id="rId10"/>
    <p:sldId id="268" r:id="rId11"/>
    <p:sldId id="274" r:id="rId12"/>
    <p:sldId id="275" r:id="rId13"/>
    <p:sldId id="270" r:id="rId14"/>
    <p:sldId id="271" r:id="rId15"/>
    <p:sldId id="272" r:id="rId16"/>
    <p:sldId id="257" r:id="rId17"/>
    <p:sldId id="258" r:id="rId18"/>
    <p:sldId id="263" r:id="rId19"/>
    <p:sldId id="264" r:id="rId20"/>
    <p:sldId id="259" r:id="rId21"/>
    <p:sldId id="260" r:id="rId22"/>
    <p:sldId id="26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0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8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BE2-6E4E-40A4-B153-D5021B169CFF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1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30A0-7D65-4015-A6FC-194965CC219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43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9B8F-7C71-4946-ACC1-E2ED4A9703C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9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E73-1D4E-4382-B5AA-CC39A7B91EF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4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CA5-086B-4B5F-8A50-C106D1C39A90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86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93-A2B0-4850-B8AC-B28553CE456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F206-3988-417C-970F-64C3F6EA9B5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793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57-513E-4A03-B66E-76ECF0CBC68D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7A53-2B8F-4CA4-AFBE-9DF398F8D26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6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FC3-5226-4219-B2C9-F5E1A8EC6251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06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C5A-9817-40B9-B872-1B305714B0B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BE2-6E4E-40A4-B153-D5021B169CFF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1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30A0-7D65-4015-A6FC-194965CC219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9B8F-7C71-4946-ACC1-E2ED4A9703C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9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E73-1D4E-4382-B5AA-CC39A7B91EF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63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CA5-086B-4B5F-8A50-C106D1C39A90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48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93-A2B0-4850-B8AC-B28553CE456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05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F206-3988-417C-970F-64C3F6EA9B5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75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1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57-513E-4A03-B66E-76ECF0CBC68D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7A53-2B8F-4CA4-AFBE-9DF398F8D26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FC3-5226-4219-B2C9-F5E1A8EC6251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7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C5A-9817-40B9-B872-1B305714B0B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BE2-6E4E-40A4-B153-D5021B169CFF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30A0-7D65-4015-A6FC-194965CC219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8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9B8F-7C71-4946-ACC1-E2ED4A9703C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1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E73-1D4E-4382-B5AA-CC39A7B91EF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CA5-086B-4B5F-8A50-C106D1C39A90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49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93-A2B0-4850-B8AC-B28553CE456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F206-3988-417C-970F-64C3F6EA9B5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57-513E-4A03-B66E-76ECF0CBC68D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1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7A53-2B8F-4CA4-AFBE-9DF398F8D26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3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FC3-5226-4219-B2C9-F5E1A8EC6251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51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C5A-9817-40B9-B872-1B305714B0B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4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BE2-6E4E-40A4-B153-D5021B169CFF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30A0-7D65-4015-A6FC-194965CC219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7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9B8F-7C71-4946-ACC1-E2ED4A9703C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E73-1D4E-4382-B5AA-CC39A7B91EF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8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CA5-086B-4B5F-8A50-C106D1C39A90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85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93-A2B0-4850-B8AC-B28553CE456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89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F206-3988-417C-970F-64C3F6EA9B5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1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57-513E-4A03-B66E-76ECF0CBC68D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1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7A53-2B8F-4CA4-AFBE-9DF398F8D26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9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FC3-5226-4219-B2C9-F5E1A8EC6251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7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C5A-9817-40B9-B872-1B305714B0B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49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BE2-6E4E-40A4-B153-D5021B169CFF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12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30A0-7D65-4015-A6FC-194965CC219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5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9B8F-7C71-4946-ACC1-E2ED4A9703C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5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E73-1D4E-4382-B5AA-CC39A7B91EF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49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CA5-086B-4B5F-8A50-C106D1C39A90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8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93-A2B0-4850-B8AC-B28553CE456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88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F206-3988-417C-970F-64C3F6EA9B5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1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57-513E-4A03-B66E-76ECF0CBC68D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7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7A53-2B8F-4CA4-AFBE-9DF398F8D26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4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FC3-5226-4219-B2C9-F5E1A8EC6251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5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C5A-9817-40B9-B872-1B305714B0B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33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BE2-6E4E-40A4-B153-D5021B169CFF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30A0-7D65-4015-A6FC-194965CC219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8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9B8F-7C71-4946-ACC1-E2ED4A9703C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83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E73-1D4E-4382-B5AA-CC39A7B91EF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CA5-086B-4B5F-8A50-C106D1C39A90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6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93-A2B0-4850-B8AC-B28553CE456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89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F206-3988-417C-970F-64C3F6EA9B5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57-513E-4A03-B66E-76ECF0CBC68D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7A53-2B8F-4CA4-AFBE-9DF398F8D26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FC3-5226-4219-B2C9-F5E1A8EC6251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6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C5A-9817-40B9-B872-1B305714B0B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8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08BE2-6E4E-40A4-B153-D5021B169CFF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9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B30A0-7D65-4015-A6FC-194965CC2196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5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9B8F-7C71-4946-ACC1-E2ED4A9703C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1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2AE73-1D4E-4382-B5AA-CC39A7B91EF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06CA5-086B-4B5F-8A50-C106D1C39A90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77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6393-A2B0-4850-B8AC-B28553CE456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7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F206-3988-417C-970F-64C3F6EA9B57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E257-513E-4A03-B66E-76ECF0CBC68D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4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F7A53-2B8F-4CA4-AFBE-9DF398F8D269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5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AFC3-5226-4219-B2C9-F5E1A8EC6251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3C5A-9817-40B9-B872-1B305714B0BA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2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8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F174E-04A5-4A82-8AB2-0576BAE5F33B}" type="datetimeFigureOut">
              <a:rPr lang="en-US" smtClean="0"/>
              <a:t>2017-11-17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9B14-8A87-4CF7-A22B-EF87EF98A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7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EF68-84CF-47D7-BBBF-7E96749BC47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2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EF68-84CF-47D7-BBBF-7E96749BC47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1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EF68-84CF-47D7-BBBF-7E96749BC47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84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EF68-84CF-47D7-BBBF-7E96749BC47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EF68-84CF-47D7-BBBF-7E96749BC47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EF68-84CF-47D7-BBBF-7E96749BC47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63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EF68-84CF-47D7-BBBF-7E96749BC47B}" type="datetime1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2017/11/17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67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ZA" dirty="0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417" r="100000">
                        <a14:foregroundMark x1="8750" y1="46429" x2="8750" y2="46429"/>
                        <a14:foregroundMark x1="16667" y1="57857" x2="16667" y2="57857"/>
                        <a14:foregroundMark x1="29167" y1="55000" x2="29167" y2="55000"/>
                        <a14:foregroundMark x1="38750" y1="57143" x2="38750" y2="57143"/>
                        <a14:foregroundMark x1="50000" y1="53571" x2="50000" y2="53571"/>
                        <a14:foregroundMark x1="60417" y1="54286" x2="60417" y2="54286"/>
                        <a14:foregroundMark x1="66250" y1="54286" x2="66250" y2="54286"/>
                        <a14:foregroundMark x1="83750" y1="55714" x2="83750" y2="55714"/>
                        <a14:foregroundMark x1="66250" y1="37143" x2="66250" y2="37143"/>
                        <a14:foregroundMark x1="34167" y1="45714" x2="34167" y2="45714"/>
                        <a14:backgroundMark x1="75000" y1="54286" x2="75000" y2="54286"/>
                        <a14:backgroundMark x1="41250" y1="48571" x2="41250" y2="4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598735"/>
            <a:ext cx="2662675" cy="15532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30546" y="2471723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prstClr val="black"/>
                </a:solidFill>
              </a:rPr>
              <a:t>Elvis Khosa</a:t>
            </a:r>
          </a:p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NET </a:t>
            </a:r>
            <a:r>
              <a:rPr lang="en-US" sz="3200" dirty="0">
                <a:solidFill>
                  <a:prstClr val="black"/>
                </a:solidFill>
              </a:rPr>
              <a:t>Developer </a:t>
            </a:r>
            <a:endParaRPr lang="en-US" sz="3200" dirty="0" smtClean="0">
              <a:solidFill>
                <a:prstClr val="black"/>
              </a:solidFill>
            </a:endParaRPr>
          </a:p>
          <a:p>
            <a:pPr algn="ctr"/>
            <a:r>
              <a:rPr lang="en-US" sz="3200" dirty="0" smtClean="0">
                <a:solidFill>
                  <a:prstClr val="black"/>
                </a:solidFill>
              </a:rPr>
              <a:t>Online Store Presentation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1026" name="Picture 2" descr="Image result for .net framewor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77296"/>
            <a:ext cx="16573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09800" y="4343400"/>
            <a:ext cx="594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 : https://github.com/KhosaElvis/EKStoreApi</a:t>
            </a:r>
          </a:p>
          <a:p>
            <a:endParaRPr lang="en-US" dirty="0" smtClean="0"/>
          </a:p>
          <a:p>
            <a:r>
              <a:rPr lang="en-US" dirty="0" smtClean="0"/>
              <a:t>Client  : https://github.com/KhosaElvis/eStore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07401" y="5278880"/>
            <a:ext cx="59436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Database: </a:t>
            </a:r>
            <a:r>
              <a:rPr lang="en-US" sz="1600" dirty="0" smtClean="0">
                <a:solidFill>
                  <a:srgbClr val="00B050"/>
                </a:solidFill>
              </a:rPr>
              <a:t>EF Code First Approach, The Serve generates new database when it run on the SQLEXPRESS server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37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/ Home Page </a:t>
            </a:r>
            <a:br>
              <a:rPr lang="en-US" dirty="0" smtClean="0"/>
            </a:br>
            <a:r>
              <a:rPr lang="en-US" dirty="0" smtClean="0"/>
              <a:t>on a Small Screen Size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17713"/>
            <a:ext cx="578167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08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– Customer User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487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23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– To Verify , Customer Exist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54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63398"/>
            <a:ext cx="6629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5742538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this stage the page to verify is not yet designed, but will use the random number in the email to verify if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5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Modal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828800"/>
            <a:ext cx="86391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91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Logged - In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58" y="1676400"/>
            <a:ext cx="86677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31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Logged-Out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733550"/>
            <a:ext cx="862012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54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Pick n’ Pay  Online  Design : Elvis  Khosa</a:t>
            </a:r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/>
              <a:t>2</a:t>
            </a:fld>
            <a:endParaRPr lang="en-ZA" dirty="0"/>
          </a:p>
        </p:txBody>
      </p:sp>
      <p:pic>
        <p:nvPicPr>
          <p:cNvPr id="1026" name="Picture 2" descr="F:\Diagrams Pickn'Pay\User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0417"/>
            <a:ext cx="6477000" cy="66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332656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Case -&gt; </a:t>
            </a:r>
            <a:r>
              <a:rPr lang="en-US" b="1" dirty="0" smtClean="0"/>
              <a:t>Customers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4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F:\Diagrams Pickn'Pay\Adm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6632"/>
            <a:ext cx="7429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8184" y="34781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Use Case -&gt; </a:t>
            </a:r>
            <a:r>
              <a:rPr lang="en-US" b="1" dirty="0" smtClean="0">
                <a:solidFill>
                  <a:prstClr val="black"/>
                </a:solidFill>
              </a:rPr>
              <a:t>Employees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96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851410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0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86106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090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122" name="Picture 2" descr="F:\Diagrams Pickn'Pay\Compon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1618"/>
            <a:ext cx="7992888" cy="643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9552" y="335112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Component Diagram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19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 descr="F:\Diagrams Pickn'Pay\Seque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691456"/>
            <a:ext cx="9086667" cy="524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8736" y="175846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Sequence Diagram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Pick n’ Pay  Online  Design : Elvis  Khosa</a:t>
            </a:r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ADB07-334C-4E8A-8493-5E72EDA88066}" type="slidenum">
              <a:rPr lang="en-ZA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ZA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170" name="Picture 2" descr="F:\Diagrams Pickn'Pay\Online Architecture Diagra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909687" cy="640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56176" y="332656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Architecture Diagram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19400" y="5791200"/>
            <a:ext cx="2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TSQL , EF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91495" y="3963089"/>
            <a:ext cx="2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C#, </a:t>
            </a:r>
            <a:r>
              <a:rPr lang="en-US" dirty="0" err="1" smtClean="0"/>
              <a:t>Linq</a:t>
            </a:r>
            <a:r>
              <a:rPr lang="en-US" dirty="0" smtClean="0"/>
              <a:t> , XML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832991" y="511062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XAML, C#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37920" y="2867696"/>
            <a:ext cx="2302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C#, HTML, Angular, Bootstrap , CSS, </a:t>
            </a:r>
            <a:r>
              <a:rPr lang="en-US" dirty="0" err="1" smtClean="0"/>
              <a:t>Jquery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4680" y="5975866"/>
            <a:ext cx="2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Data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Layer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14679" y="4332421"/>
            <a:ext cx="2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Business Layer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42154" y="713237"/>
            <a:ext cx="208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Presentation Layer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4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Default / Home Page </a:t>
            </a:r>
            <a:br>
              <a:rPr lang="en-US" dirty="0" smtClean="0"/>
            </a:br>
            <a:r>
              <a:rPr lang="en-US" dirty="0" smtClean="0"/>
              <a:t>on a Medium Screen Size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6104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26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215</Words>
  <Application>Microsoft Office PowerPoint</Application>
  <PresentationFormat>On-screen Show (4:3)</PresentationFormat>
  <Paragraphs>45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8_Office Theme</vt:lpstr>
      <vt:lpstr>PowerPoint Presentation</vt:lpstr>
      <vt:lpstr>PowerPoint Presentation</vt:lpstr>
      <vt:lpstr>PowerPoint Presentation</vt:lpstr>
      <vt:lpstr>ERD</vt:lpstr>
      <vt:lpstr>Class Diagram</vt:lpstr>
      <vt:lpstr>PowerPoint Presentation</vt:lpstr>
      <vt:lpstr>PowerPoint Presentation</vt:lpstr>
      <vt:lpstr>PowerPoint Presentation</vt:lpstr>
      <vt:lpstr>Default / Home Page  on a Medium Screen Size</vt:lpstr>
      <vt:lpstr>Default / Home Page  on a Small Screen Size</vt:lpstr>
      <vt:lpstr>Register – Customer User</vt:lpstr>
      <vt:lpstr>Email – To Verify , Customer Exist</vt:lpstr>
      <vt:lpstr>Login Modal</vt:lpstr>
      <vt:lpstr>User Logged - In</vt:lpstr>
      <vt:lpstr>Logged-Out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Reverside</dc:creator>
  <cp:lastModifiedBy>Reverside</cp:lastModifiedBy>
  <cp:revision>7</cp:revision>
  <dcterms:created xsi:type="dcterms:W3CDTF">2017-11-17T06:04:53Z</dcterms:created>
  <dcterms:modified xsi:type="dcterms:W3CDTF">2017-11-17T07:25:35Z</dcterms:modified>
</cp:coreProperties>
</file>