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9464-4692-4784-9A10-6BDF88525DC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E57E-625B-422A-840E-EE263C93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291" r="63354"/>
          <a:stretch/>
        </p:blipFill>
        <p:spPr>
          <a:xfrm>
            <a:off x="203200" y="609600"/>
            <a:ext cx="4216400" cy="57435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00500" y="2184400"/>
            <a:ext cx="12700" cy="927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1985169"/>
            <a:ext cx="44323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Bandwidth between two nodes in </a:t>
            </a:r>
          </a:p>
          <a:p>
            <a:pPr algn="ctr"/>
            <a:r>
              <a:rPr lang="en-US" dirty="0" smtClean="0"/>
              <a:t>the same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6" t="45291"/>
          <a:stretch/>
        </p:blipFill>
        <p:spPr>
          <a:xfrm>
            <a:off x="304800" y="433389"/>
            <a:ext cx="9791700" cy="574357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102100" y="3848100"/>
            <a:ext cx="2501900" cy="18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100" y="4001294"/>
            <a:ext cx="25019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Bandwidth between two nodes in </a:t>
            </a:r>
          </a:p>
          <a:p>
            <a:pPr algn="ctr"/>
            <a:r>
              <a:rPr lang="en-US" dirty="0" smtClean="0"/>
              <a:t>the different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53" b="15578"/>
          <a:stretch/>
        </p:blipFill>
        <p:spPr>
          <a:xfrm>
            <a:off x="444500" y="279399"/>
            <a:ext cx="6286500" cy="6261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8" t="14948" r="10595" b="15603"/>
          <a:stretch/>
        </p:blipFill>
        <p:spPr>
          <a:xfrm>
            <a:off x="5676900" y="365125"/>
            <a:ext cx="6197600" cy="6311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600" y="2819400"/>
            <a:ext cx="97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&gt;</a:t>
            </a:r>
            <a:r>
              <a:rPr lang="en-US" sz="3200" b="1" dirty="0" smtClean="0"/>
              <a:t> &gt;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80350" y="6177976"/>
            <a:ext cx="504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&gt;</a:t>
            </a:r>
            <a:r>
              <a:rPr lang="en-US" sz="3200" b="1" dirty="0" smtClean="0"/>
              <a:t> &gt; means greater than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5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Ram, Khoshal (Cognizant)</dc:creator>
  <cp:lastModifiedBy>Ram, Khoshal (Cognizant)</cp:lastModifiedBy>
  <cp:revision>2</cp:revision>
  <dcterms:created xsi:type="dcterms:W3CDTF">2017-02-24T10:43:28Z</dcterms:created>
  <dcterms:modified xsi:type="dcterms:W3CDTF">2017-02-24T10:48:13Z</dcterms:modified>
</cp:coreProperties>
</file>