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6D5E-2EE5-4D73-8A83-196873BF93F8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CDAC-0E62-4C9B-ADD7-5A343FC52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6D5E-2EE5-4D73-8A83-196873BF93F8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CDAC-0E62-4C9B-ADD7-5A343FC52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1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6D5E-2EE5-4D73-8A83-196873BF93F8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CDAC-0E62-4C9B-ADD7-5A343FC52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4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6D5E-2EE5-4D73-8A83-196873BF93F8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CDAC-0E62-4C9B-ADD7-5A343FC52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6D5E-2EE5-4D73-8A83-196873BF93F8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CDAC-0E62-4C9B-ADD7-5A343FC52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4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6D5E-2EE5-4D73-8A83-196873BF93F8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CDAC-0E62-4C9B-ADD7-5A343FC52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7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6D5E-2EE5-4D73-8A83-196873BF93F8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CDAC-0E62-4C9B-ADD7-5A343FC52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4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6D5E-2EE5-4D73-8A83-196873BF93F8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CDAC-0E62-4C9B-ADD7-5A343FC52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6D5E-2EE5-4D73-8A83-196873BF93F8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CDAC-0E62-4C9B-ADD7-5A343FC52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7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6D5E-2EE5-4D73-8A83-196873BF93F8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CDAC-0E62-4C9B-ADD7-5A343FC52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1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6D5E-2EE5-4D73-8A83-196873BF93F8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CDAC-0E62-4C9B-ADD7-5A343FC52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2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56D5E-2EE5-4D73-8A83-196873BF93F8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5CDAC-0E62-4C9B-ADD7-5A343FC52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4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8100" y="144463"/>
            <a:ext cx="9144000" cy="731837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0100" y="1417638"/>
            <a:ext cx="3543300" cy="67786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MapReduce Example Mapping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1917700"/>
            <a:ext cx="7146925" cy="450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34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2300" y="1724025"/>
            <a:ext cx="1739900" cy="4857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endParaRPr lang="en-US" dirty="0"/>
          </a:p>
        </p:txBody>
      </p:sp>
      <p:pic>
        <p:nvPicPr>
          <p:cNvPr id="2050" name="Picture 2" descr="MapReduce algorithm shuffle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4" y="2446337"/>
            <a:ext cx="8493125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56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61100" y="1724025"/>
            <a:ext cx="1739900" cy="4857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  <a:p>
            <a:endParaRPr lang="en-US" dirty="0"/>
          </a:p>
        </p:txBody>
      </p:sp>
      <p:pic>
        <p:nvPicPr>
          <p:cNvPr id="3074" name="Picture 2" descr="MapReduce algorithm reduce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43137"/>
            <a:ext cx="8585200" cy="444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99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MapReduce Algorithm</vt:lpstr>
      <vt:lpstr>MapReduce Algorithm</vt:lpstr>
      <vt:lpstr>MapReduce Algorithm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Algorithm</dc:title>
  <dc:creator>Ram, Khoshal (Cognizant)</dc:creator>
  <cp:lastModifiedBy>Ram, Khoshal (Cognizant)</cp:lastModifiedBy>
  <cp:revision>1</cp:revision>
  <dcterms:created xsi:type="dcterms:W3CDTF">2017-02-25T11:19:54Z</dcterms:created>
  <dcterms:modified xsi:type="dcterms:W3CDTF">2017-02-25T11:20:55Z</dcterms:modified>
</cp:coreProperties>
</file>