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14"/>
  </p:notesMasterIdLst>
  <p:handoutMasterIdLst>
    <p:handoutMasterId r:id="rId15"/>
  </p:handoutMasterIdLst>
  <p:sldIdLst>
    <p:sldId id="256" r:id="rId2"/>
    <p:sldId id="257" r:id="rId3"/>
    <p:sldId id="265" r:id="rId4"/>
    <p:sldId id="266" r:id="rId5"/>
    <p:sldId id="267" r:id="rId6"/>
    <p:sldId id="258" r:id="rId7"/>
    <p:sldId id="259" r:id="rId8"/>
    <p:sldId id="260" r:id="rId9"/>
    <p:sldId id="261" r:id="rId10"/>
    <p:sldId id="262" r:id="rId11"/>
    <p:sldId id="268" r:id="rId12"/>
    <p:sldId id="264" r:id="rId13"/>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lash Raja" initials="AR" lastIdx="1" clrIdx="0">
    <p:extLst>
      <p:ext uri="{19B8F6BF-5375-455C-9EA6-DF929625EA0E}">
        <p15:presenceInfo xmlns:p15="http://schemas.microsoft.com/office/powerpoint/2012/main" userId="304d5552c647e0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5" d="100"/>
          <a:sy n="95"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lash Raja" userId="304d5552c647e0bc" providerId="LiveId" clId="{AAD5C865-2449-419B-B6CB-89659A653B48}"/>
    <pc:docChg chg="undo custSel addSld delSld modSld">
      <pc:chgData name="Abhilash Raja" userId="304d5552c647e0bc" providerId="LiveId" clId="{AAD5C865-2449-419B-B6CB-89659A653B48}" dt="2022-06-19T07:36:02.910" v="366" actId="1076"/>
      <pc:docMkLst>
        <pc:docMk/>
      </pc:docMkLst>
      <pc:sldChg chg="modSp mod">
        <pc:chgData name="Abhilash Raja" userId="304d5552c647e0bc" providerId="LiveId" clId="{AAD5C865-2449-419B-B6CB-89659A653B48}" dt="2022-06-19T07:36:02.910" v="366" actId="1076"/>
        <pc:sldMkLst>
          <pc:docMk/>
          <pc:sldMk cId="0" sldId="256"/>
        </pc:sldMkLst>
        <pc:spChg chg="mod">
          <ac:chgData name="Abhilash Raja" userId="304d5552c647e0bc" providerId="LiveId" clId="{AAD5C865-2449-419B-B6CB-89659A653B48}" dt="2022-06-19T07:36:02.910" v="366" actId="1076"/>
          <ac:spMkLst>
            <pc:docMk/>
            <pc:sldMk cId="0" sldId="256"/>
            <ac:spMk id="263" creationId="{00000000-0000-0000-0000-000000000000}"/>
          </ac:spMkLst>
        </pc:spChg>
        <pc:spChg chg="mod">
          <ac:chgData name="Abhilash Raja" userId="304d5552c647e0bc" providerId="LiveId" clId="{AAD5C865-2449-419B-B6CB-89659A653B48}" dt="2022-06-19T07:35:51.822" v="365" actId="1076"/>
          <ac:spMkLst>
            <pc:docMk/>
            <pc:sldMk cId="0" sldId="256"/>
            <ac:spMk id="264" creationId="{00000000-0000-0000-0000-000000000000}"/>
          </ac:spMkLst>
        </pc:spChg>
      </pc:sldChg>
      <pc:sldChg chg="addSp modSp mod addCm delCm">
        <pc:chgData name="Abhilash Raja" userId="304d5552c647e0bc" providerId="LiveId" clId="{AAD5C865-2449-419B-B6CB-89659A653B48}" dt="2022-06-19T07:17:38.984" v="345" actId="20577"/>
        <pc:sldMkLst>
          <pc:docMk/>
          <pc:sldMk cId="0" sldId="257"/>
        </pc:sldMkLst>
        <pc:spChg chg="add mod">
          <ac:chgData name="Abhilash Raja" userId="304d5552c647e0bc" providerId="LiveId" clId="{AAD5C865-2449-419B-B6CB-89659A653B48}" dt="2022-06-19T07:17:38.984" v="345" actId="20577"/>
          <ac:spMkLst>
            <pc:docMk/>
            <pc:sldMk cId="0" sldId="257"/>
            <ac:spMk id="2" creationId="{DF4F9113-D3D9-5617-E5C4-D3E424395412}"/>
          </ac:spMkLst>
        </pc:spChg>
        <pc:spChg chg="mod">
          <ac:chgData name="Abhilash Raja" userId="304d5552c647e0bc" providerId="LiveId" clId="{AAD5C865-2449-419B-B6CB-89659A653B48}" dt="2022-06-19T06:30:57.347" v="54"/>
          <ac:spMkLst>
            <pc:docMk/>
            <pc:sldMk cId="0" sldId="257"/>
            <ac:spMk id="269" creationId="{00000000-0000-0000-0000-000000000000}"/>
          </ac:spMkLst>
        </pc:spChg>
        <pc:spChg chg="mod">
          <ac:chgData name="Abhilash Raja" userId="304d5552c647e0bc" providerId="LiveId" clId="{AAD5C865-2449-419B-B6CB-89659A653B48}" dt="2022-06-19T06:31:45.752" v="70" actId="5793"/>
          <ac:spMkLst>
            <pc:docMk/>
            <pc:sldMk cId="0" sldId="257"/>
            <ac:spMk id="270" creationId="{00000000-0000-0000-0000-000000000000}"/>
          </ac:spMkLst>
        </pc:spChg>
      </pc:sldChg>
      <pc:sldChg chg="addSp delSp modSp mod">
        <pc:chgData name="Abhilash Raja" userId="304d5552c647e0bc" providerId="LiveId" clId="{AAD5C865-2449-419B-B6CB-89659A653B48}" dt="2022-06-19T07:12:29.960" v="269" actId="5793"/>
        <pc:sldMkLst>
          <pc:docMk/>
          <pc:sldMk cId="0" sldId="258"/>
        </pc:sldMkLst>
        <pc:spChg chg="add del mod">
          <ac:chgData name="Abhilash Raja" userId="304d5552c647e0bc" providerId="LiveId" clId="{AAD5C865-2449-419B-B6CB-89659A653B48}" dt="2022-06-19T06:45:39.921" v="178"/>
          <ac:spMkLst>
            <pc:docMk/>
            <pc:sldMk cId="0" sldId="258"/>
            <ac:spMk id="4" creationId="{663757CD-55A9-7871-C194-AEA5985B5170}"/>
          </ac:spMkLst>
        </pc:spChg>
        <pc:spChg chg="add mod">
          <ac:chgData name="Abhilash Raja" userId="304d5552c647e0bc" providerId="LiveId" clId="{AAD5C865-2449-419B-B6CB-89659A653B48}" dt="2022-06-19T07:12:29.960" v="269" actId="5793"/>
          <ac:spMkLst>
            <pc:docMk/>
            <pc:sldMk cId="0" sldId="258"/>
            <ac:spMk id="5" creationId="{77EA36EC-9503-EF15-48FF-7ABFC86EFFB3}"/>
          </ac:spMkLst>
        </pc:spChg>
        <pc:spChg chg="mod">
          <ac:chgData name="Abhilash Raja" userId="304d5552c647e0bc" providerId="LiveId" clId="{AAD5C865-2449-419B-B6CB-89659A653B48}" dt="2022-06-19T06:36:55.032" v="115" actId="20577"/>
          <ac:spMkLst>
            <pc:docMk/>
            <pc:sldMk cId="0" sldId="258"/>
            <ac:spMk id="275" creationId="{00000000-0000-0000-0000-000000000000}"/>
          </ac:spMkLst>
        </pc:spChg>
        <pc:spChg chg="del mod">
          <ac:chgData name="Abhilash Raja" userId="304d5552c647e0bc" providerId="LiveId" clId="{AAD5C865-2449-419B-B6CB-89659A653B48}" dt="2022-06-19T06:45:52.239" v="181" actId="478"/>
          <ac:spMkLst>
            <pc:docMk/>
            <pc:sldMk cId="0" sldId="258"/>
            <ac:spMk id="276" creationId="{00000000-0000-0000-0000-000000000000}"/>
          </ac:spMkLst>
        </pc:spChg>
      </pc:sldChg>
      <pc:sldChg chg="addSp delSp modSp mod">
        <pc:chgData name="Abhilash Raja" userId="304d5552c647e0bc" providerId="LiveId" clId="{AAD5C865-2449-419B-B6CB-89659A653B48}" dt="2022-06-19T06:47:54.120" v="202"/>
        <pc:sldMkLst>
          <pc:docMk/>
          <pc:sldMk cId="0" sldId="259"/>
        </pc:sldMkLst>
        <pc:spChg chg="add mod">
          <ac:chgData name="Abhilash Raja" userId="304d5552c647e0bc" providerId="LiveId" clId="{AAD5C865-2449-419B-B6CB-89659A653B48}" dt="2022-06-19T06:47:54.120" v="202"/>
          <ac:spMkLst>
            <pc:docMk/>
            <pc:sldMk cId="0" sldId="259"/>
            <ac:spMk id="4" creationId="{40329C0C-E2A9-A3BB-3916-A79D6CAEC633}"/>
          </ac:spMkLst>
        </pc:spChg>
        <pc:spChg chg="del mod">
          <ac:chgData name="Abhilash Raja" userId="304d5552c647e0bc" providerId="LiveId" clId="{AAD5C865-2449-419B-B6CB-89659A653B48}" dt="2022-06-19T06:47:14.159" v="194" actId="478"/>
          <ac:spMkLst>
            <pc:docMk/>
            <pc:sldMk cId="0" sldId="259"/>
            <ac:spMk id="281" creationId="{00000000-0000-0000-0000-000000000000}"/>
          </ac:spMkLst>
        </pc:spChg>
      </pc:sldChg>
      <pc:sldChg chg="modSp mod">
        <pc:chgData name="Abhilash Raja" userId="304d5552c647e0bc" providerId="LiveId" clId="{AAD5C865-2449-419B-B6CB-89659A653B48}" dt="2022-06-19T07:16:48.952" v="339" actId="5793"/>
        <pc:sldMkLst>
          <pc:docMk/>
          <pc:sldMk cId="0" sldId="260"/>
        </pc:sldMkLst>
        <pc:spChg chg="mod">
          <ac:chgData name="Abhilash Raja" userId="304d5552c647e0bc" providerId="LiveId" clId="{AAD5C865-2449-419B-B6CB-89659A653B48}" dt="2022-06-19T06:39:46.456" v="143" actId="20577"/>
          <ac:spMkLst>
            <pc:docMk/>
            <pc:sldMk cId="0" sldId="260"/>
            <ac:spMk id="287" creationId="{00000000-0000-0000-0000-000000000000}"/>
          </ac:spMkLst>
        </pc:spChg>
        <pc:spChg chg="mod">
          <ac:chgData name="Abhilash Raja" userId="304d5552c647e0bc" providerId="LiveId" clId="{AAD5C865-2449-419B-B6CB-89659A653B48}" dt="2022-06-19T07:16:48.952" v="339" actId="5793"/>
          <ac:spMkLst>
            <pc:docMk/>
            <pc:sldMk cId="0" sldId="260"/>
            <ac:spMk id="288" creationId="{00000000-0000-0000-0000-000000000000}"/>
          </ac:spMkLst>
        </pc:spChg>
      </pc:sldChg>
      <pc:sldChg chg="modSp mod">
        <pc:chgData name="Abhilash Raja" userId="304d5552c647e0bc" providerId="LiveId" clId="{AAD5C865-2449-419B-B6CB-89659A653B48}" dt="2022-06-19T06:41:12.637" v="164"/>
        <pc:sldMkLst>
          <pc:docMk/>
          <pc:sldMk cId="0" sldId="261"/>
        </pc:sldMkLst>
        <pc:spChg chg="mod">
          <ac:chgData name="Abhilash Raja" userId="304d5552c647e0bc" providerId="LiveId" clId="{AAD5C865-2449-419B-B6CB-89659A653B48}" dt="2022-06-19T06:41:12.637" v="164"/>
          <ac:spMkLst>
            <pc:docMk/>
            <pc:sldMk cId="0" sldId="261"/>
            <ac:spMk id="294" creationId="{00000000-0000-0000-0000-000000000000}"/>
          </ac:spMkLst>
        </pc:spChg>
      </pc:sldChg>
      <pc:sldChg chg="addSp delSp modSp mod">
        <pc:chgData name="Abhilash Raja" userId="304d5552c647e0bc" providerId="LiveId" clId="{AAD5C865-2449-419B-B6CB-89659A653B48}" dt="2022-06-19T06:48:43.273" v="209" actId="20577"/>
        <pc:sldMkLst>
          <pc:docMk/>
          <pc:sldMk cId="0" sldId="262"/>
        </pc:sldMkLst>
        <pc:spChg chg="add mod">
          <ac:chgData name="Abhilash Raja" userId="304d5552c647e0bc" providerId="LiveId" clId="{AAD5C865-2449-419B-B6CB-89659A653B48}" dt="2022-06-19T06:48:43.273" v="209" actId="20577"/>
          <ac:spMkLst>
            <pc:docMk/>
            <pc:sldMk cId="0" sldId="262"/>
            <ac:spMk id="4" creationId="{55F2A7EE-568D-6D2A-11B1-0A8780450E43}"/>
          </ac:spMkLst>
        </pc:spChg>
        <pc:spChg chg="del mod">
          <ac:chgData name="Abhilash Raja" userId="304d5552c647e0bc" providerId="LiveId" clId="{AAD5C865-2449-419B-B6CB-89659A653B48}" dt="2022-06-19T06:48:19.895" v="203" actId="478"/>
          <ac:spMkLst>
            <pc:docMk/>
            <pc:sldMk cId="0" sldId="262"/>
            <ac:spMk id="300" creationId="{00000000-0000-0000-0000-000000000000}"/>
          </ac:spMkLst>
        </pc:spChg>
      </pc:sldChg>
      <pc:sldChg chg="del">
        <pc:chgData name="Abhilash Raja" userId="304d5552c647e0bc" providerId="LiveId" clId="{AAD5C865-2449-419B-B6CB-89659A653B48}" dt="2022-06-19T06:41:20.510" v="165" actId="2696"/>
        <pc:sldMkLst>
          <pc:docMk/>
          <pc:sldMk cId="0" sldId="263"/>
        </pc:sldMkLst>
      </pc:sldChg>
      <pc:sldChg chg="modSp mod">
        <pc:chgData name="Abhilash Raja" userId="304d5552c647e0bc" providerId="LiveId" clId="{AAD5C865-2449-419B-B6CB-89659A653B48}" dt="2022-06-19T07:16:27.711" v="337" actId="20577"/>
        <pc:sldMkLst>
          <pc:docMk/>
          <pc:sldMk cId="0" sldId="264"/>
        </pc:sldMkLst>
        <pc:spChg chg="mod">
          <ac:chgData name="Abhilash Raja" userId="304d5552c647e0bc" providerId="LiveId" clId="{AAD5C865-2449-419B-B6CB-89659A653B48}" dt="2022-06-19T07:16:27.711" v="337" actId="20577"/>
          <ac:spMkLst>
            <pc:docMk/>
            <pc:sldMk cId="0" sldId="264"/>
            <ac:spMk id="312" creationId="{00000000-0000-0000-0000-000000000000}"/>
          </ac:spMkLst>
        </pc:spChg>
      </pc:sldChg>
      <pc:sldChg chg="new del">
        <pc:chgData name="Abhilash Raja" userId="304d5552c647e0bc" providerId="LiveId" clId="{AAD5C865-2449-419B-B6CB-89659A653B48}" dt="2022-06-19T06:31:55.956" v="72" actId="680"/>
        <pc:sldMkLst>
          <pc:docMk/>
          <pc:sldMk cId="424306591" sldId="265"/>
        </pc:sldMkLst>
      </pc:sldChg>
      <pc:sldChg chg="modSp add mod">
        <pc:chgData name="Abhilash Raja" userId="304d5552c647e0bc" providerId="LiveId" clId="{AAD5C865-2449-419B-B6CB-89659A653B48}" dt="2022-06-19T07:08:58.321" v="257" actId="12"/>
        <pc:sldMkLst>
          <pc:docMk/>
          <pc:sldMk cId="1271962853" sldId="265"/>
        </pc:sldMkLst>
        <pc:spChg chg="mod">
          <ac:chgData name="Abhilash Raja" userId="304d5552c647e0bc" providerId="LiveId" clId="{AAD5C865-2449-419B-B6CB-89659A653B48}" dt="2022-06-19T06:32:15.192" v="77" actId="20577"/>
          <ac:spMkLst>
            <pc:docMk/>
            <pc:sldMk cId="1271962853" sldId="265"/>
            <ac:spMk id="269" creationId="{00000000-0000-0000-0000-000000000000}"/>
          </ac:spMkLst>
        </pc:spChg>
        <pc:spChg chg="mod">
          <ac:chgData name="Abhilash Raja" userId="304d5552c647e0bc" providerId="LiveId" clId="{AAD5C865-2449-419B-B6CB-89659A653B48}" dt="2022-06-19T07:08:58.321" v="257" actId="12"/>
          <ac:spMkLst>
            <pc:docMk/>
            <pc:sldMk cId="1271962853" sldId="265"/>
            <ac:spMk id="270" creationId="{00000000-0000-0000-0000-000000000000}"/>
          </ac:spMkLst>
        </pc:spChg>
      </pc:sldChg>
      <pc:sldChg chg="addSp modSp add mod">
        <pc:chgData name="Abhilash Raja" userId="304d5552c647e0bc" providerId="LiveId" clId="{AAD5C865-2449-419B-B6CB-89659A653B48}" dt="2022-06-19T07:17:16.783" v="342" actId="20577"/>
        <pc:sldMkLst>
          <pc:docMk/>
          <pc:sldMk cId="2942492167" sldId="266"/>
        </pc:sldMkLst>
        <pc:spChg chg="add mod">
          <ac:chgData name="Abhilash Raja" userId="304d5552c647e0bc" providerId="LiveId" clId="{AAD5C865-2449-419B-B6CB-89659A653B48}" dt="2022-06-19T07:17:16.783" v="342" actId="20577"/>
          <ac:spMkLst>
            <pc:docMk/>
            <pc:sldMk cId="2942492167" sldId="266"/>
            <ac:spMk id="4" creationId="{78309AA1-3314-0E77-1BA6-48D8FBFBEB41}"/>
          </ac:spMkLst>
        </pc:spChg>
        <pc:spChg chg="mod">
          <ac:chgData name="Abhilash Raja" userId="304d5552c647e0bc" providerId="LiveId" clId="{AAD5C865-2449-419B-B6CB-89659A653B48}" dt="2022-06-19T06:34:54.087" v="105" actId="20577"/>
          <ac:spMkLst>
            <pc:docMk/>
            <pc:sldMk cId="2942492167" sldId="266"/>
            <ac:spMk id="269" creationId="{00000000-0000-0000-0000-000000000000}"/>
          </ac:spMkLst>
        </pc:spChg>
        <pc:spChg chg="mod">
          <ac:chgData name="Abhilash Raja" userId="304d5552c647e0bc" providerId="LiveId" clId="{AAD5C865-2449-419B-B6CB-89659A653B48}" dt="2022-06-19T06:35:49.156" v="109"/>
          <ac:spMkLst>
            <pc:docMk/>
            <pc:sldMk cId="2942492167" sldId="266"/>
            <ac:spMk id="270" creationId="{00000000-0000-0000-0000-000000000000}"/>
          </ac:spMkLst>
        </pc:spChg>
      </pc:sldChg>
      <pc:sldChg chg="modSp add mod">
        <pc:chgData name="Abhilash Raja" userId="304d5552c647e0bc" providerId="LiveId" clId="{AAD5C865-2449-419B-B6CB-89659A653B48}" dt="2022-06-19T06:36:41.825" v="114" actId="20577"/>
        <pc:sldMkLst>
          <pc:docMk/>
          <pc:sldMk cId="2638793224" sldId="267"/>
        </pc:sldMkLst>
        <pc:spChg chg="mod">
          <ac:chgData name="Abhilash Raja" userId="304d5552c647e0bc" providerId="LiveId" clId="{AAD5C865-2449-419B-B6CB-89659A653B48}" dt="2022-06-19T06:36:10.948" v="110"/>
          <ac:spMkLst>
            <pc:docMk/>
            <pc:sldMk cId="2638793224" sldId="267"/>
            <ac:spMk id="269" creationId="{00000000-0000-0000-0000-000000000000}"/>
          </ac:spMkLst>
        </pc:spChg>
        <pc:spChg chg="mod">
          <ac:chgData name="Abhilash Raja" userId="304d5552c647e0bc" providerId="LiveId" clId="{AAD5C865-2449-419B-B6CB-89659A653B48}" dt="2022-06-19T06:36:41.825" v="114" actId="20577"/>
          <ac:spMkLst>
            <pc:docMk/>
            <pc:sldMk cId="2638793224" sldId="267"/>
            <ac:spMk id="270" creationId="{00000000-0000-0000-0000-000000000000}"/>
          </ac:spMkLst>
        </pc:spChg>
      </pc:sldChg>
      <pc:sldChg chg="modSp add mod">
        <pc:chgData name="Abhilash Raja" userId="304d5552c647e0bc" providerId="LiveId" clId="{AAD5C865-2449-419B-B6CB-89659A653B48}" dt="2022-06-19T07:16:03.963" v="300"/>
        <pc:sldMkLst>
          <pc:docMk/>
          <pc:sldMk cId="1287602250" sldId="268"/>
        </pc:sldMkLst>
        <pc:spChg chg="mod">
          <ac:chgData name="Abhilash Raja" userId="304d5552c647e0bc" providerId="LiveId" clId="{AAD5C865-2449-419B-B6CB-89659A653B48}" dt="2022-06-19T07:16:03.963" v="300"/>
          <ac:spMkLst>
            <pc:docMk/>
            <pc:sldMk cId="1287602250" sldId="268"/>
            <ac:spMk id="4" creationId="{55F2A7EE-568D-6D2A-11B1-0A8780450E43}"/>
          </ac:spMkLst>
        </pc:spChg>
        <pc:spChg chg="mod">
          <ac:chgData name="Abhilash Raja" userId="304d5552c647e0bc" providerId="LiveId" clId="{AAD5C865-2449-419B-B6CB-89659A653B48}" dt="2022-06-19T07:14:18.871" v="291" actId="20577"/>
          <ac:spMkLst>
            <pc:docMk/>
            <pc:sldMk cId="1287602250" sldId="268"/>
            <ac:spMk id="29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0E1572-5482-AC46-7C11-EC3ED95EAF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6CBE68-45C9-D03B-D167-32660FAAFC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7C0E2D-9FE8-4FBC-B5FD-B5207E23AA1E}" type="datetimeFigureOut">
              <a:rPr lang="en-US" smtClean="0"/>
              <a:t>6/19/2022</a:t>
            </a:fld>
            <a:endParaRPr lang="en-US"/>
          </a:p>
        </p:txBody>
      </p:sp>
      <p:sp>
        <p:nvSpPr>
          <p:cNvPr id="4" name="Footer Placeholder 3">
            <a:extLst>
              <a:ext uri="{FF2B5EF4-FFF2-40B4-BE49-F238E27FC236}">
                <a16:creationId xmlns:a16="http://schemas.microsoft.com/office/drawing/2014/main" id="{070F1FD1-4367-2E6E-BA72-8F3DDFFE4A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9F4811-59D4-D9A1-612A-3B26224FA9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9C83A-0419-43D4-9661-9B9CE005C650}" type="slidenum">
              <a:rPr lang="en-US" smtClean="0"/>
              <a:t>‹#›</a:t>
            </a:fld>
            <a:endParaRPr lang="en-US"/>
          </a:p>
        </p:txBody>
      </p:sp>
    </p:spTree>
    <p:extLst>
      <p:ext uri="{BB962C8B-B14F-4D97-AF65-F5344CB8AC3E}">
        <p14:creationId xmlns:p14="http://schemas.microsoft.com/office/powerpoint/2010/main" val="2019350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28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78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29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99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www.nist.gov/"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spsecuritykit.net/zero-trust/"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aspsecuritykit.net/demo/"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t-3bhDKJvlY"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24MXgDIunVs"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hyperlink" Target="https://aspsecuritykit.net/demo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441520" y="141307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ASP Security Kit (ASK)</a:t>
            </a:r>
            <a:br>
              <a:rPr lang="en-US" sz="3600" dirty="0"/>
            </a:br>
            <a:r>
              <a:rPr lang="en-US" sz="2400" dirty="0"/>
              <a:t>Automate zero trust security for web apps</a:t>
            </a:r>
            <a:endParaRPr sz="2400" dirty="0"/>
          </a:p>
        </p:txBody>
      </p:sp>
      <p:sp>
        <p:nvSpPr>
          <p:cNvPr id="264" name="Google Shape;264;p40"/>
          <p:cNvSpPr txBox="1">
            <a:spLocks noGrp="1"/>
          </p:cNvSpPr>
          <p:nvPr>
            <p:ph type="subTitle" idx="1"/>
          </p:nvPr>
        </p:nvSpPr>
        <p:spPr>
          <a:xfrm>
            <a:off x="441520" y="2643056"/>
            <a:ext cx="6901977" cy="3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Company : Khosla Tech Private Limited</a:t>
            </a:r>
          </a:p>
          <a:p>
            <a:pPr marL="0" lvl="0" indent="0" algn="l" rtl="0">
              <a:spcBef>
                <a:spcPts val="0"/>
              </a:spcBef>
              <a:spcAft>
                <a:spcPts val="0"/>
              </a:spcAft>
              <a:buNone/>
            </a:pPr>
            <a:r>
              <a:rPr lang="en-US" dirty="0"/>
              <a:t>About : We build secure web apps for self/clients using ASK</a:t>
            </a:r>
          </a:p>
          <a:p>
            <a:pPr marL="0" lvl="0" indent="0" algn="l" rtl="0">
              <a:spcBef>
                <a:spcPts val="0"/>
              </a:spcBef>
              <a:spcAft>
                <a:spcPts val="0"/>
              </a:spcAft>
              <a:buNone/>
            </a:pPr>
            <a:r>
              <a:rPr lang="en-US" dirty="0"/>
              <a:t>Email : varun@aspsecuritykit.net</a:t>
            </a:r>
          </a:p>
          <a:p>
            <a:pPr marL="0" lvl="0" indent="0" algn="l" rtl="0">
              <a:spcBef>
                <a:spcPts val="1600"/>
              </a:spcBef>
              <a:spcAft>
                <a:spcPts val="1600"/>
              </a:spcAft>
              <a:buNone/>
            </a:pPr>
            <a:r>
              <a:rPr lang="en-US" sz="1300" dirty="0"/>
              <a:t>19-06-2022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4" name="Google Shape;294;p45">
            <a:extLst>
              <a:ext uri="{FF2B5EF4-FFF2-40B4-BE49-F238E27FC236}">
                <a16:creationId xmlns:a16="http://schemas.microsoft.com/office/drawing/2014/main" id="{55F2A7EE-568D-6D2A-11B1-0A8780450E43}"/>
              </a:ext>
            </a:extLst>
          </p:cNvPr>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Expanding </a:t>
            </a:r>
            <a:r>
              <a:rPr lang="en-US" dirty="0" err="1">
                <a:latin typeface="Lato"/>
                <a:ea typeface="Lato"/>
                <a:cs typeface="Lato"/>
                <a:sym typeface="Lato"/>
              </a:rPr>
              <a:t>ASPSecurityKit</a:t>
            </a:r>
            <a:r>
              <a:rPr lang="en-US" dirty="0">
                <a:latin typeface="Lato"/>
                <a:ea typeface="Lato"/>
                <a:cs typeface="Lato"/>
                <a:sym typeface="Lato"/>
              </a:rPr>
              <a:t> to other languages and frameworks</a:t>
            </a:r>
          </a:p>
          <a:p>
            <a:pPr marL="285750" lvl="0" indent="-285750" algn="l" rtl="0">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Building a low-code PaaS to enable people quickly build APIs for mobile apps etc. secured by ASK's pipeline</a:t>
            </a:r>
            <a:endParaRPr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Your Aha Moment !</a:t>
            </a:r>
            <a:endParaRPr sz="2000" dirty="0"/>
          </a:p>
        </p:txBody>
      </p:sp>
      <p:sp>
        <p:nvSpPr>
          <p:cNvPr id="4" name="Google Shape;294;p45">
            <a:extLst>
              <a:ext uri="{FF2B5EF4-FFF2-40B4-BE49-F238E27FC236}">
                <a16:creationId xmlns:a16="http://schemas.microsoft.com/office/drawing/2014/main" id="{55F2A7EE-568D-6D2A-11B1-0A8780450E43}"/>
              </a:ext>
            </a:extLst>
          </p:cNvPr>
          <p:cNvSpPr txBox="1"/>
          <p:nvPr/>
        </p:nvSpPr>
        <p:spPr>
          <a:xfrm>
            <a:off x="494617" y="1130279"/>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Discovering that our Zero Trust approach has become an official recommendation of US government via its </a:t>
            </a:r>
            <a:r>
              <a:rPr lang="en-US" dirty="0">
                <a:latin typeface="Lato"/>
                <a:ea typeface="Lato"/>
                <a:cs typeface="Lato"/>
                <a:sym typeface="Lato"/>
                <a:hlinkClick r:id="rId3"/>
              </a:rPr>
              <a:t>National Institute of Standards and Technology</a:t>
            </a:r>
            <a:endParaRPr lang="en-US" dirty="0">
              <a:latin typeface="Lato"/>
              <a:ea typeface="Lato"/>
              <a:cs typeface="Lato"/>
              <a:sym typeface="Lato"/>
            </a:endParaRPr>
          </a:p>
        </p:txBody>
      </p:sp>
    </p:spTree>
    <p:extLst>
      <p:ext uri="{BB962C8B-B14F-4D97-AF65-F5344CB8AC3E}">
        <p14:creationId xmlns:p14="http://schemas.microsoft.com/office/powerpoint/2010/main" val="128760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1" y="2750625"/>
            <a:ext cx="6093361"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Varun Om Khosla (Author/Chief Architect/Team Lead)</a:t>
            </a:r>
          </a:p>
          <a:p>
            <a:pPr marL="0" lvl="0" indent="0" algn="l" rtl="0">
              <a:spcBef>
                <a:spcPts val="0"/>
              </a:spcBef>
              <a:spcAft>
                <a:spcPts val="1600"/>
              </a:spcAft>
              <a:buNone/>
            </a:pPr>
            <a:r>
              <a:rPr lang="en-US" sz="1600" dirty="0"/>
              <a:t>Abhilash G Raja (Senior Developer)</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Why Zero Trust</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Perimeter-based security is ineffective in current landscape of cloud computing and remote workforce</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Increasing dependency on Third-party services and components has multiplied the attack surface</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Increase in sophistication and number of cyber attacks</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Popularity of API-first approach has magnified data exposure to untrusted clients</a:t>
            </a:r>
          </a:p>
          <a:p>
            <a:pPr marL="0" lvl="0" indent="0" algn="l" rtl="0">
              <a:spcBef>
                <a:spcPts val="0"/>
              </a:spcBef>
              <a:spcAft>
                <a:spcPts val="0"/>
              </a:spcAft>
              <a:buNone/>
            </a:pP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2" name="TextBox 1">
            <a:extLst>
              <a:ext uri="{FF2B5EF4-FFF2-40B4-BE49-F238E27FC236}">
                <a16:creationId xmlns:a16="http://schemas.microsoft.com/office/drawing/2014/main" id="{DF4F9113-D3D9-5617-E5C4-D3E424395412}"/>
              </a:ext>
            </a:extLst>
          </p:cNvPr>
          <p:cNvSpPr txBox="1"/>
          <p:nvPr/>
        </p:nvSpPr>
        <p:spPr>
          <a:xfrm>
            <a:off x="619760" y="4603573"/>
            <a:ext cx="6797040" cy="307777"/>
          </a:xfrm>
          <a:prstGeom prst="rect">
            <a:avLst/>
          </a:prstGeom>
          <a:noFill/>
        </p:spPr>
        <p:txBody>
          <a:bodyPr wrap="square" rtlCol="0">
            <a:spAutoFit/>
          </a:bodyPr>
          <a:lstStyle/>
          <a:p>
            <a:r>
              <a:rPr lang="en-US" dirty="0"/>
              <a:t>Details in the </a:t>
            </a:r>
            <a:r>
              <a:rPr lang="en-US" dirty="0">
                <a:hlinkClick r:id="rId3"/>
              </a:rPr>
              <a:t>whitepaper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Why </a:t>
            </a:r>
            <a:r>
              <a:rPr lang="en-US" sz="2000" dirty="0" err="1"/>
              <a:t>ASPSecurityKit</a:t>
            </a:r>
            <a:r>
              <a:rPr lang="en-US" sz="2000" dirty="0"/>
              <a:t> for Zero Trust Approach ?</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The only security framework in ASP.NET designed from ground-up for zero trust</a:t>
            </a:r>
          </a:p>
          <a:p>
            <a:pPr marL="285750" lvl="0" indent="-285750" algn="l" rtl="0">
              <a:spcBef>
                <a:spcPts val="0"/>
              </a:spcBef>
              <a:spcAft>
                <a:spcPts val="0"/>
              </a:spcAft>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lvl="7" indent="-285750">
              <a:buFont typeface="Arial" panose="020B0604020202020204" pitchFamily="34" charset="0"/>
              <a:buChar char="•"/>
            </a:pPr>
            <a:r>
              <a:rPr lang="en-US" dirty="0">
                <a:solidFill>
                  <a:srgbClr val="222222"/>
                </a:solidFill>
                <a:highlight>
                  <a:srgbClr val="FFFFFF"/>
                </a:highlight>
                <a:latin typeface="Lato"/>
                <a:ea typeface="Lato"/>
                <a:cs typeface="Lato"/>
                <a:sym typeface="Lato"/>
              </a:rPr>
              <a:t>ASP.NET security assumes full-trust by default</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3" indent="-285750">
              <a:buFont typeface="Arial" panose="020B0604020202020204" pitchFamily="34" charset="0"/>
              <a:buChar char="•"/>
            </a:pPr>
            <a:r>
              <a:rPr lang="en-US" dirty="0">
                <a:solidFill>
                  <a:srgbClr val="222222"/>
                </a:solidFill>
                <a:highlight>
                  <a:srgbClr val="FFFFFF"/>
                </a:highlight>
                <a:latin typeface="Lato"/>
                <a:ea typeface="Lato"/>
                <a:cs typeface="Lato"/>
                <a:sym typeface="Lato"/>
              </a:rPr>
              <a:t>Single, uniform security pipeline to enforce all kinds of security policies</a:t>
            </a:r>
          </a:p>
          <a:p>
            <a:pPr marL="285750" lvl="3" indent="-285750">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lvl="3" indent="-285750">
              <a:buFont typeface="Arial" panose="020B0604020202020204" pitchFamily="34" charset="0"/>
              <a:buChar char="•"/>
            </a:pPr>
            <a:r>
              <a:rPr lang="en-US" dirty="0">
                <a:solidFill>
                  <a:srgbClr val="222222"/>
                </a:solidFill>
                <a:highlight>
                  <a:srgbClr val="FFFFFF"/>
                </a:highlight>
                <a:latin typeface="Lato"/>
                <a:ea typeface="Lato"/>
                <a:cs typeface="Lato"/>
                <a:sym typeface="Lato"/>
              </a:rPr>
              <a:t>Built-in policies include XSS mitigation, third-party and first-party authentication options, IP firewall, two-factor, account verification, granular authorization, entity suspension, etc.</a:t>
            </a:r>
          </a:p>
          <a:p>
            <a:pPr marL="0" lvl="0" indent="0" algn="l" rtl="0">
              <a:spcBef>
                <a:spcPts val="0"/>
              </a:spcBef>
              <a:spcAft>
                <a:spcPts val="0"/>
              </a:spcAft>
              <a:buNone/>
            </a:pP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extLst>
      <p:ext uri="{BB962C8B-B14F-4D97-AF65-F5344CB8AC3E}">
        <p14:creationId xmlns:p14="http://schemas.microsoft.com/office/powerpoint/2010/main" val="127196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Why </a:t>
            </a:r>
            <a:r>
              <a:rPr lang="en-US" sz="2000" dirty="0" err="1"/>
              <a:t>ASPSecurityKit</a:t>
            </a:r>
            <a:r>
              <a:rPr lang="en-US" sz="2000" dirty="0"/>
              <a:t> for Zero Trust Approach ?</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All policies are enforced by default on every request unless explicitly excluded</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Forces developers to automatically think with a Security-first mindset</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Unmatched flexibility of the pipeline to adapt to any authentication and access verification scenario</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Notifications to concerned individuals upon sensitive activities</a:t>
            </a:r>
          </a:p>
          <a:p>
            <a:pPr marL="0" lvl="0" indent="0" algn="l" rtl="0">
              <a:spcBef>
                <a:spcPts val="0"/>
              </a:spcBef>
              <a:spcAft>
                <a:spcPts val="0"/>
              </a:spcAft>
              <a:buNone/>
            </a:pP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4" name="TextBox 3">
            <a:extLst>
              <a:ext uri="{FF2B5EF4-FFF2-40B4-BE49-F238E27FC236}">
                <a16:creationId xmlns:a16="http://schemas.microsoft.com/office/drawing/2014/main" id="{78309AA1-3314-0E77-1BA6-48D8FBFBEB41}"/>
              </a:ext>
            </a:extLst>
          </p:cNvPr>
          <p:cNvSpPr txBox="1"/>
          <p:nvPr/>
        </p:nvSpPr>
        <p:spPr>
          <a:xfrm>
            <a:off x="619760" y="4603573"/>
            <a:ext cx="6797040" cy="307777"/>
          </a:xfrm>
          <a:prstGeom prst="rect">
            <a:avLst/>
          </a:prstGeom>
          <a:noFill/>
        </p:spPr>
        <p:txBody>
          <a:bodyPr wrap="square" rtlCol="0">
            <a:spAutoFit/>
          </a:bodyPr>
          <a:lstStyle/>
          <a:p>
            <a:r>
              <a:rPr lang="en-US" dirty="0"/>
              <a:t>Check out </a:t>
            </a:r>
            <a:r>
              <a:rPr lang="en-US" dirty="0">
                <a:hlinkClick r:id="rId3"/>
              </a:rPr>
              <a:t>product video</a:t>
            </a:r>
            <a:endParaRPr lang="en-US" dirty="0"/>
          </a:p>
        </p:txBody>
      </p:sp>
    </p:spTree>
    <p:extLst>
      <p:ext uri="{BB962C8B-B14F-4D97-AF65-F5344CB8AC3E}">
        <p14:creationId xmlns:p14="http://schemas.microsoft.com/office/powerpoint/2010/main" val="294249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Benefits of Automating Zero Trust with </a:t>
            </a:r>
            <a:r>
              <a:rPr lang="en-US" sz="2000" dirty="0" err="1"/>
              <a:t>ASPSecurityKit</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Equip your existing workforce for zero-trust approach with minimum training</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Shield your service quality from the adverse effects of talent attrition</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Respond quickly to evolving threats reducing downtime and increasing customer satisfaction</a:t>
            </a:r>
          </a:p>
          <a:p>
            <a:pPr marL="0" lvl="0" indent="0" algn="l" rtl="0">
              <a:spcBef>
                <a:spcPts val="0"/>
              </a:spcBef>
              <a:spcAft>
                <a:spcPts val="0"/>
              </a:spcAft>
              <a:buNone/>
            </a:pPr>
            <a:endParaRPr dirty="0">
              <a:latin typeface="Lato"/>
              <a:ea typeface="Lato"/>
              <a:cs typeface="Lato"/>
              <a:sym typeface="Lato"/>
            </a:endParaRPr>
          </a:p>
        </p:txBody>
      </p:sp>
    </p:spTree>
    <p:extLst>
      <p:ext uri="{BB962C8B-B14F-4D97-AF65-F5344CB8AC3E}">
        <p14:creationId xmlns:p14="http://schemas.microsoft.com/office/powerpoint/2010/main" val="263879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222222"/>
                </a:solidFill>
                <a:highlight>
                  <a:srgbClr val="FFFFFF"/>
                </a:highlight>
              </a:rPr>
              <a:t>User Segment</a:t>
            </a:r>
            <a:endParaRPr sz="2000" dirty="0"/>
          </a:p>
        </p:txBody>
      </p:sp>
      <p:sp>
        <p:nvSpPr>
          <p:cNvPr id="5" name="Google Shape;270;p41">
            <a:extLst>
              <a:ext uri="{FF2B5EF4-FFF2-40B4-BE49-F238E27FC236}">
                <a16:creationId xmlns:a16="http://schemas.microsoft.com/office/drawing/2014/main" id="{77EA36EC-9503-EF15-48FF-7ABFC86EFFB3}"/>
              </a:ext>
            </a:extLst>
          </p:cNvPr>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SaaS applications</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Multi-tenant enterprise services</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E-Commerce and other multi-user marketplaces</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Internal corporate applications such as HR/payroll/</a:t>
            </a:r>
            <a:r>
              <a:rPr lang="en-US" dirty="0" err="1">
                <a:solidFill>
                  <a:srgbClr val="222222"/>
                </a:solidFill>
                <a:highlight>
                  <a:srgbClr val="FFFFFF"/>
                </a:highlight>
                <a:latin typeface="Lato"/>
                <a:ea typeface="Lato"/>
                <a:cs typeface="Lato"/>
                <a:sym typeface="Lato"/>
              </a:rPr>
              <a:t>etc</a:t>
            </a: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
        <p:nvSpPr>
          <p:cNvPr id="4" name="Google Shape;270;p41">
            <a:extLst>
              <a:ext uri="{FF2B5EF4-FFF2-40B4-BE49-F238E27FC236}">
                <a16:creationId xmlns:a16="http://schemas.microsoft.com/office/drawing/2014/main" id="{40329C0C-E2A9-A3BB-3916-A79D6CAEC633}"/>
              </a:ext>
            </a:extLst>
          </p:cNvPr>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People mostly use the default ASP.NET framework subsystem which, though have evolved, still suffers from several fundamental issues chief of which is the unnecessary boilerplate code that an engineer has to write. The more code you write related to security, the greater chance of introducing security holes in the application. We've created a comparison video that demonstrates this quite comprehensively: </a:t>
            </a:r>
            <a:r>
              <a:rPr lang="en-US" dirty="0">
                <a:solidFill>
                  <a:srgbClr val="222222"/>
                </a:solidFill>
                <a:highlight>
                  <a:srgbClr val="FFFFFF"/>
                </a:highlight>
                <a:latin typeface="Lato"/>
                <a:ea typeface="Lato"/>
                <a:cs typeface="Lato"/>
                <a:sym typeface="Lato"/>
                <a:hlinkClick r:id="rId3"/>
              </a:rPr>
              <a:t>https://youtu.be/t-3bhDKJvlY</a:t>
            </a:r>
            <a:endParaRPr lang="en-US" dirty="0">
              <a:solidFill>
                <a:srgbClr val="222222"/>
              </a:solidFill>
              <a:highlight>
                <a:srgbClr val="FFFFFF"/>
              </a:highlight>
              <a:latin typeface="Lato"/>
              <a:ea typeface="Lato"/>
              <a:cs typeface="Lato"/>
              <a:sym typeface="Lato"/>
            </a:endParaRP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Some other folks would have built their own custom framework the way I started. But since those haven't been productized, they would suffer from problems re maintenance, difficult to reuse and unnecessary customization per project.</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IAM as a service like Okta. Easy to start with less overhead of maintenance. However, eventually costly as you scale, third-party dependency not an option for many critical systems, and ASK's deeper integration at runtime keeps unique possibilities opened for ASK.</a:t>
            </a:r>
          </a:p>
          <a:p>
            <a:pPr marL="285750" lvl="0" indent="-285750" algn="l" rtl="0">
              <a:spcBef>
                <a:spcPts val="0"/>
              </a:spcBef>
              <a:spcAft>
                <a:spcPts val="0"/>
              </a:spcAft>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Product DEMO</a:t>
            </a:r>
            <a:endParaRPr sz="2000" dirty="0"/>
          </a:p>
        </p:txBody>
      </p:sp>
      <p:sp>
        <p:nvSpPr>
          <p:cNvPr id="288" name="Google Shape;288;p44"/>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Building </a:t>
            </a:r>
            <a:r>
              <a:rPr lang="en-US" dirty="0" err="1">
                <a:solidFill>
                  <a:srgbClr val="222222"/>
                </a:solidFill>
                <a:highlight>
                  <a:srgbClr val="FFFFFF"/>
                </a:highlight>
                <a:latin typeface="Lato"/>
                <a:ea typeface="Lato"/>
                <a:cs typeface="Lato"/>
                <a:sym typeface="Lato"/>
              </a:rPr>
              <a:t>SuperFinance</a:t>
            </a:r>
            <a:r>
              <a:rPr lang="en-US" dirty="0">
                <a:solidFill>
                  <a:srgbClr val="222222"/>
                </a:solidFill>
                <a:highlight>
                  <a:srgbClr val="FFFFFF"/>
                </a:highlight>
                <a:latin typeface="Lato"/>
                <a:ea typeface="Lato"/>
                <a:cs typeface="Lato"/>
                <a:sym typeface="Lato"/>
              </a:rPr>
              <a:t> – a digital banking Software as a Service (SaaS) prototype: </a:t>
            </a:r>
            <a:r>
              <a:rPr lang="en-US" dirty="0">
                <a:solidFill>
                  <a:srgbClr val="222222"/>
                </a:solidFill>
                <a:highlight>
                  <a:srgbClr val="FFFFFF"/>
                </a:highlight>
                <a:latin typeface="Lato"/>
                <a:ea typeface="Lato"/>
                <a:cs typeface="Lato"/>
                <a:sym typeface="Lato"/>
                <a:hlinkClick r:id="rId3"/>
              </a:rPr>
              <a:t>https://www.youtube.com/watch?v=24MXgDIunVs</a:t>
            </a: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endParaRPr lang="en-US" sz="1200"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Tutorials and live demos: </a:t>
            </a:r>
            <a:r>
              <a:rPr lang="en-US" dirty="0">
                <a:latin typeface="Lato"/>
                <a:ea typeface="Lato"/>
                <a:cs typeface="Lato"/>
                <a:sym typeface="Lato"/>
                <a:hlinkClick r:id="rId4"/>
              </a:rPr>
              <a:t>https://ASPSecurityKit.net/demos/</a:t>
            </a:r>
            <a:endParaRPr lang="en-US" dirty="0">
              <a:latin typeface="Lato"/>
              <a:ea typeface="Lato"/>
              <a:cs typeface="Lato"/>
              <a:sym typeface="Lato"/>
            </a:endParaRPr>
          </a:p>
          <a:p>
            <a:pPr lvl="0" algn="l" rtl="0">
              <a:spcBef>
                <a:spcPts val="0"/>
              </a:spcBef>
              <a:spcAft>
                <a:spcPts val="0"/>
              </a:spcAft>
            </a:pP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To get started within minutes with </a:t>
            </a:r>
            <a:r>
              <a:rPr lang="en-US" dirty="0" err="1">
                <a:latin typeface="Lato"/>
                <a:ea typeface="Lato"/>
                <a:cs typeface="Lato"/>
                <a:sym typeface="Lato"/>
              </a:rPr>
              <a:t>ASPSecurityKit</a:t>
            </a:r>
            <a:r>
              <a:rPr lang="en-US" dirty="0">
                <a:latin typeface="Lato"/>
                <a:ea typeface="Lato"/>
                <a:cs typeface="Lato"/>
                <a:sym typeface="Lato"/>
              </a:rPr>
              <a:t>, we provide supplementary products called source packages, that give source implementation of profile/user management/admin portals and APIs, built on ASK framework, to save time developing these from scratch. This also enables teams to get started with business features of the prototype/product quickly. </a:t>
            </a:r>
          </a:p>
          <a:p>
            <a:pPr marL="285750" lvl="0" indent="-285750" algn="l" rtl="0">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Different source packages are available to get started with ASK on new or existing projects.</a:t>
            </a:r>
          </a:p>
          <a:p>
            <a:pPr marL="285750" lvl="0" indent="-285750" algn="l" rtl="0">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A NuGet tool is built that guides user through the process of installing/configuring source packages with ASK.</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658</Words>
  <Application>Microsoft Office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Lato</vt:lpstr>
      <vt:lpstr>Lato Black</vt:lpstr>
      <vt:lpstr>Arial</vt:lpstr>
      <vt:lpstr>TI Template</vt:lpstr>
      <vt:lpstr>ASP Security Kit (ASK) Automate zero trust security for web apps</vt:lpstr>
      <vt:lpstr>Why Zero Trust</vt:lpstr>
      <vt:lpstr>Why ASPSecurityKit for Zero Trust Approach ?</vt:lpstr>
      <vt:lpstr>Why ASPSecurityKit for Zero Trust Approach ?</vt:lpstr>
      <vt:lpstr>Benefits of Automating Zero Trust with ASPSecurityKit</vt:lpstr>
      <vt:lpstr>User Segment</vt:lpstr>
      <vt:lpstr>Current Landscape</vt:lpstr>
      <vt:lpstr>Product DEMO</vt:lpstr>
      <vt:lpstr>Key Differentiators &amp; Adoption Plan</vt:lpstr>
      <vt:lpstr>Future Vision</vt:lpstr>
      <vt:lpstr>Your Aha Moment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 </dc:title>
  <cp:lastModifiedBy>varun Om khosla</cp:lastModifiedBy>
  <cp:revision>3</cp:revision>
  <dcterms:modified xsi:type="dcterms:W3CDTF">2022-06-19T08:25:54Z</dcterms:modified>
</cp:coreProperties>
</file>