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3"/>
      <p:bold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Light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770297-1FD5-4D3E-A8FF-CF420E5FAAA8}">
  <a:tblStyle styleId="{C6770297-1FD5-4D3E-A8FF-CF420E5FAA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d07c7f51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d07c7f51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cd07c7f51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cd07c7f51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d07c7f51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d07c7f51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cd07c7f51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cd07c7f51e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d07c7f51e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cd07c7f51e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cd07c7f51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cd07c7f51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cd07c7f51e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cd07c7f51e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cd07c7f51e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cd07c7f51e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cd07c7f51e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cd07c7f51e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cd07c7f51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cd07c7f51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9b13d67d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9b13d67d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cd07c7f51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cd07c7f51e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9b13d67d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9b13d67d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9b13d67d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9b13d67d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cd07c7f51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cd07c7f51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d07c7f51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cd07c7f51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cd07c7f51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cd07c7f51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d07c7f51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cd07c7f51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cd07c7f51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cd07c7f51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CRUD OOP PHP dan mySQL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Light"/>
                <a:ea typeface="Roboto Light"/>
                <a:cs typeface="Roboto Light"/>
                <a:sym typeface="Roboto Light"/>
              </a:rPr>
              <a:t>Pemrograman Berbasis Web II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[CREATE] Buat Form Input Data dengan buat file input.php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25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&lt;form action="</a:t>
            </a:r>
            <a:r>
              <a:rPr lang="id" sz="10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proses.php?aksi=tambah</a:t>
            </a: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" method="post"&gt;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&lt;div class="mb-3"&gt;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&lt;label for="nama" class="form-label"&gt;Nama&lt;/label&gt;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&lt;input type="text" class="form-control" id="nama" name="nama" placeholder="Nama .."&gt;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&lt;/div&gt;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&lt;div class="mb-3"&gt;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&lt;label for="alamat" class="form-label"&gt;Alamat&lt;/label&gt;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&lt;textarea class="form-control" id="alamat" name="alamat" rows="3"&gt;&lt;/textarea&gt;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&lt;/div&gt;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&lt;div class="mb-3"&gt;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&lt;label for="nohp" class="form-label"&gt;No. HP&lt;/label&gt;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&lt;input type="text" class="form-control" id="nohp" name="nohp" placeholder="No. HP .."&gt;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&lt;/div&gt;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&lt;input type="submit" class="btn btn-primary" value="Simpan"&gt;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&lt;/form&gt;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[CREATE] Buat Function input di database.php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25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class database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……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function input($nama, $alamat, $nohp)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{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</a:t>
            </a:r>
            <a:r>
              <a:rPr lang="id" sz="10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mysqli_query($this-&gt;connect, "insert into user values(NULL,'$nama','$alamat','$nohp')");</a:t>
            </a:r>
            <a:endParaRPr sz="1000" b="1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}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……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?&gt;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[CREATE] Buat file proses.php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25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 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include 'database.php';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$db = new database();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$aksi = </a:t>
            </a:r>
            <a:r>
              <a:rPr lang="id" sz="11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$_GET['aksi']</a:t>
            </a: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if($aksi == "tambah"){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	</a:t>
            </a:r>
            <a:r>
              <a:rPr lang="id" sz="11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$db-&gt;input($_POST['nama'],$_POST['alamat'],$_POST['nohp']);</a:t>
            </a:r>
            <a:endParaRPr sz="1100" b="1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	header("location:index.php");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?&gt;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[EDIT] Buat Function edit di database.php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25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class database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……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function edit($id)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{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$data = </a:t>
            </a:r>
            <a:r>
              <a:rPr lang="id" sz="10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mysqli_query($this-&gt;connect, "select * from user where id='$id'");</a:t>
            </a:r>
            <a:endParaRPr sz="1000" b="1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$rows = </a:t>
            </a:r>
            <a:r>
              <a:rPr lang="id" sz="10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mysqli_fetch_all($data, MYSQLI_ASSOC);</a:t>
            </a:r>
            <a:endParaRPr sz="1000" b="1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return $rows;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}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……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?&gt;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[EDIT] Buat Tombol Edit di Tabel Data (index.php)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25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$no = 1;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foreach ($db-&gt;tampil_data() as $siswa) {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?&gt;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&lt;tr&gt;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&lt;td&gt;&lt;?php echo $no++; ?&gt;&lt;/td&gt;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&lt;td&gt;&lt;?php echo $siswa['nama']; ?&gt;&lt;/td&gt;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&lt;td&gt;&lt;?php echo $siswa['alamat']; ?&gt;&lt;/td&gt;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&lt;td&gt;&lt;?php echo $siswa['nohp']; ?&gt;&lt;/td&gt;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&lt;td&gt;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	</a:t>
            </a:r>
            <a:r>
              <a:rPr lang="id" sz="9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&lt;a class="btn btn-warning btn-sm" href="edit.php?id=&lt;?php echo $siswa['id']; ?&gt;&amp;aksi=edit"&gt;Edit&lt;/a&gt;</a:t>
            </a:r>
            <a:endParaRPr sz="900" b="1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&lt;/td&gt;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&lt;/tr&gt;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}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9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?&gt;</a:t>
            </a: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[EDIT] Buat Form Edit Data dengan buat file edit.php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25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&lt;form action="</a:t>
            </a:r>
            <a:r>
              <a:rPr lang="id" sz="8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proses.php?aksi=update</a:t>
            </a: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" method="post"&gt;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</a:t>
            </a:r>
            <a:endParaRPr sz="800" b="1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foreach ($db-&gt;edit($_GET['id']) as $d) {</a:t>
            </a:r>
            <a:endParaRPr sz="800" b="1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?&gt;</a:t>
            </a:r>
            <a:endParaRPr sz="800" b="1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&lt;input type="hidden" name="id" value="</a:t>
            </a:r>
            <a:r>
              <a:rPr lang="id" sz="8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 echo $d['id'] ?&gt;</a:t>
            </a: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"&gt;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&lt;div class="mb-3"&gt;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&lt;label for="nama" class="form-label"&gt;Nama&lt;/label&gt;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&lt;input type="text" class="form-control" id="nama" name="nama" placeholder="Nama .." value="</a:t>
            </a:r>
            <a:r>
              <a:rPr lang="id" sz="8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 echo $d['nama'] ?&gt;</a:t>
            </a: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"&gt;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&lt;/div&gt;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&lt;div class="mb-3"&gt;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&lt;label for="alamat" class="form-label"&gt;Alamat&lt;/label&gt;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&lt;textarea class="form-control" id="alamat" name="alamat" rows="3"&gt;</a:t>
            </a:r>
            <a:r>
              <a:rPr lang="id" sz="8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 echo $d['alamat'] ?&gt;</a:t>
            </a: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&lt;/textarea&gt;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&lt;/div&gt;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&lt;div class="mb-3"&gt;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&lt;label for="nohp" class="form-label"&gt;No. HP&lt;/label&gt;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  &lt;input type="text" class="form-control" id="nohp" name="nohp" value="</a:t>
            </a:r>
            <a:r>
              <a:rPr lang="id" sz="8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 echo $d['nohp'] ?&gt;</a:t>
            </a: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" placeholder="No. HP .."&gt;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&lt;/div&gt;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&lt;input type="submit" class="btn btn-primary" value="Simpan"&gt;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 } ?&gt;</a:t>
            </a: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&lt;/form&gt;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[UPDATE] Buat Function input di database.php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25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class database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……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function update($id, $nama, $alamat, $nohp)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{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</a:t>
            </a:r>
            <a:r>
              <a:rPr lang="id" sz="10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mysqli_query($this-&gt;connect, "update user set nama='$nama', alamat='$alamat', nohp='$nohp'   where id='$id'");</a:t>
            </a:r>
            <a:endParaRPr sz="1000" b="1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}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……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?&gt;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[UPDATE] Buat file proses.php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25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 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include 'database.php';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$db = new database();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$aksi = </a:t>
            </a:r>
            <a:r>
              <a:rPr lang="id" sz="11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$_GET['aksi']</a:t>
            </a: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if($aksi == "tambah"){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	$db-&gt;input($_POST['nama'],$_POST['alamat'],$_POST['nohp']);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	header("location:index.php");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} elseif($aksi == "update"){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	</a:t>
            </a:r>
            <a:r>
              <a:rPr lang="id" sz="11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$db-&gt;update($_POST['id'],$_POST['nama'],$_POST['alamat'],$_POST['nohp']);</a:t>
            </a:r>
            <a:endParaRPr sz="1100" b="1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	header("location:index.php");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}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?&gt;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[DELETE] Buat Tombol Hapus di Tabel Data (index.php)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25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$no = 1;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foreach ($db-&gt;tampil_data() as $siswa) {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?&gt;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&lt;tr&gt;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&lt;td&gt;&lt;?php echo $no++; ?&gt;&lt;/td&gt;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&lt;td&gt;&lt;?php echo $siswa['nama']; ?&gt;&lt;/td&gt;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&lt;td&gt;&lt;?php echo $siswa['alamat']; ?&gt;&lt;/td&gt;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&lt;td&gt;&lt;?php echo $siswa['nohp']; ?&gt;&lt;/td&gt;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&lt;td&gt;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	&lt;a class="btn btn-warning btn-sm" href="edit.php?id=&lt;?php echo $siswa['id']; ?&gt;&amp;aksi=edit"&gt;Edit&lt;/a&gt;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9144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&lt;a class="btn btn-danger btn-sm" href="proses.php?id=&lt;?php echo $siswa['id'];?&gt;&amp;aksi=hapus"&gt;</a:t>
            </a:r>
            <a:endParaRPr sz="800" b="1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13716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Hapus</a:t>
            </a:r>
            <a:endParaRPr sz="800" b="1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9144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&lt;/a&gt;	</a:t>
            </a: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&lt;/td&gt;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&lt;/tr&gt;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}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?&gt;</a:t>
            </a:r>
            <a:endParaRPr sz="8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58" name="Google Shape;2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125" y="4296521"/>
            <a:ext cx="1202289" cy="4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[DELETE] Buat Function hapus di database.php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25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class database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……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function hapus($id)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{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</a:t>
            </a:r>
            <a:r>
              <a:rPr lang="id" sz="10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mysqli_query($this-&gt;connect, "delete from user where id='$id'");</a:t>
            </a:r>
            <a:endParaRPr sz="1000" b="1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}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……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?&gt;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125" y="4296521"/>
            <a:ext cx="1202289" cy="4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Materi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25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id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Koneksi Database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id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Menampilkan List User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id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User Baru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id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Update User Baru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id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Delete User Baru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[DELETE] Buat file proses.php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25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 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include 'database.php';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$db = new database();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$aksi = </a:t>
            </a:r>
            <a:r>
              <a:rPr lang="id" sz="10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$_GET['aksi']</a:t>
            </a: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if($aksi == "tambah"){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	$db-&gt;input($_POST['nama'],$_POST['alamat'],$_POST['nohp']);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	header("location:index.php");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} elseif($aksi == "update"){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	$db-&gt;update($_POST['id'],$_POST['nama'],$_POST['alamat'],$_POST['nohp']);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	header("location:index.php");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}elseif($aksi == "hapus"){ 	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	</a:t>
            </a:r>
            <a:r>
              <a:rPr lang="id" sz="10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$db-&gt;hapus($_GET['id']);</a:t>
            </a:r>
            <a:endParaRPr sz="1000" b="1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header("location:index.php");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}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?&gt;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125" y="4296521"/>
            <a:ext cx="1202289" cy="4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mysqli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25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id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mysqli_connect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id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mysqli_select_db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id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mysqli_query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id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mysqli_fetch_all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PHP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25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id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id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$_GET[]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id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$_POST[]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id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header(“location”)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Buat Koneksi Database (database.php)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25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class database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public $host = "database";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public $username = "root";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public $pass = "password";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public $db = "docker_php";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public $connect;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function __construct()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{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$this-&gt;connect = </a:t>
            </a:r>
            <a:r>
              <a:rPr lang="id" sz="10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mysqli_connect</a:t>
            </a: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($this-&gt;host, $this-&gt;username, $this-&gt;pass);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</a:t>
            </a:r>
            <a:r>
              <a:rPr lang="id" sz="10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mysqli_select_db</a:t>
            </a: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($this-&gt;connect, $this-&gt;db);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}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?&gt;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Menggunakan Koneksi Database (index.php)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25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include 'database.php';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$db = new database();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?&gt;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Buat Tabel User dan Isikan Data seperti ini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25" y="1178300"/>
            <a:ext cx="7268325" cy="3232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[READ] Buat Function tampil_data di database.php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25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class database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……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function tampil_data()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{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$data = </a:t>
            </a:r>
            <a:r>
              <a:rPr lang="id" sz="10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mysqli_query($this-&gt;connect, "select * from user");</a:t>
            </a:r>
            <a:endParaRPr sz="1000" b="1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$rows = </a:t>
            </a:r>
            <a:r>
              <a:rPr lang="id" sz="10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mysqli_fetch_all($data, MYSQLI_ASSOC);</a:t>
            </a:r>
            <a:endParaRPr sz="1000" b="1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return $rows;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}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……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0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?&gt;</a:t>
            </a:r>
            <a:endParaRPr sz="10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latin typeface="Roboto"/>
                <a:ea typeface="Roboto"/>
                <a:cs typeface="Roboto"/>
                <a:sym typeface="Roboto"/>
              </a:rPr>
              <a:t>[READ] Tampilkan data tampil_data di index.php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25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$no = 1;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foreach (</a:t>
            </a:r>
            <a:r>
              <a:rPr lang="id" sz="1100" b="1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$db-&gt;tampil_data()</a:t>
            </a: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as $siswa) {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?&gt;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&lt;tr&gt;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&lt;td&gt;&lt;?php echo $no++; ?&gt;&lt;/td&gt;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&lt;td&gt;&lt;?php echo $siswa['nama']; ?&gt;&lt;/td&gt;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&lt;td&gt;&lt;?php echo $siswa['alamat']; ?&gt;&lt;/td&gt;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	&lt;td&gt;&lt;?php echo $siswa['nohp']; ?&gt;&lt;/td&gt;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&lt;/tr&gt;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&lt;?php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	}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?&gt;</a:t>
            </a:r>
            <a:endParaRPr sz="11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1753</Words>
  <Application>Microsoft Office PowerPoint</Application>
  <PresentationFormat>On-screen Show (16:9)</PresentationFormat>
  <Paragraphs>236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Roboto Light</vt:lpstr>
      <vt:lpstr>Roboto</vt:lpstr>
      <vt:lpstr>Arial</vt:lpstr>
      <vt:lpstr>Fira Code</vt:lpstr>
      <vt:lpstr>Simple Light</vt:lpstr>
      <vt:lpstr>CRUD OOP PHP dan mySQL</vt:lpstr>
      <vt:lpstr>Materi</vt:lpstr>
      <vt:lpstr>mysqli</vt:lpstr>
      <vt:lpstr>PHP</vt:lpstr>
      <vt:lpstr>Buat Koneksi Database (database.php)</vt:lpstr>
      <vt:lpstr>Menggunakan Koneksi Database (index.php)</vt:lpstr>
      <vt:lpstr>Buat Tabel User dan Isikan Data seperti ini</vt:lpstr>
      <vt:lpstr>[READ] Buat Function tampil_data di database.php</vt:lpstr>
      <vt:lpstr>[READ] Tampilkan data tampil_data di index.php</vt:lpstr>
      <vt:lpstr>[CREATE] Buat Form Input Data dengan buat file input.php</vt:lpstr>
      <vt:lpstr>[CREATE] Buat Function input di database.php</vt:lpstr>
      <vt:lpstr>[CREATE] Buat file proses.php</vt:lpstr>
      <vt:lpstr>[EDIT] Buat Function edit di database.php</vt:lpstr>
      <vt:lpstr>[EDIT] Buat Tombol Edit di Tabel Data (index.php)</vt:lpstr>
      <vt:lpstr>[EDIT] Buat Form Edit Data dengan buat file edit.php</vt:lpstr>
      <vt:lpstr>[UPDATE] Buat Function input di database.php</vt:lpstr>
      <vt:lpstr>[UPDATE] Buat file proses.php</vt:lpstr>
      <vt:lpstr>[DELETE] Buat Tombol Hapus di Tabel Data (index.php)</vt:lpstr>
      <vt:lpstr>[DELETE] Buat Function hapus di database.php</vt:lpstr>
      <vt:lpstr>[DELETE] Buat file proses.php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Ari Putra Wibowo</cp:lastModifiedBy>
  <cp:revision>2</cp:revision>
  <dcterms:modified xsi:type="dcterms:W3CDTF">2024-10-15T02:05:36Z</dcterms:modified>
</cp:coreProperties>
</file>