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9" r:id="rId3"/>
    <p:sldId id="284" r:id="rId4"/>
    <p:sldId id="280" r:id="rId5"/>
    <p:sldId id="281" r:id="rId6"/>
    <p:sldId id="282" r:id="rId7"/>
    <p:sldId id="283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B73EFE-1BB7-42F1-8AF7-7FBFCB42059D}">
  <a:tblStyle styleId="{22B73EFE-1BB7-42F1-8AF7-7FBFCB420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07c7f5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d07c7f5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07c7f5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d07c7f5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45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d07c7f5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d07c7f5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d07c7f5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d07c7f5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d07c7f51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cd07c7f51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d07c7f51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d07c7f51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OOP 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Pemrograman Berbasis Web II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lang="en-US"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//class </a:t>
            </a: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id" sz="14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Buah</a:t>
            </a: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endParaRPr lang="en-US"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Object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Buah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Properties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$nama;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$warna;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 = new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Buah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$pisang-&gt;nama = "Pisang";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$pisang-&gt;nama;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4776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52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Buah 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Properties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$nama;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$warna;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Methods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function aturWarna($warnaBaru)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$this-&gt;warna = $warnaBaru;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function tampilDeskripsi()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echo "Buah $this-&gt;nama berwarna $this-&gt;warna";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4731300" y="1152475"/>
            <a:ext cx="45552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 = new Buah();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$pisang-&gt;nama = "Pisang";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$pisang-&gt;aturWarna('Kuning');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$pisang-&gt;nama;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"&lt;br&gt;";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$pisang-&gt;warna;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"&lt;br&gt;";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$pisang-&gt;tampilDeskripsi();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Construct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Buah 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Properties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$nama;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$warna;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//Construct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function __construct($namaBaru, $warnaBaru)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$this-&gt;nama = $namaBaru;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$this-&gt;warna = $warnaBaru;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Pewarisan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Buah {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Properties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$nama;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$warna;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// Pisang warisan dari Buah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Pisang extends Buah</a:t>
            </a: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function halo() {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echo "Halo Nama Saya Pisang";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$pisang = new Pisang("Pisang", "Kuning");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echo $pisang-&gt;halo();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Akses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Buah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Properties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// Jenis Akses public, private, protected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private $nama1;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//hanya bisa diakses di kelasnya</a:t>
            </a:r>
            <a:endParaRPr sz="11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protected $nama2;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//hanya bisa diakses di kelasnya dan warisannya</a:t>
            </a:r>
            <a:endParaRPr sz="11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public $nama3;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//bisa diakses dimana aja</a:t>
            </a:r>
            <a:endParaRPr sz="11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On-screen Show (16:9)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Roboto Light</vt:lpstr>
      <vt:lpstr>Arial</vt:lpstr>
      <vt:lpstr>Fira Code</vt:lpstr>
      <vt:lpstr>Simple Light</vt:lpstr>
      <vt:lpstr>OOP PHP</vt:lpstr>
      <vt:lpstr>Class</vt:lpstr>
      <vt:lpstr>Object</vt:lpstr>
      <vt:lpstr>Methods</vt:lpstr>
      <vt:lpstr>Construct</vt:lpstr>
      <vt:lpstr>Pewarisan</vt:lpstr>
      <vt:lpstr>Akses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Ari Putra Wibowo</cp:lastModifiedBy>
  <cp:revision>5</cp:revision>
  <dcterms:modified xsi:type="dcterms:W3CDTF">2024-10-07T04:33:35Z</dcterms:modified>
</cp:coreProperties>
</file>