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56990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64367" y="427673"/>
            <a:ext cx="7388066" cy="1749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593"/>
              </a:lnSpc>
              <a:buNone/>
            </a:pPr>
            <a:r>
              <a:rPr lang="en-US" sz="3674" b="1" spc="-11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School Registration System for the Gauteng Department of Education</a:t>
            </a:r>
            <a:endParaRPr lang="en-US" sz="3674" dirty="0"/>
          </a:p>
        </p:txBody>
      </p:sp>
      <p:sp>
        <p:nvSpPr>
          <p:cNvPr id="5" name="Text 3"/>
          <p:cNvSpPr/>
          <p:nvPr/>
        </p:nvSpPr>
        <p:spPr>
          <a:xfrm>
            <a:off x="6364367" y="2410420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6" name="Text 4"/>
          <p:cNvSpPr/>
          <p:nvPr/>
        </p:nvSpPr>
        <p:spPr>
          <a:xfrm>
            <a:off x="6364367" y="2834045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7" name="Text 5"/>
          <p:cNvSpPr/>
          <p:nvPr/>
        </p:nvSpPr>
        <p:spPr>
          <a:xfrm>
            <a:off x="6364367" y="3316010"/>
            <a:ext cx="3699153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spc="-9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Statements</a:t>
            </a:r>
            <a:endParaRPr lang="en-US" sz="3062" dirty="0"/>
          </a:p>
        </p:txBody>
      </p:sp>
      <p:sp>
        <p:nvSpPr>
          <p:cNvPr id="8" name="Shape 6"/>
          <p:cNvSpPr/>
          <p:nvPr/>
        </p:nvSpPr>
        <p:spPr>
          <a:xfrm>
            <a:off x="6364367" y="4035266"/>
            <a:ext cx="2358985" cy="437042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9644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529507" y="4200406"/>
            <a:ext cx="2028706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Inefficiency (2016)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6529507" y="4841915"/>
            <a:ext cx="2028706" cy="27359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2016, the Gauteng Department of Education under former MEC Panyaza Lesufi launched a registration system intended to streamline the application process and enhance transparency. However, it struggled to handle high application volumes and was not user-friendly.</a:t>
            </a:r>
            <a:endParaRPr lang="en-US" sz="1225" dirty="0"/>
          </a:p>
        </p:txBody>
      </p:sp>
      <p:sp>
        <p:nvSpPr>
          <p:cNvPr id="11" name="Shape 9"/>
          <p:cNvSpPr/>
          <p:nvPr/>
        </p:nvSpPr>
        <p:spPr>
          <a:xfrm>
            <a:off x="8878848" y="4035266"/>
            <a:ext cx="2358985" cy="437042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9644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043988" y="4200406"/>
            <a:ext cx="2028706" cy="729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Learners Remaining at Home </a:t>
            </a:r>
            <a:pPr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(2021 -2023)</a:t>
            </a:r>
            <a:endParaRPr lang="en-US" sz="1531" dirty="0"/>
          </a:p>
        </p:txBody>
      </p:sp>
      <p:sp>
        <p:nvSpPr>
          <p:cNvPr id="13" name="Text 11"/>
          <p:cNvSpPr/>
          <p:nvPr/>
        </p:nvSpPr>
        <p:spPr>
          <a:xfrm>
            <a:off x="9043988" y="5084921"/>
            <a:ext cx="2028706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2021, 1400 candidates were left uncertain about their education, as they were unable to secure school placements.</a:t>
            </a:r>
            <a:endParaRPr lang="en-US" sz="1225" dirty="0"/>
          </a:p>
        </p:txBody>
      </p:sp>
      <p:sp>
        <p:nvSpPr>
          <p:cNvPr id="14" name="Text 12"/>
          <p:cNvSpPr/>
          <p:nvPr/>
        </p:nvSpPr>
        <p:spPr>
          <a:xfrm>
            <a:off x="9043988" y="6468428"/>
            <a:ext cx="2028706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2023, 8 years later, Over 2000 learners aren't registered by the Gauteng dep of education </a:t>
            </a:r>
            <a:endParaRPr lang="en-US" sz="1225" dirty="0"/>
          </a:p>
        </p:txBody>
      </p:sp>
      <p:sp>
        <p:nvSpPr>
          <p:cNvPr id="15" name="Text 13"/>
          <p:cNvSpPr/>
          <p:nvPr/>
        </p:nvSpPr>
        <p:spPr>
          <a:xfrm>
            <a:off x="9043988" y="7603212"/>
            <a:ext cx="202870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(Mail and Guardian)</a:t>
            </a:r>
            <a:endParaRPr lang="en-US" sz="1225" dirty="0"/>
          </a:p>
        </p:txBody>
      </p:sp>
      <p:sp>
        <p:nvSpPr>
          <p:cNvPr id="16" name="Text 14"/>
          <p:cNvSpPr/>
          <p:nvPr/>
        </p:nvSpPr>
        <p:spPr>
          <a:xfrm>
            <a:off x="9043988" y="7991832"/>
            <a:ext cx="202870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17" name="Shape 15"/>
          <p:cNvSpPr/>
          <p:nvPr/>
        </p:nvSpPr>
        <p:spPr>
          <a:xfrm>
            <a:off x="11393329" y="4035266"/>
            <a:ext cx="2358985" cy="437042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9644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1558468" y="4200406"/>
            <a:ext cx="202870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spc="-9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Solution Overview</a:t>
            </a:r>
            <a:endParaRPr lang="en-US" sz="3062" dirty="0"/>
          </a:p>
        </p:txBody>
      </p:sp>
      <p:sp>
        <p:nvSpPr>
          <p:cNvPr id="19" name="Text 17"/>
          <p:cNvSpPr/>
          <p:nvPr/>
        </p:nvSpPr>
        <p:spPr>
          <a:xfrm>
            <a:off x="11558468" y="5327928"/>
            <a:ext cx="2028706" cy="583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96"/>
              </a:lnSpc>
              <a:buNone/>
            </a:pPr>
            <a:r>
              <a:rPr lang="en-US" sz="1837" b="1" spc="-5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Registration</a:t>
            </a:r>
            <a:endParaRPr lang="en-US" sz="1837" dirty="0"/>
          </a:p>
        </p:txBody>
      </p:sp>
      <p:sp>
        <p:nvSpPr>
          <p:cNvPr id="20" name="Text 18"/>
          <p:cNvSpPr/>
          <p:nvPr/>
        </p:nvSpPr>
        <p:spPr>
          <a:xfrm>
            <a:off x="11558468" y="6066830"/>
            <a:ext cx="2028706" cy="1989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proposed solution is a comprehensive overhaul of the Gauteng Education Registration System. It incorporates innovative features and adheres to South African policies and frameworks.</a:t>
            </a:r>
            <a:endParaRPr lang="en-US" sz="1225" dirty="0"/>
          </a:p>
        </p:txBody>
      </p:sp>
      <p:sp>
        <p:nvSpPr>
          <p:cNvPr id="21" name="Text 19"/>
          <p:cNvSpPr/>
          <p:nvPr/>
        </p:nvSpPr>
        <p:spPr>
          <a:xfrm>
            <a:off x="6364367" y="8580596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endParaRPr lang="en-US" sz="1225" dirty="0"/>
          </a:p>
        </p:txBody>
      </p:sp>
      <p:pic>
        <p:nvPicPr>
          <p:cNvPr id="2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9256990"/>
          </a:xfrm>
          <a:prstGeom prst="rect">
            <a:avLst/>
          </a:prstGeom>
        </p:spPr>
      </p:pic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FFFFFF"/>
          </a:solidFill>
          <a:ln w="11549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900482" y="2834640"/>
            <a:ext cx="3717608" cy="5807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574"/>
              </a:lnSpc>
              <a:buNone/>
            </a:pPr>
            <a:r>
              <a:rPr lang="en-US" sz="3659" b="1" spc="-11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Model</a:t>
            </a:r>
            <a:endParaRPr lang="en-US" sz="3659" dirty="0"/>
          </a:p>
        </p:txBody>
      </p:sp>
      <p:sp>
        <p:nvSpPr>
          <p:cNvPr id="5" name="Shape 3"/>
          <p:cNvSpPr/>
          <p:nvPr/>
        </p:nvSpPr>
        <p:spPr>
          <a:xfrm>
            <a:off x="2900482" y="3839408"/>
            <a:ext cx="418148" cy="418147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549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042761" y="3874175"/>
            <a:ext cx="133469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195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95" dirty="0"/>
          </a:p>
        </p:txBody>
      </p:sp>
      <p:sp>
        <p:nvSpPr>
          <p:cNvPr id="7" name="Text 5"/>
          <p:cNvSpPr/>
          <p:nvPr/>
        </p:nvSpPr>
        <p:spPr>
          <a:xfrm>
            <a:off x="3504486" y="3903226"/>
            <a:ext cx="2114907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87"/>
              </a:lnSpc>
              <a:buNone/>
            </a:pPr>
            <a:r>
              <a:rPr lang="en-US" sz="1830" b="1" spc="-5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Subscription Model</a:t>
            </a:r>
            <a:endParaRPr lang="en-US" sz="1830" dirty="0"/>
          </a:p>
        </p:txBody>
      </p:sp>
      <p:sp>
        <p:nvSpPr>
          <p:cNvPr id="8" name="Text 6"/>
          <p:cNvSpPr/>
          <p:nvPr/>
        </p:nvSpPr>
        <p:spPr>
          <a:xfrm>
            <a:off x="3504486" y="4379595"/>
            <a:ext cx="2215277" cy="891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42"/>
              </a:lnSpc>
              <a:buNone/>
            </a:pPr>
            <a:r>
              <a:rPr lang="en-US" sz="1464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Its a free system to help the Department of Education.</a:t>
            </a:r>
            <a:endParaRPr lang="en-US" sz="1464" dirty="0"/>
          </a:p>
        </p:txBody>
      </p:sp>
      <p:sp>
        <p:nvSpPr>
          <p:cNvPr id="9" name="Shape 7"/>
          <p:cNvSpPr/>
          <p:nvPr/>
        </p:nvSpPr>
        <p:spPr>
          <a:xfrm>
            <a:off x="5905619" y="3839408"/>
            <a:ext cx="418148" cy="418147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549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028849" y="3874175"/>
            <a:ext cx="171569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195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95" dirty="0"/>
          </a:p>
        </p:txBody>
      </p:sp>
      <p:sp>
        <p:nvSpPr>
          <p:cNvPr id="11" name="Text 9"/>
          <p:cNvSpPr/>
          <p:nvPr/>
        </p:nvSpPr>
        <p:spPr>
          <a:xfrm>
            <a:off x="6509623" y="3903226"/>
            <a:ext cx="2115503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87"/>
              </a:lnSpc>
              <a:buNone/>
            </a:pPr>
            <a:r>
              <a:rPr lang="en-US" sz="1830" b="1" spc="-5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Additional Services</a:t>
            </a:r>
            <a:endParaRPr lang="en-US" sz="1830" dirty="0"/>
          </a:p>
        </p:txBody>
      </p:sp>
      <p:sp>
        <p:nvSpPr>
          <p:cNvPr id="12" name="Text 10"/>
          <p:cNvSpPr/>
          <p:nvPr/>
        </p:nvSpPr>
        <p:spPr>
          <a:xfrm>
            <a:off x="6509623" y="4379595"/>
            <a:ext cx="2215277" cy="891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42"/>
              </a:lnSpc>
              <a:buNone/>
            </a:pPr>
            <a:r>
              <a:rPr lang="en-US" sz="1464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will be maintaning the system dynamics of the portal.</a:t>
            </a:r>
            <a:endParaRPr lang="en-US" sz="1464" dirty="0"/>
          </a:p>
        </p:txBody>
      </p:sp>
      <p:sp>
        <p:nvSpPr>
          <p:cNvPr id="13" name="Shape 11"/>
          <p:cNvSpPr/>
          <p:nvPr/>
        </p:nvSpPr>
        <p:spPr>
          <a:xfrm>
            <a:off x="8910757" y="3839408"/>
            <a:ext cx="418148" cy="418147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549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030176" y="3874175"/>
            <a:ext cx="179189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195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95" dirty="0"/>
          </a:p>
        </p:txBody>
      </p:sp>
      <p:sp>
        <p:nvSpPr>
          <p:cNvPr id="15" name="Text 13"/>
          <p:cNvSpPr/>
          <p:nvPr/>
        </p:nvSpPr>
        <p:spPr>
          <a:xfrm>
            <a:off x="9514761" y="3903226"/>
            <a:ext cx="1858804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87"/>
              </a:lnSpc>
              <a:buNone/>
            </a:pPr>
            <a:r>
              <a:rPr lang="en-US" sz="1830" b="1" spc="-5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Monetization</a:t>
            </a:r>
            <a:endParaRPr lang="en-US" sz="1830" dirty="0"/>
          </a:p>
        </p:txBody>
      </p:sp>
      <p:sp>
        <p:nvSpPr>
          <p:cNvPr id="16" name="Text 14"/>
          <p:cNvSpPr/>
          <p:nvPr/>
        </p:nvSpPr>
        <p:spPr>
          <a:xfrm>
            <a:off x="9514761" y="4379595"/>
            <a:ext cx="2215277" cy="891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42"/>
              </a:lnSpc>
              <a:buNone/>
            </a:pPr>
            <a:r>
              <a:rPr lang="en-US" sz="1464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revenue will be generated through the maintenance.</a:t>
            </a:r>
            <a:endParaRPr lang="en-US" sz="1464" dirty="0"/>
          </a:p>
        </p:txBody>
      </p:sp>
      <p:sp>
        <p:nvSpPr>
          <p:cNvPr id="17" name="Text 15"/>
          <p:cNvSpPr/>
          <p:nvPr/>
        </p:nvSpPr>
        <p:spPr>
          <a:xfrm>
            <a:off x="2900482" y="5480566"/>
            <a:ext cx="8829437" cy="297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42"/>
              </a:lnSpc>
              <a:buNone/>
            </a:pPr>
            <a:endParaRPr lang="en-US" sz="1464" dirty="0"/>
          </a:p>
        </p:txBody>
      </p:sp>
      <p:sp>
        <p:nvSpPr>
          <p:cNvPr id="18" name="Text 16"/>
          <p:cNvSpPr/>
          <p:nvPr/>
        </p:nvSpPr>
        <p:spPr>
          <a:xfrm>
            <a:off x="2900482" y="5986939"/>
            <a:ext cx="8829437" cy="297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42"/>
              </a:lnSpc>
              <a:buNone/>
            </a:pPr>
            <a:endParaRPr lang="en-US" sz="1464" dirty="0"/>
          </a:p>
        </p:txBody>
      </p:sp>
      <p:sp>
        <p:nvSpPr>
          <p:cNvPr id="19" name="Text 17"/>
          <p:cNvSpPr/>
          <p:nvPr/>
        </p:nvSpPr>
        <p:spPr>
          <a:xfrm>
            <a:off x="2900482" y="6562963"/>
            <a:ext cx="5548074" cy="5807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574"/>
              </a:lnSpc>
              <a:buNone/>
            </a:pPr>
            <a:r>
              <a:rPr lang="en-US" sz="3659" b="1" spc="-11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Implementation</a:t>
            </a:r>
            <a:endParaRPr lang="en-US" sz="3659" dirty="0"/>
          </a:p>
        </p:txBody>
      </p:sp>
      <p:sp>
        <p:nvSpPr>
          <p:cNvPr id="20" name="Text 18"/>
          <p:cNvSpPr/>
          <p:nvPr/>
        </p:nvSpPr>
        <p:spPr>
          <a:xfrm>
            <a:off x="2900482" y="7422475"/>
            <a:ext cx="8829437" cy="297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42"/>
              </a:lnSpc>
              <a:buNone/>
            </a:pPr>
            <a:r>
              <a:rPr lang="en-US" sz="1464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tech stack we used for this is Python, html, CSS, JavaScript and SQL for the database</a:t>
            </a:r>
            <a:endParaRPr lang="en-US" sz="1464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323505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385703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spc="-9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776" y="1327190"/>
            <a:ext cx="3732848" cy="233303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87" y="3782139"/>
            <a:ext cx="3732848" cy="2333030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6392585"/>
            <a:ext cx="3888462" cy="240315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621167" y="8990052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9" name="Text 4"/>
          <p:cNvSpPr/>
          <p:nvPr/>
        </p:nvSpPr>
        <p:spPr>
          <a:xfrm>
            <a:off x="3621167" y="9472017"/>
            <a:ext cx="311074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endParaRPr lang="en-US" sz="3062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04474"/>
            <a:ext cx="54884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Product Features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4318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8791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 Form 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Parents/guardians can easily fill in details manually.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318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879169"/>
            <a:ext cx="22754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 Upload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448526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Parents/guardians can easily submit required documents directly through the platform, eliminating the need for physical copies.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2883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2088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Take pictures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778222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Parents/guardians can easily take pictures of your required documents.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208865"/>
            <a:ext cx="22289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USSD Application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778222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Parents/guardians can easily apply with any kind of mobile phone.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5157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 Market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01378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Public &amp; Private Schools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456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solution is designed to meet the needs of both public and private educational institutions.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013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Education levels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0400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primary to high schools,   our system serves all levels of education.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013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School location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04002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Strictly for Gauteng Province parents and learners.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5698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Milestones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89631" y="20109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32298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and Testing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and refining the registration system to ensure optimal functionality.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0581" y="401062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24478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Partner Acquisition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Establishing strategic partnerships with Gauteng Department of Education and South African Home Affairs to pilot and implement the product.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66771" y="601027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28433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Nationwide Expansion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Scaling our solution to serve schools across the country and expand market reach after we fix the current Gauteng Province online submission problem. 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07132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Call to Action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20989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Join us on our mission to simplify school registration and provide a seamless experience for learners, parents, and administrators. Contact us today for a demo!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314301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Members</a:t>
            </a:r>
            <a:endParaRPr lang="en-US" sz="4374" dirty="0"/>
          </a:p>
        </p:txBody>
      </p:sp>
      <p:sp>
        <p:nvSpPr>
          <p:cNvPr id="9" name="Text 6"/>
          <p:cNvSpPr/>
          <p:nvPr/>
        </p:nvSpPr>
        <p:spPr>
          <a:xfrm>
            <a:off x="2037993" y="4170640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Monanedi Makhubela: Security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Khotso Selading: Product Troubleshooter/ Debugger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54867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Kevin Mokobane: Team Leader / Presenter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037993" y="6092071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Tlotliso Matea: Front-end Developer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Bennedict: Back-end Developer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2023-10-01T07:52:12Z</dcterms:created>
  <dcterms:modified xsi:type="dcterms:W3CDTF">2023-10-01T07:52:12Z</dcterms:modified>
</cp:coreProperties>
</file>