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658C-7E52-4293-A9E7-D5CD776BBABA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0BF5-1360-4307-BDE1-6A36224DA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09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658C-7E52-4293-A9E7-D5CD776BBABA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0BF5-1360-4307-BDE1-6A36224DA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74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658C-7E52-4293-A9E7-D5CD776BBABA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0BF5-1360-4307-BDE1-6A36224DADD3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4360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658C-7E52-4293-A9E7-D5CD776BBABA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0BF5-1360-4307-BDE1-6A36224DA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603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658C-7E52-4293-A9E7-D5CD776BBABA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0BF5-1360-4307-BDE1-6A36224DADD3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2103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658C-7E52-4293-A9E7-D5CD776BBABA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0BF5-1360-4307-BDE1-6A36224DA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221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658C-7E52-4293-A9E7-D5CD776BBABA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0BF5-1360-4307-BDE1-6A36224DA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528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658C-7E52-4293-A9E7-D5CD776BBABA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0BF5-1360-4307-BDE1-6A36224DA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55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658C-7E52-4293-A9E7-D5CD776BBABA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0BF5-1360-4307-BDE1-6A36224DA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34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658C-7E52-4293-A9E7-D5CD776BBABA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0BF5-1360-4307-BDE1-6A36224DA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90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658C-7E52-4293-A9E7-D5CD776BBABA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0BF5-1360-4307-BDE1-6A36224DA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70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658C-7E52-4293-A9E7-D5CD776BBABA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0BF5-1360-4307-BDE1-6A36224DA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86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658C-7E52-4293-A9E7-D5CD776BBABA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0BF5-1360-4307-BDE1-6A36224DA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38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658C-7E52-4293-A9E7-D5CD776BBABA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0BF5-1360-4307-BDE1-6A36224DA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3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658C-7E52-4293-A9E7-D5CD776BBABA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0BF5-1360-4307-BDE1-6A36224DA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61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658C-7E52-4293-A9E7-D5CD776BBABA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0BF5-1360-4307-BDE1-6A36224DA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23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6658C-7E52-4293-A9E7-D5CD776BBABA}" type="datetimeFigureOut">
              <a:rPr lang="fr-FR" smtClean="0"/>
              <a:t>13/10/2022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510BF5-1360-4307-BDE1-6A36224DAD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03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B3B32E-7F71-3ACF-28D0-8C97AA845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1817" y="2053002"/>
            <a:ext cx="8382000" cy="1553675"/>
          </a:xfrm>
        </p:spPr>
        <p:txBody>
          <a:bodyPr>
            <a:normAutofit/>
          </a:bodyPr>
          <a:lstStyle/>
          <a:p>
            <a:r>
              <a:rPr lang="fr-FR" sz="4000" b="1" dirty="0">
                <a:solidFill>
                  <a:schemeClr val="tx1"/>
                </a:solidFill>
              </a:rPr>
              <a:t>PROJET 2</a:t>
            </a:r>
            <a:r>
              <a:rPr lang="fr-FR" sz="4000" dirty="0">
                <a:solidFill>
                  <a:schemeClr val="tx1"/>
                </a:solidFill>
              </a:rPr>
              <a:t>:</a:t>
            </a:r>
            <a:r>
              <a:rPr lang="fr-FR" sz="4000" dirty="0"/>
              <a:t> </a:t>
            </a:r>
            <a:r>
              <a:rPr lang="fr-FR" sz="4000" dirty="0">
                <a:solidFill>
                  <a:srgbClr val="0070C0"/>
                </a:solidFill>
              </a:rPr>
              <a:t>FAITES UNE ANALYSE DES VENTES POUR UN E-COMMERCE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F5D282-BAE9-8559-478D-B1AD61584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9869" y="4158443"/>
            <a:ext cx="6730512" cy="1282333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MISSION 1: VERIFICATION ET PRESENTATION DES GRAPHIQUES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373DCC5-3863-4F0D-E438-B31088A11EF9}"/>
              </a:ext>
            </a:extLst>
          </p:cNvPr>
          <p:cNvSpPr txBox="1"/>
          <p:nvPr/>
        </p:nvSpPr>
        <p:spPr>
          <a:xfrm>
            <a:off x="325315" y="6224954"/>
            <a:ext cx="205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10/10/2022</a:t>
            </a: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39EF9E6-EABA-085D-B3C4-50E52572F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588" y="36852"/>
            <a:ext cx="1541283" cy="58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9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D720C-14F4-D0F7-AB50-EB3D533DD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7796"/>
          </a:xfrm>
        </p:spPr>
        <p:txBody>
          <a:bodyPr>
            <a:normAutofit fontScale="90000"/>
          </a:bodyPr>
          <a:lstStyle/>
          <a:p>
            <a:r>
              <a:rPr lang="fr-FR" sz="2400">
                <a:solidFill>
                  <a:schemeClr val="tx1"/>
                </a:solidFill>
              </a:rPr>
              <a:t>PRESENTATION DES 5 GRAPHIQUES DU RAPPORT MENSUEL</a:t>
            </a:r>
            <a:br>
              <a:rPr lang="fr-FR" sz="2400">
                <a:solidFill>
                  <a:schemeClr val="tx1"/>
                </a:solidFill>
              </a:rPr>
            </a:br>
            <a:endParaRPr lang="fr-FR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F2A0BB-D5D8-DFFB-62C1-59D50EAB3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3582"/>
            <a:ext cx="5617958" cy="841984"/>
          </a:xfrm>
        </p:spPr>
        <p:txBody>
          <a:bodyPr/>
          <a:lstStyle/>
          <a:p>
            <a:r>
              <a:rPr lang="fr-FR" dirty="0"/>
              <a:t>Proportion des ventes par catégorie de produit</a:t>
            </a:r>
          </a:p>
          <a:p>
            <a:r>
              <a:rPr lang="fr-FR" dirty="0"/>
              <a:t>Evolution du chiffre d’affaires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1027B17-4632-6823-ED39-99E5AF39C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00" y="2417975"/>
            <a:ext cx="7432402" cy="411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62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CB56F4-8D42-D56E-4930-7A299AAEA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242" y="709858"/>
            <a:ext cx="8721643" cy="1044207"/>
          </a:xfrm>
        </p:spPr>
        <p:txBody>
          <a:bodyPr/>
          <a:lstStyle/>
          <a:p>
            <a:r>
              <a:rPr lang="fr-FR" dirty="0"/>
              <a:t>Montant des achats des clients (Montant du panier)</a:t>
            </a:r>
          </a:p>
          <a:p>
            <a:r>
              <a:rPr lang="fr-FR" dirty="0"/>
              <a:t>Temps passé par les visiteurs sur le site web (pour les sessions ayant abouti à un achat) 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11032F0-105C-EAF8-D5E9-0E5C8BEFC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46" y="1923068"/>
            <a:ext cx="7804760" cy="435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5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A0A12E-6FD2-7B26-8CBA-4A832E714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545" y="569182"/>
            <a:ext cx="8596668" cy="728726"/>
          </a:xfrm>
        </p:spPr>
        <p:txBody>
          <a:bodyPr/>
          <a:lstStyle/>
          <a:p>
            <a:r>
              <a:rPr lang="fr-FR" dirty="0"/>
              <a:t>Evolution du ratio (nombre de d’achat/nombre de visite) au cours du temps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EC80C05-13A5-E9F4-5592-676F6F073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18" y="1508593"/>
            <a:ext cx="8169168" cy="432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41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13295D-96FD-9284-6713-BE7B859FD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84" y="279036"/>
            <a:ext cx="8596668" cy="1303579"/>
          </a:xfrm>
        </p:spPr>
        <p:txBody>
          <a:bodyPr/>
          <a:lstStyle/>
          <a:p>
            <a:r>
              <a:rPr lang="fr-FR" dirty="0"/>
              <a:t>Evolution du nombre de visite sur le site au cours du temps</a:t>
            </a:r>
          </a:p>
          <a:p>
            <a:r>
              <a:rPr lang="fr-FR" dirty="0"/>
              <a:t>Evolution du nombre d’achat des clients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88EAED8-8EF7-1769-46C9-EB909914A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56" y="1582615"/>
            <a:ext cx="8020660" cy="451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14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3F7096-D75C-F317-8971-6DD7E7283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087" y="386174"/>
            <a:ext cx="8596668" cy="846381"/>
          </a:xfrm>
        </p:spPr>
        <p:txBody>
          <a:bodyPr/>
          <a:lstStyle/>
          <a:p>
            <a:r>
              <a:rPr lang="fr-FR" dirty="0"/>
              <a:t>Evolution de la variabilité du temps passé par les visiteurs sur le site web (pour les sessions ayant abouti à un achat)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CF4D4BE-2857-C76A-5887-F369216EB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59" y="1300900"/>
            <a:ext cx="8054571" cy="478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48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</TotalTime>
  <Words>126</Words>
  <Application>Microsoft Office PowerPoint</Application>
  <PresentationFormat>Grand écran</PresentationFormat>
  <Paragraphs>12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Facette</vt:lpstr>
      <vt:lpstr>PROJET 2: FAITES UNE ANALYSE DES VENTES POUR UN E-COMMERCE</vt:lpstr>
      <vt:lpstr>PRESENTATION DES 5 GRAPHIQUES DU RAPPORT MENSUEL 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2: FAITES UNE ANALYSE DES VENTES POUR UN E-COMMERCE</dc:title>
  <dc:creator>Christelle ASSI</dc:creator>
  <cp:lastModifiedBy>Christelle ASSI</cp:lastModifiedBy>
  <cp:revision>2</cp:revision>
  <dcterms:created xsi:type="dcterms:W3CDTF">2022-10-10T09:10:47Z</dcterms:created>
  <dcterms:modified xsi:type="dcterms:W3CDTF">2022-10-13T08:46:11Z</dcterms:modified>
</cp:coreProperties>
</file>