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9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C1E-FB19-4FFE-B576-E15A626BB72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B31F-904E-46B2-89BE-4F760CFBD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75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C1E-FB19-4FFE-B576-E15A626BB72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B31F-904E-46B2-89BE-4F760CFBD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25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C1E-FB19-4FFE-B576-E15A626BB72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B31F-904E-46B2-89BE-4F760CFBD16A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658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C1E-FB19-4FFE-B576-E15A626BB72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B31F-904E-46B2-89BE-4F760CFBD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337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C1E-FB19-4FFE-B576-E15A626BB72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B31F-904E-46B2-89BE-4F760CFBD16A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3024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C1E-FB19-4FFE-B576-E15A626BB72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B31F-904E-46B2-89BE-4F760CFBD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8053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C1E-FB19-4FFE-B576-E15A626BB72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B31F-904E-46B2-89BE-4F760CFBD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617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C1E-FB19-4FFE-B576-E15A626BB72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B31F-904E-46B2-89BE-4F760CFBD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05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C1E-FB19-4FFE-B576-E15A626BB72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B31F-904E-46B2-89BE-4F760CFBD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71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C1E-FB19-4FFE-B576-E15A626BB72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B31F-904E-46B2-89BE-4F760CFBD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75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C1E-FB19-4FFE-B576-E15A626BB72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B31F-904E-46B2-89BE-4F760CFBD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32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C1E-FB19-4FFE-B576-E15A626BB72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B31F-904E-46B2-89BE-4F760CFBD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18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C1E-FB19-4FFE-B576-E15A626BB72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B31F-904E-46B2-89BE-4F760CFBD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03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C1E-FB19-4FFE-B576-E15A626BB72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B31F-904E-46B2-89BE-4F760CFBD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91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C1E-FB19-4FFE-B576-E15A626BB72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B31F-904E-46B2-89BE-4F760CFBD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54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0DC1E-FB19-4FFE-B576-E15A626BB72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AB31F-904E-46B2-89BE-4F760CFBD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948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0DC1E-FB19-4FFE-B576-E15A626BB72A}" type="datetimeFigureOut">
              <a:rPr lang="fr-FR" smtClean="0"/>
              <a:t>23/02/2023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FAB31F-904E-46B2-89BE-4F760CFBD1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396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A19EA1-4FFB-B71D-6ADD-51E1C82D7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723" y="1956289"/>
            <a:ext cx="8626961" cy="227720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PROJET 4</a:t>
            </a:r>
            <a:r>
              <a:rPr lang="fr-FR" b="1" dirty="0"/>
              <a:t> </a:t>
            </a:r>
            <a:r>
              <a:rPr lang="fr-FR" dirty="0">
                <a:solidFill>
                  <a:schemeClr val="tx2"/>
                </a:solidFill>
              </a:rPr>
              <a:t>: REALISEZ UNE</a:t>
            </a:r>
            <a:br>
              <a:rPr lang="fr-FR" dirty="0">
                <a:solidFill>
                  <a:schemeClr val="tx2"/>
                </a:solidFill>
              </a:rPr>
            </a:br>
            <a:r>
              <a:rPr lang="fr-FR" dirty="0">
                <a:solidFill>
                  <a:schemeClr val="tx2"/>
                </a:solidFill>
              </a:rPr>
              <a:t>ETUDE DE SANTE PUBLIQUE AVEC R OU PYTHON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5B026E-15D1-00A5-21CC-58A2DDE98ECF}"/>
              </a:ext>
            </a:extLst>
          </p:cNvPr>
          <p:cNvSpPr txBox="1"/>
          <p:nvPr/>
        </p:nvSpPr>
        <p:spPr>
          <a:xfrm>
            <a:off x="175846" y="6106258"/>
            <a:ext cx="2031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22/02/2023</a:t>
            </a:r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BE3F38-0DEE-8544-1986-3B7F24FF5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977" y="0"/>
            <a:ext cx="1650023" cy="39074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2E00E56-35B8-3F86-4F4A-EC741866E1F1}"/>
              </a:ext>
            </a:extLst>
          </p:cNvPr>
          <p:cNvSpPr txBox="1"/>
          <p:nvPr/>
        </p:nvSpPr>
        <p:spPr>
          <a:xfrm>
            <a:off x="9728688" y="6268915"/>
            <a:ext cx="221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Khoty WOLIE</a:t>
            </a:r>
          </a:p>
        </p:txBody>
      </p:sp>
    </p:spTree>
    <p:extLst>
      <p:ext uri="{BB962C8B-B14F-4D97-AF65-F5344CB8AC3E}">
        <p14:creationId xmlns:p14="http://schemas.microsoft.com/office/powerpoint/2010/main" val="55831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AE136-FA02-9C8F-831D-4E954255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6D504-5AFF-6952-9927-13499AAD7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887" y="1358411"/>
            <a:ext cx="10735082" cy="541166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fr-FR" dirty="0">
                <a:solidFill>
                  <a:srgbClr val="C00000"/>
                </a:solidFill>
                <a:latin typeface="Amasis MT Pro Medium" panose="020B0604020202020204" pitchFamily="18" charset="0"/>
              </a:rPr>
              <a:t>1- LES QUESTIONS DE Marc ……………………………………………………………P3</a:t>
            </a:r>
          </a:p>
          <a:p>
            <a:r>
              <a:rPr lang="fr-FR" sz="1600" dirty="0">
                <a:latin typeface="Amasis MT Pro Medium" panose="02040604050005020304" pitchFamily="18" charset="0"/>
              </a:rPr>
              <a:t>1-1 La proportion de personnes en état de sous-nutrition en 2017</a:t>
            </a:r>
          </a:p>
          <a:p>
            <a:r>
              <a:rPr lang="fr-FR" sz="1600" dirty="0">
                <a:latin typeface="Amasis MT Pro Medium" panose="02040604050005020304" pitchFamily="18" charset="0"/>
              </a:rPr>
              <a:t>1-2 Le nombre théorique de personnes qui pourraient être nourris en 2017</a:t>
            </a:r>
          </a:p>
          <a:p>
            <a:r>
              <a:rPr lang="fr-FR" sz="1600" dirty="0">
                <a:latin typeface="Amasis MT Pro Medium" panose="02040604050005020304" pitchFamily="18" charset="0"/>
              </a:rPr>
              <a:t>1-3 le nombre théorique de personnes qui pourraient être nourris par la disponibilité alimentaire des produits végétaux en 2017 </a:t>
            </a:r>
          </a:p>
          <a:p>
            <a:r>
              <a:rPr lang="fr-FR" sz="1600" dirty="0">
                <a:latin typeface="Amasis MT Pro Medium" panose="02040604050005020304" pitchFamily="18" charset="0"/>
              </a:rPr>
              <a:t>1-4 La proportion pour l'alimentation animal en 2017 </a:t>
            </a:r>
          </a:p>
          <a:p>
            <a:r>
              <a:rPr lang="fr-FR" sz="1600" dirty="0">
                <a:latin typeface="Amasis MT Pro Medium" panose="02040604050005020304" pitchFamily="18" charset="0"/>
              </a:rPr>
              <a:t>1-5 La proportion pour l'alimentation perdu en 2017 </a:t>
            </a:r>
          </a:p>
          <a:p>
            <a:r>
              <a:rPr lang="fr-FR" sz="1600" dirty="0">
                <a:latin typeface="Amasis MT Pro Medium" panose="02040604050005020304" pitchFamily="18" charset="0"/>
              </a:rPr>
              <a:t>1-6 La proportion pour l'alimentation humaine en 2017 </a:t>
            </a:r>
            <a:endParaRPr lang="fr-FR" sz="1600" b="1" dirty="0">
              <a:solidFill>
                <a:schemeClr val="tx1"/>
              </a:solidFill>
              <a:latin typeface="Amasis MT Pro Medium" panose="020B0604020202020204" pitchFamily="18" charset="0"/>
            </a:endParaRPr>
          </a:p>
          <a:p>
            <a:pPr algn="l"/>
            <a:r>
              <a:rPr lang="fr-FR" dirty="0">
                <a:solidFill>
                  <a:srgbClr val="C00000"/>
                </a:solidFill>
                <a:latin typeface="Amasis MT Pro Medium" panose="020B0604020202020204" pitchFamily="18" charset="0"/>
              </a:rPr>
              <a:t>2- LES QUESTIONS DE Mélanie…………………………………………………………P5</a:t>
            </a:r>
          </a:p>
          <a:p>
            <a:r>
              <a:rPr lang="fr-FR" sz="150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2-1 Les pays pour lesquels la proportion de personnes sous-alimentées est la plus forte en 2017 </a:t>
            </a:r>
          </a:p>
          <a:p>
            <a:r>
              <a:rPr lang="fr-FR" sz="150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2-2 Les pays qui ont le plus bénéficié d’aide depuis 2013 </a:t>
            </a:r>
          </a:p>
          <a:p>
            <a:r>
              <a:rPr lang="fr-FR" sz="1500" dirty="0">
                <a:solidFill>
                  <a:srgbClr val="000000"/>
                </a:solidFill>
                <a:latin typeface="Amasis MT Pro Medium" panose="02040604050005020304" pitchFamily="18" charset="0"/>
              </a:rPr>
              <a:t>2-3 L</a:t>
            </a:r>
            <a:r>
              <a:rPr lang="fr-FR" sz="150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es pays ayant le plus/le moins de disponibilité/habitant en 2017 </a:t>
            </a:r>
            <a:endParaRPr lang="fr-FR" sz="1500" dirty="0">
              <a:solidFill>
                <a:schemeClr val="tx1"/>
              </a:solidFill>
              <a:latin typeface="Amasis MT Pro Medium" panose="020B0604020202020204" pitchFamily="18" charset="0"/>
            </a:endParaRPr>
          </a:p>
          <a:p>
            <a:pPr algn="l"/>
            <a:r>
              <a:rPr lang="fr-FR" dirty="0">
                <a:solidFill>
                  <a:srgbClr val="C00000"/>
                </a:solidFill>
                <a:latin typeface="Amasis MT Pro Medium" panose="020B0604020202020204" pitchFamily="18" charset="0"/>
              </a:rPr>
              <a:t>3- LES INFORMATIONS SUPLEMENTAIRES QUI POURRONT AIDER MELANIE….P7</a:t>
            </a:r>
          </a:p>
          <a:p>
            <a:r>
              <a:rPr lang="fr-FR" sz="150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3-1 La proportion de l’utilisation des céréales pour l'alimentation humaine</a:t>
            </a:r>
          </a:p>
          <a:p>
            <a:r>
              <a:rPr lang="fr-FR" sz="1500" dirty="0">
                <a:solidFill>
                  <a:srgbClr val="000000"/>
                </a:solidFill>
                <a:latin typeface="Amasis MT Pro Medium" panose="02040604050005020304" pitchFamily="18" charset="0"/>
              </a:rPr>
              <a:t>3-2 </a:t>
            </a:r>
            <a:r>
              <a:rPr lang="fr-FR" sz="150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La proportion de l’utilisation des céréales pour l'alimentation animal</a:t>
            </a:r>
          </a:p>
          <a:p>
            <a:r>
              <a:rPr lang="fr-FR" sz="1500" dirty="0">
                <a:solidFill>
                  <a:srgbClr val="000000"/>
                </a:solidFill>
                <a:latin typeface="Amasis MT Pro Medium" panose="02040604050005020304" pitchFamily="18" charset="0"/>
              </a:rPr>
              <a:t>3-3La proportion de personnes sous-alimentées en Thaïlande en 2017</a:t>
            </a:r>
          </a:p>
          <a:p>
            <a:r>
              <a:rPr lang="fr-FR" sz="150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3-4 La proportion d’exportation du manioc par la Thaïlande en 2017</a:t>
            </a:r>
          </a:p>
          <a:p>
            <a:pPr marL="0" indent="0">
              <a:buNone/>
            </a:pPr>
            <a:endParaRPr lang="fr-FR" sz="1500" i="0" dirty="0">
              <a:solidFill>
                <a:srgbClr val="000000"/>
              </a:solidFill>
              <a:effectLst/>
              <a:latin typeface="Amasis MT Pro Medium" panose="02040604050005020304" pitchFamily="18" charset="0"/>
            </a:endParaRPr>
          </a:p>
          <a:p>
            <a:endParaRPr lang="fr-FR" i="0" dirty="0">
              <a:solidFill>
                <a:srgbClr val="000000"/>
              </a:solidFill>
              <a:effectLst/>
              <a:latin typeface="Amasis MT Pro Medium" panose="02040604050005020304" pitchFamily="18" charset="0"/>
            </a:endParaRPr>
          </a:p>
          <a:p>
            <a:endParaRPr lang="fr-FR" i="0" dirty="0">
              <a:solidFill>
                <a:srgbClr val="000000"/>
              </a:solidFill>
              <a:effectLst/>
              <a:latin typeface="Amasis MT Pro Medium" panose="02040604050005020304" pitchFamily="18" charset="0"/>
            </a:endParaRPr>
          </a:p>
          <a:p>
            <a:endParaRPr lang="fr-FR" i="0" dirty="0">
              <a:solidFill>
                <a:srgbClr val="000000"/>
              </a:solidFill>
              <a:effectLst/>
              <a:latin typeface="Amasis MT Pro Medium" panose="02040604050005020304" pitchFamily="18" charset="0"/>
            </a:endParaRPr>
          </a:p>
          <a:p>
            <a:endParaRPr lang="fr-FR" i="0" dirty="0">
              <a:solidFill>
                <a:srgbClr val="000000"/>
              </a:solidFill>
              <a:effectLst/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47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05279A-BF20-5B7D-59D1-36572093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176" y="258655"/>
            <a:ext cx="6765354" cy="405912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tx1"/>
                </a:solidFill>
                <a:latin typeface="Amasis MT Pro Medium" panose="020B0604020202020204" pitchFamily="18" charset="0"/>
              </a:rPr>
              <a:t>1- LES REPONSES AUX QUESTIONS DE Marc</a:t>
            </a:r>
            <a:endParaRPr lang="fr-FR" sz="1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14DD71-D495-DC61-1B91-8D01CB33B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36632"/>
            <a:ext cx="9367878" cy="39213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Amasis MT Pro Medium" panose="02040604050005020304" pitchFamily="18" charset="0"/>
              </a:rPr>
              <a:t>1-2 Le nombre théorique de personnes qui pourraient être nourris en 2017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latin typeface="Amasis MT Pro Medium" panose="02040604050005020304" pitchFamily="18" charset="0"/>
              </a:rPr>
              <a:t>1-3 le nombre théorique de personnes qui pourraient être nourris par la disponibilité alimentaire des produits végétaux en 2017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84D3059-861F-668D-830B-304B81FB4FA0}"/>
              </a:ext>
            </a:extLst>
          </p:cNvPr>
          <p:cNvSpPr txBox="1"/>
          <p:nvPr/>
        </p:nvSpPr>
        <p:spPr>
          <a:xfrm>
            <a:off x="677333" y="719386"/>
            <a:ext cx="827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1-1 La proportion de personnes en état de sous-nutrition en 2017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8E26254-F13C-0208-EB9B-225960A1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75" y="1088718"/>
            <a:ext cx="8243115" cy="219521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014BEE3-105F-03FE-DFB1-8A4CF142C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1" y="3653260"/>
            <a:ext cx="8181569" cy="117371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188D58A-ECA6-6464-C9C8-A63EAB881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5744152"/>
            <a:ext cx="8391931" cy="9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1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6CB89-7E4E-7FF7-9B4B-8102A172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72" y="197799"/>
            <a:ext cx="6589508" cy="344366"/>
          </a:xfrm>
        </p:spPr>
        <p:txBody>
          <a:bodyPr>
            <a:normAutofit fontScale="90000"/>
          </a:bodyPr>
          <a:lstStyle/>
          <a:p>
            <a:r>
              <a:rPr lang="fr-FR" sz="1800" b="1" i="0" dirty="0">
                <a:solidFill>
                  <a:srgbClr val="000000"/>
                </a:solidFill>
                <a:effectLst/>
                <a:latin typeface="Helvetica Neue"/>
              </a:rPr>
              <a:t>1-4 La proportion pour l'alimentation animal en 2017 </a:t>
            </a:r>
            <a:br>
              <a:rPr lang="fr-FR" sz="1800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sz="1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4574F-4D87-01BF-A9AF-AB6990E8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962" y="3623794"/>
            <a:ext cx="8751638" cy="1335067"/>
          </a:xfrm>
        </p:spPr>
        <p:txBody>
          <a:bodyPr/>
          <a:lstStyle/>
          <a:p>
            <a:pPr marL="0" indent="0">
              <a:buNone/>
            </a:pPr>
            <a:r>
              <a:rPr lang="fr-FR" dirty="0">
                <a:latin typeface="Amasis MT Pro Medium" panose="02040604050005020304" pitchFamily="18" charset="0"/>
              </a:rPr>
              <a:t>1-6 La proportion pour l'alimentation humaine en 2017 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258799-A54E-8FD1-6B62-81809E110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73" y="618263"/>
            <a:ext cx="8557429" cy="134242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087F32C-291B-2797-7C68-FA19DF18CA53}"/>
              </a:ext>
            </a:extLst>
          </p:cNvPr>
          <p:cNvSpPr txBox="1"/>
          <p:nvPr/>
        </p:nvSpPr>
        <p:spPr>
          <a:xfrm>
            <a:off x="747346" y="2070588"/>
            <a:ext cx="8557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masis MT Pro Medium" panose="02040604050005020304" pitchFamily="18" charset="0"/>
              </a:rPr>
              <a:t>1-5 La proportion pour l'alimentation perdu en 2017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0D5FED8-41E9-637E-F3C0-6A9D5E179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1" y="2439920"/>
            <a:ext cx="8711294" cy="110777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1CEAA6D-D290-A0A3-9098-1A4EC1383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72" y="3982710"/>
            <a:ext cx="8656027" cy="11563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DEE79F2-00A4-9662-A128-CEB7EAF610AE}"/>
              </a:ext>
            </a:extLst>
          </p:cNvPr>
          <p:cNvSpPr txBox="1"/>
          <p:nvPr/>
        </p:nvSpPr>
        <p:spPr>
          <a:xfrm>
            <a:off x="484682" y="5276174"/>
            <a:ext cx="84274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Apres observation, il s’avère que la proportion de nourriture disponible (49.37%) est inferieur a la proportion de personnes qui pourraient être nourrir (110.9%) en 2017 </a:t>
            </a:r>
          </a:p>
        </p:txBody>
      </p:sp>
    </p:spTree>
    <p:extLst>
      <p:ext uri="{BB962C8B-B14F-4D97-AF65-F5344CB8AC3E}">
        <p14:creationId xmlns:p14="http://schemas.microsoft.com/office/powerpoint/2010/main" val="100425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2A775-E278-9D6B-21B3-5C740F355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61147"/>
            <a:ext cx="8596668" cy="370742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chemeClr val="tx1"/>
                </a:solidFill>
                <a:latin typeface="Amasis MT Pro Medium" panose="020B0604020202020204" pitchFamily="18" charset="0"/>
              </a:rPr>
              <a:t>2- LES REPONSES AUX QUESTIONS DE Mélanie</a:t>
            </a:r>
            <a:endParaRPr lang="fr-FR" sz="18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4F7B0B-EE18-B759-DF2D-2E6C23C57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15" y="3874170"/>
            <a:ext cx="8966270" cy="2620958"/>
          </a:xfrm>
        </p:spPr>
        <p:txBody>
          <a:bodyPr/>
          <a:lstStyle/>
          <a:p>
            <a:pPr marL="0" indent="0">
              <a:buNone/>
            </a:pPr>
            <a:r>
              <a:rPr lang="fr-FR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2-2 Les pays qui ont le plus bénéficiés d’aide depuis 2013 </a:t>
            </a:r>
          </a:p>
          <a:p>
            <a:pPr marL="0" indent="0">
              <a:buNone/>
            </a:pPr>
            <a:endParaRPr lang="fr-FR" i="0" dirty="0">
              <a:solidFill>
                <a:srgbClr val="000000"/>
              </a:solidFill>
              <a:effectLst/>
              <a:latin typeface="Amasis MT Pro Medium" panose="02040604050005020304" pitchFamily="18" charset="0"/>
            </a:endParaRP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B1B3118-F7FD-3970-FB42-A1FE3F91DCCE}"/>
              </a:ext>
            </a:extLst>
          </p:cNvPr>
          <p:cNvSpPr txBox="1"/>
          <p:nvPr/>
        </p:nvSpPr>
        <p:spPr>
          <a:xfrm>
            <a:off x="677334" y="679396"/>
            <a:ext cx="859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2-1 Les pays pour lesquels la proportion de personnes sous-alimentées est la plus forte en 2017 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B481419-7433-C2DC-5B8E-152472E4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427996"/>
            <a:ext cx="7103858" cy="234390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42F947B-9E62-F27B-8D88-8540FE18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5" y="4330211"/>
            <a:ext cx="7064620" cy="234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52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50052-E83A-1C30-AD86-8D64E102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91" y="309628"/>
            <a:ext cx="8596668" cy="344365"/>
          </a:xfrm>
        </p:spPr>
        <p:txBody>
          <a:bodyPr>
            <a:normAutofit fontScale="90000"/>
          </a:bodyPr>
          <a:lstStyle/>
          <a:p>
            <a:r>
              <a:rPr lang="fr-FR" sz="2000" dirty="0">
                <a:solidFill>
                  <a:srgbClr val="000000"/>
                </a:solidFill>
                <a:latin typeface="Amasis MT Pro Medium" panose="02040604050005020304" pitchFamily="18" charset="0"/>
              </a:rPr>
              <a:t>2-3 L</a:t>
            </a:r>
            <a:r>
              <a:rPr lang="fr-FR" sz="200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es pays ayant le plus/le moins de disponibilité/habitant en 2017 </a:t>
            </a:r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4192845-56F8-598F-181B-9BB33D91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91" y="767560"/>
            <a:ext cx="7996605" cy="293839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811B878-2CD4-0681-3DDC-9A2966ED7F76}"/>
              </a:ext>
            </a:extLst>
          </p:cNvPr>
          <p:cNvSpPr txBox="1"/>
          <p:nvPr/>
        </p:nvSpPr>
        <p:spPr>
          <a:xfrm>
            <a:off x="628650" y="4409342"/>
            <a:ext cx="7952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On Observe qu’ Haïti est le pays dans lequel, la proportion de personnes en sous-alimentation est la plus forte. Or, c’est le pays qui reçoit le moins aides.</a:t>
            </a:r>
          </a:p>
        </p:txBody>
      </p:sp>
    </p:spTree>
    <p:extLst>
      <p:ext uri="{BB962C8B-B14F-4D97-AF65-F5344CB8AC3E}">
        <p14:creationId xmlns:p14="http://schemas.microsoft.com/office/powerpoint/2010/main" val="364559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D094B-009F-ED66-C093-8CDE08EB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9373"/>
            <a:ext cx="8596668" cy="476250"/>
          </a:xfrm>
        </p:spPr>
        <p:txBody>
          <a:bodyPr>
            <a:normAutofit fontScale="90000"/>
          </a:bodyPr>
          <a:lstStyle/>
          <a:p>
            <a:r>
              <a:rPr lang="fr-FR" sz="200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3- LES INFORMATIONS SUPLEMENTAIRES QUI POURRONT AIDER MELANIE</a:t>
            </a:r>
            <a:br>
              <a:rPr lang="fr-FR" b="1" i="0" dirty="0">
                <a:solidFill>
                  <a:srgbClr val="000000"/>
                </a:solidFill>
                <a:effectLst/>
                <a:latin typeface="Helvetica Neue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AD75CA-8C47-DBAB-BC49-448E0BB40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934" y="4281854"/>
            <a:ext cx="9056078" cy="2272811"/>
          </a:xfrm>
        </p:spPr>
        <p:txBody>
          <a:bodyPr/>
          <a:lstStyle/>
          <a:p>
            <a:pPr marL="0" indent="0">
              <a:buNone/>
            </a:pPr>
            <a:r>
              <a:rPr lang="fr-FR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3-3 La proportion de personnes sous-alimentées en Thaïlande en 2017</a:t>
            </a:r>
          </a:p>
          <a:p>
            <a:pPr marL="0" indent="0">
              <a:buNone/>
            </a:pPr>
            <a:endParaRPr lang="fr-FR" i="0" dirty="0">
              <a:solidFill>
                <a:srgbClr val="000000"/>
              </a:solidFill>
              <a:effectLst/>
              <a:latin typeface="Amasis MT Pro Medium" panose="02040604050005020304" pitchFamily="18" charset="0"/>
            </a:endParaRPr>
          </a:p>
          <a:p>
            <a:pPr marL="0" indent="0">
              <a:buNone/>
            </a:pPr>
            <a:endParaRPr lang="fr-FR" i="0" dirty="0">
              <a:solidFill>
                <a:srgbClr val="000000"/>
              </a:solidFill>
              <a:effectLst/>
              <a:latin typeface="Amasis MT Pro Medium" panose="02040604050005020304" pitchFamily="18" charset="0"/>
            </a:endParaRP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1F6614-6F42-7D0E-FC14-32E80B22704F}"/>
              </a:ext>
            </a:extLst>
          </p:cNvPr>
          <p:cNvSpPr txBox="1"/>
          <p:nvPr/>
        </p:nvSpPr>
        <p:spPr>
          <a:xfrm>
            <a:off x="637443" y="788853"/>
            <a:ext cx="8524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3-1 La proportion de l’utilisation des céréales pour l'alimentation humaine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98D8DDF-BB12-D1FD-740A-893AFFA44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43" y="1191989"/>
            <a:ext cx="8721969" cy="112729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B79F010-68F4-5AAA-93A1-C56A25112AEE}"/>
              </a:ext>
            </a:extLst>
          </p:cNvPr>
          <p:cNvSpPr txBox="1"/>
          <p:nvPr/>
        </p:nvSpPr>
        <p:spPr>
          <a:xfrm>
            <a:off x="677334" y="2399257"/>
            <a:ext cx="8299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3-2 La proportion de l’utilisation des céréales pour l'alimentation animal</a:t>
            </a:r>
          </a:p>
          <a:p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E428746-F2D8-C334-DCCE-E60E553F6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17" y="2827037"/>
            <a:ext cx="8893420" cy="136908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B0AB064-EDC0-9DB4-ED82-14DB8D594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34" y="4734658"/>
            <a:ext cx="8889025" cy="177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2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BCA64F9-CD26-24CD-A110-CF2B25D23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555" y="672610"/>
            <a:ext cx="8401660" cy="1235321"/>
          </a:xfrm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F80F82FF-930E-D801-5F30-F806A450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465" y="219806"/>
            <a:ext cx="9128929" cy="452804"/>
          </a:xfrm>
        </p:spPr>
        <p:txBody>
          <a:bodyPr>
            <a:normAutofit fontScale="90000"/>
          </a:bodyPr>
          <a:lstStyle/>
          <a:p>
            <a:r>
              <a:rPr lang="fr-FR" sz="1800" i="0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3-4 La proportion d’exportation du manioc par la Thaïlande en 2017</a:t>
            </a:r>
            <a:br>
              <a:rPr lang="fr-FR" dirty="0"/>
            </a:b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1653F26-6728-E434-01D1-39C1B1C23E8F}"/>
              </a:ext>
            </a:extLst>
          </p:cNvPr>
          <p:cNvSpPr txBox="1"/>
          <p:nvPr/>
        </p:nvSpPr>
        <p:spPr>
          <a:xfrm>
            <a:off x="452803" y="2259624"/>
            <a:ext cx="88934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Je constate que l’utilisation des céréales chez les animaux est très élevée par rapport à celle observée chez les humains.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Par ailleurs, La Thaïlande exporte 83% de son manioc, alors qu’environ 9% de sa population est sous-alimentées.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La Thaïlande ne pourrait-elle pas revoir sa politique d’exportation afin d’aider sa population ?</a:t>
            </a:r>
          </a:p>
        </p:txBody>
      </p:sp>
    </p:spTree>
    <p:extLst>
      <p:ext uri="{BB962C8B-B14F-4D97-AF65-F5344CB8AC3E}">
        <p14:creationId xmlns:p14="http://schemas.microsoft.com/office/powerpoint/2010/main" val="12308877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1357</TotalTime>
  <Words>485</Words>
  <Application>Microsoft Office PowerPoint</Application>
  <PresentationFormat>Grand écran</PresentationFormat>
  <Paragraphs>51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Amasis MT Pro Medium</vt:lpstr>
      <vt:lpstr>Arial</vt:lpstr>
      <vt:lpstr>Helvetica Neue</vt:lpstr>
      <vt:lpstr>Trebuchet MS</vt:lpstr>
      <vt:lpstr>Wingdings 3</vt:lpstr>
      <vt:lpstr>Facette</vt:lpstr>
      <vt:lpstr>PROJET 4 : REALISEZ UNE ETUDE DE SANTE PUBLIQUE AVEC R OU PYTHON</vt:lpstr>
      <vt:lpstr>SOMMAIRE</vt:lpstr>
      <vt:lpstr>1- LES REPONSES AUX QUESTIONS DE Marc</vt:lpstr>
      <vt:lpstr>1-4 La proportion pour l'alimentation animal en 2017  </vt:lpstr>
      <vt:lpstr>2- LES REPONSES AUX QUESTIONS DE Mélanie</vt:lpstr>
      <vt:lpstr>2-3 Les pays ayant le plus/le moins de disponibilité/habitant en 2017  </vt:lpstr>
      <vt:lpstr>3- LES INFORMATIONS SUPLEMENTAIRES QUI POURRONT AIDER MELANIE </vt:lpstr>
      <vt:lpstr>3-4 La proportion d’exportation du manioc par la Thaïlande en 2017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4 : REALISEZ UNE ETUDE DE SANTE PUBLIQUE AVEC PYTHON</dc:title>
  <dc:creator>Christelle ASSI</dc:creator>
  <cp:lastModifiedBy>Christelle ASSI</cp:lastModifiedBy>
  <cp:revision>9</cp:revision>
  <dcterms:created xsi:type="dcterms:W3CDTF">2023-02-22T11:16:28Z</dcterms:created>
  <dcterms:modified xsi:type="dcterms:W3CDTF">2023-02-23T10:49:25Z</dcterms:modified>
</cp:coreProperties>
</file>