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73" autoAdjust="0"/>
    <p:restoredTop sz="94660"/>
  </p:normalViewPr>
  <p:slideViewPr>
    <p:cSldViewPr snapToGrid="0">
      <p:cViewPr>
        <p:scale>
          <a:sx n="100" d="100"/>
          <a:sy n="100" d="100"/>
        </p:scale>
        <p:origin x="28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6DC37B-174E-467C-8FA1-A1A785D5AB2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C164CE1-0841-4006-B29E-214371945C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47F247F-2916-499B-903B-89A30ACE4069}"/>
              </a:ext>
            </a:extLst>
          </p:cNvPr>
          <p:cNvSpPr>
            <a:spLocks noGrp="1"/>
          </p:cNvSpPr>
          <p:nvPr>
            <p:ph type="dt" sz="half" idx="10"/>
          </p:nvPr>
        </p:nvSpPr>
        <p:spPr/>
        <p:txBody>
          <a:bodyPr/>
          <a:lstStyle/>
          <a:p>
            <a:fld id="{8975C1E7-4855-42AC-803A-FD731B661188}" type="datetimeFigureOut">
              <a:rPr lang="fr-FR" smtClean="0"/>
              <a:t>25/10/2021</a:t>
            </a:fld>
            <a:endParaRPr lang="fr-FR"/>
          </a:p>
        </p:txBody>
      </p:sp>
      <p:sp>
        <p:nvSpPr>
          <p:cNvPr id="5" name="Espace réservé du pied de page 4">
            <a:extLst>
              <a:ext uri="{FF2B5EF4-FFF2-40B4-BE49-F238E27FC236}">
                <a16:creationId xmlns:a16="http://schemas.microsoft.com/office/drawing/2014/main" id="{47C53EC1-B360-4396-A8B6-4DC7E92EA92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79B7CE6-3223-441C-AA56-EE29F1068ADD}"/>
              </a:ext>
            </a:extLst>
          </p:cNvPr>
          <p:cNvSpPr>
            <a:spLocks noGrp="1"/>
          </p:cNvSpPr>
          <p:nvPr>
            <p:ph type="sldNum" sz="quarter" idx="12"/>
          </p:nvPr>
        </p:nvSpPr>
        <p:spPr/>
        <p:txBody>
          <a:bodyPr/>
          <a:lstStyle/>
          <a:p>
            <a:fld id="{B385206C-D236-455E-8E5E-5C220CC9522C}" type="slidenum">
              <a:rPr lang="fr-FR" smtClean="0"/>
              <a:t>‹N°›</a:t>
            </a:fld>
            <a:endParaRPr lang="fr-FR"/>
          </a:p>
        </p:txBody>
      </p:sp>
    </p:spTree>
    <p:extLst>
      <p:ext uri="{BB962C8B-B14F-4D97-AF65-F5344CB8AC3E}">
        <p14:creationId xmlns:p14="http://schemas.microsoft.com/office/powerpoint/2010/main" val="406391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AA7FE5-B0C6-4705-A101-15F1B525062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5A848D3-A491-4206-8B13-DF044E93C0D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377C5F2-111B-4B46-8C25-D97337590839}"/>
              </a:ext>
            </a:extLst>
          </p:cNvPr>
          <p:cNvSpPr>
            <a:spLocks noGrp="1"/>
          </p:cNvSpPr>
          <p:nvPr>
            <p:ph type="dt" sz="half" idx="10"/>
          </p:nvPr>
        </p:nvSpPr>
        <p:spPr/>
        <p:txBody>
          <a:bodyPr/>
          <a:lstStyle/>
          <a:p>
            <a:fld id="{8975C1E7-4855-42AC-803A-FD731B661188}" type="datetimeFigureOut">
              <a:rPr lang="fr-FR" smtClean="0"/>
              <a:t>25/10/2021</a:t>
            </a:fld>
            <a:endParaRPr lang="fr-FR"/>
          </a:p>
        </p:txBody>
      </p:sp>
      <p:sp>
        <p:nvSpPr>
          <p:cNvPr id="5" name="Espace réservé du pied de page 4">
            <a:extLst>
              <a:ext uri="{FF2B5EF4-FFF2-40B4-BE49-F238E27FC236}">
                <a16:creationId xmlns:a16="http://schemas.microsoft.com/office/drawing/2014/main" id="{819DBE77-85D5-458B-8D1B-F2063D06493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06196AC-D179-4B01-8DD5-2F87178CF803}"/>
              </a:ext>
            </a:extLst>
          </p:cNvPr>
          <p:cNvSpPr>
            <a:spLocks noGrp="1"/>
          </p:cNvSpPr>
          <p:nvPr>
            <p:ph type="sldNum" sz="quarter" idx="12"/>
          </p:nvPr>
        </p:nvSpPr>
        <p:spPr/>
        <p:txBody>
          <a:bodyPr/>
          <a:lstStyle/>
          <a:p>
            <a:fld id="{B385206C-D236-455E-8E5E-5C220CC9522C}" type="slidenum">
              <a:rPr lang="fr-FR" smtClean="0"/>
              <a:t>‹N°›</a:t>
            </a:fld>
            <a:endParaRPr lang="fr-FR"/>
          </a:p>
        </p:txBody>
      </p:sp>
    </p:spTree>
    <p:extLst>
      <p:ext uri="{BB962C8B-B14F-4D97-AF65-F5344CB8AC3E}">
        <p14:creationId xmlns:p14="http://schemas.microsoft.com/office/powerpoint/2010/main" val="1955178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BC86869-8E19-4C50-9103-21A6B55880E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A730836-2DB1-499A-AA7E-A63510036B8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01B9497-227B-40FC-8671-976D9675F14E}"/>
              </a:ext>
            </a:extLst>
          </p:cNvPr>
          <p:cNvSpPr>
            <a:spLocks noGrp="1"/>
          </p:cNvSpPr>
          <p:nvPr>
            <p:ph type="dt" sz="half" idx="10"/>
          </p:nvPr>
        </p:nvSpPr>
        <p:spPr/>
        <p:txBody>
          <a:bodyPr/>
          <a:lstStyle/>
          <a:p>
            <a:fld id="{8975C1E7-4855-42AC-803A-FD731B661188}" type="datetimeFigureOut">
              <a:rPr lang="fr-FR" smtClean="0"/>
              <a:t>25/10/2021</a:t>
            </a:fld>
            <a:endParaRPr lang="fr-FR"/>
          </a:p>
        </p:txBody>
      </p:sp>
      <p:sp>
        <p:nvSpPr>
          <p:cNvPr id="5" name="Espace réservé du pied de page 4">
            <a:extLst>
              <a:ext uri="{FF2B5EF4-FFF2-40B4-BE49-F238E27FC236}">
                <a16:creationId xmlns:a16="http://schemas.microsoft.com/office/drawing/2014/main" id="{3386F336-CA1A-4B00-BEF1-0723A9B0517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69310AD-638F-4848-BCAE-2E1DA96E521F}"/>
              </a:ext>
            </a:extLst>
          </p:cNvPr>
          <p:cNvSpPr>
            <a:spLocks noGrp="1"/>
          </p:cNvSpPr>
          <p:nvPr>
            <p:ph type="sldNum" sz="quarter" idx="12"/>
          </p:nvPr>
        </p:nvSpPr>
        <p:spPr/>
        <p:txBody>
          <a:bodyPr/>
          <a:lstStyle/>
          <a:p>
            <a:fld id="{B385206C-D236-455E-8E5E-5C220CC9522C}" type="slidenum">
              <a:rPr lang="fr-FR" smtClean="0"/>
              <a:t>‹N°›</a:t>
            </a:fld>
            <a:endParaRPr lang="fr-FR"/>
          </a:p>
        </p:txBody>
      </p:sp>
    </p:spTree>
    <p:extLst>
      <p:ext uri="{BB962C8B-B14F-4D97-AF65-F5344CB8AC3E}">
        <p14:creationId xmlns:p14="http://schemas.microsoft.com/office/powerpoint/2010/main" val="992004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6C2583-DB24-4E48-9539-B58D4D1F9E4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656FF60-EA4D-4C9E-847C-C86E414C394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714971E-786B-4EE9-BDE5-49B2A5FE140D}"/>
              </a:ext>
            </a:extLst>
          </p:cNvPr>
          <p:cNvSpPr>
            <a:spLocks noGrp="1"/>
          </p:cNvSpPr>
          <p:nvPr>
            <p:ph type="dt" sz="half" idx="10"/>
          </p:nvPr>
        </p:nvSpPr>
        <p:spPr/>
        <p:txBody>
          <a:bodyPr/>
          <a:lstStyle/>
          <a:p>
            <a:fld id="{8975C1E7-4855-42AC-803A-FD731B661188}" type="datetimeFigureOut">
              <a:rPr lang="fr-FR" smtClean="0"/>
              <a:t>25/10/2021</a:t>
            </a:fld>
            <a:endParaRPr lang="fr-FR"/>
          </a:p>
        </p:txBody>
      </p:sp>
      <p:sp>
        <p:nvSpPr>
          <p:cNvPr id="5" name="Espace réservé du pied de page 4">
            <a:extLst>
              <a:ext uri="{FF2B5EF4-FFF2-40B4-BE49-F238E27FC236}">
                <a16:creationId xmlns:a16="http://schemas.microsoft.com/office/drawing/2014/main" id="{48529E90-91BF-4038-B7E9-71A8E0E05D1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69F5BF3-C88F-45C5-B87C-87AE770FF517}"/>
              </a:ext>
            </a:extLst>
          </p:cNvPr>
          <p:cNvSpPr>
            <a:spLocks noGrp="1"/>
          </p:cNvSpPr>
          <p:nvPr>
            <p:ph type="sldNum" sz="quarter" idx="12"/>
          </p:nvPr>
        </p:nvSpPr>
        <p:spPr/>
        <p:txBody>
          <a:bodyPr/>
          <a:lstStyle/>
          <a:p>
            <a:fld id="{B385206C-D236-455E-8E5E-5C220CC9522C}" type="slidenum">
              <a:rPr lang="fr-FR" smtClean="0"/>
              <a:t>‹N°›</a:t>
            </a:fld>
            <a:endParaRPr lang="fr-FR"/>
          </a:p>
        </p:txBody>
      </p:sp>
    </p:spTree>
    <p:extLst>
      <p:ext uri="{BB962C8B-B14F-4D97-AF65-F5344CB8AC3E}">
        <p14:creationId xmlns:p14="http://schemas.microsoft.com/office/powerpoint/2010/main" val="3577160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946B53-8238-45D6-953A-1EB8DDA0068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FB96725-77F9-48E2-A60A-B597314846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C9FACE3-001A-4B3D-8DFC-3461414B9EBC}"/>
              </a:ext>
            </a:extLst>
          </p:cNvPr>
          <p:cNvSpPr>
            <a:spLocks noGrp="1"/>
          </p:cNvSpPr>
          <p:nvPr>
            <p:ph type="dt" sz="half" idx="10"/>
          </p:nvPr>
        </p:nvSpPr>
        <p:spPr/>
        <p:txBody>
          <a:bodyPr/>
          <a:lstStyle/>
          <a:p>
            <a:fld id="{8975C1E7-4855-42AC-803A-FD731B661188}" type="datetimeFigureOut">
              <a:rPr lang="fr-FR" smtClean="0"/>
              <a:t>25/10/2021</a:t>
            </a:fld>
            <a:endParaRPr lang="fr-FR"/>
          </a:p>
        </p:txBody>
      </p:sp>
      <p:sp>
        <p:nvSpPr>
          <p:cNvPr id="5" name="Espace réservé du pied de page 4">
            <a:extLst>
              <a:ext uri="{FF2B5EF4-FFF2-40B4-BE49-F238E27FC236}">
                <a16:creationId xmlns:a16="http://schemas.microsoft.com/office/drawing/2014/main" id="{7B546F92-5B2E-44A9-8882-0548E04109F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BC6F7A0-6630-439A-ACC2-6038E47B93A9}"/>
              </a:ext>
            </a:extLst>
          </p:cNvPr>
          <p:cNvSpPr>
            <a:spLocks noGrp="1"/>
          </p:cNvSpPr>
          <p:nvPr>
            <p:ph type="sldNum" sz="quarter" idx="12"/>
          </p:nvPr>
        </p:nvSpPr>
        <p:spPr/>
        <p:txBody>
          <a:bodyPr/>
          <a:lstStyle/>
          <a:p>
            <a:fld id="{B385206C-D236-455E-8E5E-5C220CC9522C}" type="slidenum">
              <a:rPr lang="fr-FR" smtClean="0"/>
              <a:t>‹N°›</a:t>
            </a:fld>
            <a:endParaRPr lang="fr-FR"/>
          </a:p>
        </p:txBody>
      </p:sp>
    </p:spTree>
    <p:extLst>
      <p:ext uri="{BB962C8B-B14F-4D97-AF65-F5344CB8AC3E}">
        <p14:creationId xmlns:p14="http://schemas.microsoft.com/office/powerpoint/2010/main" val="423202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318B30-D12E-4A69-AD13-1170D8BF0FE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B152052-1038-4C79-B74A-BC49C64EB94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EF25DC4-AB2E-4D13-A781-92DC24CCFA0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6FB2FB6-41C8-4E4F-8866-B144DA49ED99}"/>
              </a:ext>
            </a:extLst>
          </p:cNvPr>
          <p:cNvSpPr>
            <a:spLocks noGrp="1"/>
          </p:cNvSpPr>
          <p:nvPr>
            <p:ph type="dt" sz="half" idx="10"/>
          </p:nvPr>
        </p:nvSpPr>
        <p:spPr/>
        <p:txBody>
          <a:bodyPr/>
          <a:lstStyle/>
          <a:p>
            <a:fld id="{8975C1E7-4855-42AC-803A-FD731B661188}" type="datetimeFigureOut">
              <a:rPr lang="fr-FR" smtClean="0"/>
              <a:t>25/10/2021</a:t>
            </a:fld>
            <a:endParaRPr lang="fr-FR"/>
          </a:p>
        </p:txBody>
      </p:sp>
      <p:sp>
        <p:nvSpPr>
          <p:cNvPr id="6" name="Espace réservé du pied de page 5">
            <a:extLst>
              <a:ext uri="{FF2B5EF4-FFF2-40B4-BE49-F238E27FC236}">
                <a16:creationId xmlns:a16="http://schemas.microsoft.com/office/drawing/2014/main" id="{E25DB80F-610C-444B-84CE-6B951E6799B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EE65254-39E4-4B2A-85D6-C63794369499}"/>
              </a:ext>
            </a:extLst>
          </p:cNvPr>
          <p:cNvSpPr>
            <a:spLocks noGrp="1"/>
          </p:cNvSpPr>
          <p:nvPr>
            <p:ph type="sldNum" sz="quarter" idx="12"/>
          </p:nvPr>
        </p:nvSpPr>
        <p:spPr/>
        <p:txBody>
          <a:bodyPr/>
          <a:lstStyle/>
          <a:p>
            <a:fld id="{B385206C-D236-455E-8E5E-5C220CC9522C}" type="slidenum">
              <a:rPr lang="fr-FR" smtClean="0"/>
              <a:t>‹N°›</a:t>
            </a:fld>
            <a:endParaRPr lang="fr-FR"/>
          </a:p>
        </p:txBody>
      </p:sp>
    </p:spTree>
    <p:extLst>
      <p:ext uri="{BB962C8B-B14F-4D97-AF65-F5344CB8AC3E}">
        <p14:creationId xmlns:p14="http://schemas.microsoft.com/office/powerpoint/2010/main" val="615089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FA786C-6A7E-4E83-A229-8840B53DFE4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EBE6F87-086F-4ECA-B9AF-FC2E3E3203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5BAC3B3-D9D2-4434-9497-2BC0A87B3BA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A442F5C-5B40-4E28-B586-5E6321E1DE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F659336-1B5E-4D99-8B93-086D32D8B94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C0B9B32-CA53-42CB-BF0D-9D51D084B1BB}"/>
              </a:ext>
            </a:extLst>
          </p:cNvPr>
          <p:cNvSpPr>
            <a:spLocks noGrp="1"/>
          </p:cNvSpPr>
          <p:nvPr>
            <p:ph type="dt" sz="half" idx="10"/>
          </p:nvPr>
        </p:nvSpPr>
        <p:spPr/>
        <p:txBody>
          <a:bodyPr/>
          <a:lstStyle/>
          <a:p>
            <a:fld id="{8975C1E7-4855-42AC-803A-FD731B661188}" type="datetimeFigureOut">
              <a:rPr lang="fr-FR" smtClean="0"/>
              <a:t>25/10/2021</a:t>
            </a:fld>
            <a:endParaRPr lang="fr-FR"/>
          </a:p>
        </p:txBody>
      </p:sp>
      <p:sp>
        <p:nvSpPr>
          <p:cNvPr id="8" name="Espace réservé du pied de page 7">
            <a:extLst>
              <a:ext uri="{FF2B5EF4-FFF2-40B4-BE49-F238E27FC236}">
                <a16:creationId xmlns:a16="http://schemas.microsoft.com/office/drawing/2014/main" id="{500B08DD-B288-4394-B6AD-61F068B9BFC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E815E8D-5342-40B2-8436-3F01324FA481}"/>
              </a:ext>
            </a:extLst>
          </p:cNvPr>
          <p:cNvSpPr>
            <a:spLocks noGrp="1"/>
          </p:cNvSpPr>
          <p:nvPr>
            <p:ph type="sldNum" sz="quarter" idx="12"/>
          </p:nvPr>
        </p:nvSpPr>
        <p:spPr/>
        <p:txBody>
          <a:bodyPr/>
          <a:lstStyle/>
          <a:p>
            <a:fld id="{B385206C-D236-455E-8E5E-5C220CC9522C}" type="slidenum">
              <a:rPr lang="fr-FR" smtClean="0"/>
              <a:t>‹N°›</a:t>
            </a:fld>
            <a:endParaRPr lang="fr-FR"/>
          </a:p>
        </p:txBody>
      </p:sp>
    </p:spTree>
    <p:extLst>
      <p:ext uri="{BB962C8B-B14F-4D97-AF65-F5344CB8AC3E}">
        <p14:creationId xmlns:p14="http://schemas.microsoft.com/office/powerpoint/2010/main" val="3858935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FCC4DA-297D-40AA-B726-16E94AC8EEF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743202E-8D78-400A-95CF-D66BBFF048E4}"/>
              </a:ext>
            </a:extLst>
          </p:cNvPr>
          <p:cNvSpPr>
            <a:spLocks noGrp="1"/>
          </p:cNvSpPr>
          <p:nvPr>
            <p:ph type="dt" sz="half" idx="10"/>
          </p:nvPr>
        </p:nvSpPr>
        <p:spPr/>
        <p:txBody>
          <a:bodyPr/>
          <a:lstStyle/>
          <a:p>
            <a:fld id="{8975C1E7-4855-42AC-803A-FD731B661188}" type="datetimeFigureOut">
              <a:rPr lang="fr-FR" smtClean="0"/>
              <a:t>25/10/2021</a:t>
            </a:fld>
            <a:endParaRPr lang="fr-FR"/>
          </a:p>
        </p:txBody>
      </p:sp>
      <p:sp>
        <p:nvSpPr>
          <p:cNvPr id="4" name="Espace réservé du pied de page 3">
            <a:extLst>
              <a:ext uri="{FF2B5EF4-FFF2-40B4-BE49-F238E27FC236}">
                <a16:creationId xmlns:a16="http://schemas.microsoft.com/office/drawing/2014/main" id="{8939B28F-FDC3-4594-8927-C1104B6D5047}"/>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7CA5FD5-FA0B-4506-8E4F-6B7B30F3FEB2}"/>
              </a:ext>
            </a:extLst>
          </p:cNvPr>
          <p:cNvSpPr>
            <a:spLocks noGrp="1"/>
          </p:cNvSpPr>
          <p:nvPr>
            <p:ph type="sldNum" sz="quarter" idx="12"/>
          </p:nvPr>
        </p:nvSpPr>
        <p:spPr/>
        <p:txBody>
          <a:bodyPr/>
          <a:lstStyle/>
          <a:p>
            <a:fld id="{B385206C-D236-455E-8E5E-5C220CC9522C}" type="slidenum">
              <a:rPr lang="fr-FR" smtClean="0"/>
              <a:t>‹N°›</a:t>
            </a:fld>
            <a:endParaRPr lang="fr-FR"/>
          </a:p>
        </p:txBody>
      </p:sp>
    </p:spTree>
    <p:extLst>
      <p:ext uri="{BB962C8B-B14F-4D97-AF65-F5344CB8AC3E}">
        <p14:creationId xmlns:p14="http://schemas.microsoft.com/office/powerpoint/2010/main" val="4134939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4161049-C455-423C-A335-DC3879E165A3}"/>
              </a:ext>
            </a:extLst>
          </p:cNvPr>
          <p:cNvSpPr>
            <a:spLocks noGrp="1"/>
          </p:cNvSpPr>
          <p:nvPr>
            <p:ph type="dt" sz="half" idx="10"/>
          </p:nvPr>
        </p:nvSpPr>
        <p:spPr/>
        <p:txBody>
          <a:bodyPr/>
          <a:lstStyle/>
          <a:p>
            <a:fld id="{8975C1E7-4855-42AC-803A-FD731B661188}" type="datetimeFigureOut">
              <a:rPr lang="fr-FR" smtClean="0"/>
              <a:t>25/10/2021</a:t>
            </a:fld>
            <a:endParaRPr lang="fr-FR"/>
          </a:p>
        </p:txBody>
      </p:sp>
      <p:sp>
        <p:nvSpPr>
          <p:cNvPr id="3" name="Espace réservé du pied de page 2">
            <a:extLst>
              <a:ext uri="{FF2B5EF4-FFF2-40B4-BE49-F238E27FC236}">
                <a16:creationId xmlns:a16="http://schemas.microsoft.com/office/drawing/2014/main" id="{EAFD43AB-69AA-4B0B-BFF3-D315C684381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8FE1A3F-B9F9-452A-8F16-15C88E718330}"/>
              </a:ext>
            </a:extLst>
          </p:cNvPr>
          <p:cNvSpPr>
            <a:spLocks noGrp="1"/>
          </p:cNvSpPr>
          <p:nvPr>
            <p:ph type="sldNum" sz="quarter" idx="12"/>
          </p:nvPr>
        </p:nvSpPr>
        <p:spPr/>
        <p:txBody>
          <a:bodyPr/>
          <a:lstStyle/>
          <a:p>
            <a:fld id="{B385206C-D236-455E-8E5E-5C220CC9522C}" type="slidenum">
              <a:rPr lang="fr-FR" smtClean="0"/>
              <a:t>‹N°›</a:t>
            </a:fld>
            <a:endParaRPr lang="fr-FR"/>
          </a:p>
        </p:txBody>
      </p:sp>
    </p:spTree>
    <p:extLst>
      <p:ext uri="{BB962C8B-B14F-4D97-AF65-F5344CB8AC3E}">
        <p14:creationId xmlns:p14="http://schemas.microsoft.com/office/powerpoint/2010/main" val="3591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6AD073-BD06-44AE-BE36-125FA1FA4F2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ACAD966-3C48-4019-A1BF-240FA60334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945AD41-0564-4435-BCF9-AD46B9AD7B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DE37EF6-4A60-4169-AC54-F4001DFF32E4}"/>
              </a:ext>
            </a:extLst>
          </p:cNvPr>
          <p:cNvSpPr>
            <a:spLocks noGrp="1"/>
          </p:cNvSpPr>
          <p:nvPr>
            <p:ph type="dt" sz="half" idx="10"/>
          </p:nvPr>
        </p:nvSpPr>
        <p:spPr/>
        <p:txBody>
          <a:bodyPr/>
          <a:lstStyle/>
          <a:p>
            <a:fld id="{8975C1E7-4855-42AC-803A-FD731B661188}" type="datetimeFigureOut">
              <a:rPr lang="fr-FR" smtClean="0"/>
              <a:t>25/10/2021</a:t>
            </a:fld>
            <a:endParaRPr lang="fr-FR"/>
          </a:p>
        </p:txBody>
      </p:sp>
      <p:sp>
        <p:nvSpPr>
          <p:cNvPr id="6" name="Espace réservé du pied de page 5">
            <a:extLst>
              <a:ext uri="{FF2B5EF4-FFF2-40B4-BE49-F238E27FC236}">
                <a16:creationId xmlns:a16="http://schemas.microsoft.com/office/drawing/2014/main" id="{2E4D4CF7-1302-472B-B3DD-1F4B1464C14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3241A18-88F7-4BBF-ABF3-FC5E0EBB5D7D}"/>
              </a:ext>
            </a:extLst>
          </p:cNvPr>
          <p:cNvSpPr>
            <a:spLocks noGrp="1"/>
          </p:cNvSpPr>
          <p:nvPr>
            <p:ph type="sldNum" sz="quarter" idx="12"/>
          </p:nvPr>
        </p:nvSpPr>
        <p:spPr/>
        <p:txBody>
          <a:bodyPr/>
          <a:lstStyle/>
          <a:p>
            <a:fld id="{B385206C-D236-455E-8E5E-5C220CC9522C}" type="slidenum">
              <a:rPr lang="fr-FR" smtClean="0"/>
              <a:t>‹N°›</a:t>
            </a:fld>
            <a:endParaRPr lang="fr-FR"/>
          </a:p>
        </p:txBody>
      </p:sp>
    </p:spTree>
    <p:extLst>
      <p:ext uri="{BB962C8B-B14F-4D97-AF65-F5344CB8AC3E}">
        <p14:creationId xmlns:p14="http://schemas.microsoft.com/office/powerpoint/2010/main" val="2478662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68E5B7-BF68-4C5D-AE61-C350DE40624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04D748B-A8BE-49BA-BDD3-09B8EA26BA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E16CF64-9738-4877-BF52-9D7176603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3408DBA-7871-491F-94E8-A829B3F4A796}"/>
              </a:ext>
            </a:extLst>
          </p:cNvPr>
          <p:cNvSpPr>
            <a:spLocks noGrp="1"/>
          </p:cNvSpPr>
          <p:nvPr>
            <p:ph type="dt" sz="half" idx="10"/>
          </p:nvPr>
        </p:nvSpPr>
        <p:spPr/>
        <p:txBody>
          <a:bodyPr/>
          <a:lstStyle/>
          <a:p>
            <a:fld id="{8975C1E7-4855-42AC-803A-FD731B661188}" type="datetimeFigureOut">
              <a:rPr lang="fr-FR" smtClean="0"/>
              <a:t>25/10/2021</a:t>
            </a:fld>
            <a:endParaRPr lang="fr-FR"/>
          </a:p>
        </p:txBody>
      </p:sp>
      <p:sp>
        <p:nvSpPr>
          <p:cNvPr id="6" name="Espace réservé du pied de page 5">
            <a:extLst>
              <a:ext uri="{FF2B5EF4-FFF2-40B4-BE49-F238E27FC236}">
                <a16:creationId xmlns:a16="http://schemas.microsoft.com/office/drawing/2014/main" id="{36E4F8B4-5214-4E8B-98B0-0AF424282B8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F699F41-D12B-4240-B507-F0FFCCFE5C9A}"/>
              </a:ext>
            </a:extLst>
          </p:cNvPr>
          <p:cNvSpPr>
            <a:spLocks noGrp="1"/>
          </p:cNvSpPr>
          <p:nvPr>
            <p:ph type="sldNum" sz="quarter" idx="12"/>
          </p:nvPr>
        </p:nvSpPr>
        <p:spPr/>
        <p:txBody>
          <a:bodyPr/>
          <a:lstStyle/>
          <a:p>
            <a:fld id="{B385206C-D236-455E-8E5E-5C220CC9522C}" type="slidenum">
              <a:rPr lang="fr-FR" smtClean="0"/>
              <a:t>‹N°›</a:t>
            </a:fld>
            <a:endParaRPr lang="fr-FR"/>
          </a:p>
        </p:txBody>
      </p:sp>
    </p:spTree>
    <p:extLst>
      <p:ext uri="{BB962C8B-B14F-4D97-AF65-F5344CB8AC3E}">
        <p14:creationId xmlns:p14="http://schemas.microsoft.com/office/powerpoint/2010/main" val="1092852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683734C-12C9-4E7C-9CCB-157D0602D8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776651B-7499-4DE9-B667-B57BC0B1C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279BE8-6E41-413A-ACFB-FFE66A118F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5C1E7-4855-42AC-803A-FD731B661188}" type="datetimeFigureOut">
              <a:rPr lang="fr-FR" smtClean="0"/>
              <a:t>25/10/2021</a:t>
            </a:fld>
            <a:endParaRPr lang="fr-FR"/>
          </a:p>
        </p:txBody>
      </p:sp>
      <p:sp>
        <p:nvSpPr>
          <p:cNvPr id="5" name="Espace réservé du pied de page 4">
            <a:extLst>
              <a:ext uri="{FF2B5EF4-FFF2-40B4-BE49-F238E27FC236}">
                <a16:creationId xmlns:a16="http://schemas.microsoft.com/office/drawing/2014/main" id="{17FE1142-1DBE-401E-9BF1-6A57D576F8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B109EF1-AC14-4D9A-8738-6502123B60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5206C-D236-455E-8E5E-5C220CC9522C}" type="slidenum">
              <a:rPr lang="fr-FR" smtClean="0"/>
              <a:t>‹N°›</a:t>
            </a:fld>
            <a:endParaRPr lang="fr-FR"/>
          </a:p>
        </p:txBody>
      </p:sp>
    </p:spTree>
    <p:extLst>
      <p:ext uri="{BB962C8B-B14F-4D97-AF65-F5344CB8AC3E}">
        <p14:creationId xmlns:p14="http://schemas.microsoft.com/office/powerpoint/2010/main" val="2093007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A80E01-EDDC-4CE4-A810-3CA293B57684}"/>
              </a:ext>
            </a:extLst>
          </p:cNvPr>
          <p:cNvSpPr>
            <a:spLocks noGrp="1"/>
          </p:cNvSpPr>
          <p:nvPr>
            <p:ph type="ctrTitle"/>
          </p:nvPr>
        </p:nvSpPr>
        <p:spPr>
          <a:xfrm>
            <a:off x="1524000" y="1122363"/>
            <a:ext cx="9144000" cy="1377769"/>
          </a:xfrm>
        </p:spPr>
        <p:txBody>
          <a:bodyPr>
            <a:normAutofit/>
          </a:bodyPr>
          <a:lstStyle/>
          <a:p>
            <a:r>
              <a:rPr lang="fr-FR" sz="2800" dirty="0" err="1">
                <a:solidFill>
                  <a:srgbClr val="FF0000"/>
                </a:solidFill>
              </a:rPr>
              <a:t>Haw</a:t>
            </a:r>
            <a:r>
              <a:rPr lang="fr-FR" sz="2800" dirty="0">
                <a:solidFill>
                  <a:srgbClr val="FF0000"/>
                </a:solidFill>
              </a:rPr>
              <a:t> </a:t>
            </a:r>
            <a:r>
              <a:rPr lang="fr-FR" sz="2800" dirty="0" err="1">
                <a:solidFill>
                  <a:srgbClr val="FF0000"/>
                </a:solidFill>
              </a:rPr>
              <a:t>does</a:t>
            </a:r>
            <a:r>
              <a:rPr lang="fr-FR" sz="2800" dirty="0">
                <a:solidFill>
                  <a:srgbClr val="FF0000"/>
                </a:solidFill>
              </a:rPr>
              <a:t> the web </a:t>
            </a:r>
            <a:r>
              <a:rPr lang="fr-FR" sz="2800" dirty="0" err="1">
                <a:solidFill>
                  <a:srgbClr val="FF0000"/>
                </a:solidFill>
              </a:rPr>
              <a:t>work</a:t>
            </a:r>
            <a:r>
              <a:rPr lang="fr-FR" sz="2800" dirty="0">
                <a:solidFill>
                  <a:srgbClr val="FF0000"/>
                </a:solidFill>
              </a:rPr>
              <a:t>?</a:t>
            </a:r>
          </a:p>
        </p:txBody>
      </p:sp>
      <p:sp>
        <p:nvSpPr>
          <p:cNvPr id="3" name="Sous-titre 2">
            <a:extLst>
              <a:ext uri="{FF2B5EF4-FFF2-40B4-BE49-F238E27FC236}">
                <a16:creationId xmlns:a16="http://schemas.microsoft.com/office/drawing/2014/main" id="{4DD1339C-A84D-4766-9F05-2E56AF29ECA2}"/>
              </a:ext>
            </a:extLst>
          </p:cNvPr>
          <p:cNvSpPr>
            <a:spLocks noGrp="1"/>
          </p:cNvSpPr>
          <p:nvPr>
            <p:ph type="subTitle" idx="1"/>
          </p:nvPr>
        </p:nvSpPr>
        <p:spPr>
          <a:xfrm>
            <a:off x="1524000" y="3240911"/>
            <a:ext cx="9144000" cy="2016889"/>
          </a:xfrm>
        </p:spPr>
        <p:txBody>
          <a:bodyPr>
            <a:normAutofit/>
          </a:bodyPr>
          <a:lstStyle/>
          <a:p>
            <a:r>
              <a:rPr lang="en-US" dirty="0"/>
              <a:t>The browser sends an HTTP request message to the server, asking it to send a copy of </a:t>
            </a:r>
            <a:r>
              <a:rPr lang="en-US" b="1" dirty="0"/>
              <a:t>the website</a:t>
            </a:r>
            <a:r>
              <a:rPr lang="en-US" dirty="0"/>
              <a:t> to the client (you go to the shop and order your goods). This message, and all other data sent between the client and the server, is sent across your internet connection using TCP/IP</a:t>
            </a:r>
            <a:endParaRPr lang="fr-FR" dirty="0"/>
          </a:p>
        </p:txBody>
      </p:sp>
    </p:spTree>
    <p:extLst>
      <p:ext uri="{BB962C8B-B14F-4D97-AF65-F5344CB8AC3E}">
        <p14:creationId xmlns:p14="http://schemas.microsoft.com/office/powerpoint/2010/main" val="3079214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F236C5-D596-43BA-8AC1-7D88C22F0DBC}"/>
              </a:ext>
            </a:extLst>
          </p:cNvPr>
          <p:cNvSpPr>
            <a:spLocks noGrp="1"/>
          </p:cNvSpPr>
          <p:nvPr>
            <p:ph type="title"/>
          </p:nvPr>
        </p:nvSpPr>
        <p:spPr/>
        <p:txBody>
          <a:bodyPr>
            <a:normAutofit/>
          </a:bodyPr>
          <a:lstStyle/>
          <a:p>
            <a:r>
              <a:rPr lang="en-US" sz="2800" i="1" dirty="0">
                <a:solidFill>
                  <a:srgbClr val="FF0000"/>
                </a:solidFill>
              </a:rPr>
              <a:t>What </a:t>
            </a:r>
            <a:r>
              <a:rPr lang="en-US" sz="2800" dirty="0">
                <a:solidFill>
                  <a:srgbClr val="FF0000"/>
                </a:solidFill>
              </a:rPr>
              <a:t>do you need</a:t>
            </a:r>
            <a:r>
              <a:rPr lang="en-US" sz="2800" i="1" dirty="0">
                <a:solidFill>
                  <a:srgbClr val="FF0000"/>
                </a:solidFill>
              </a:rPr>
              <a:t> to be a web developer?</a:t>
            </a:r>
            <a:br>
              <a:rPr lang="en-US" sz="2800" dirty="0"/>
            </a:br>
            <a:endParaRPr lang="fr-FR" sz="2800" dirty="0"/>
          </a:p>
        </p:txBody>
      </p:sp>
      <p:sp>
        <p:nvSpPr>
          <p:cNvPr id="3" name="Espace réservé du contenu 2">
            <a:extLst>
              <a:ext uri="{FF2B5EF4-FFF2-40B4-BE49-F238E27FC236}">
                <a16:creationId xmlns:a16="http://schemas.microsoft.com/office/drawing/2014/main" id="{737852A9-AF3C-4E16-9BFF-390FFBCA340B}"/>
              </a:ext>
            </a:extLst>
          </p:cNvPr>
          <p:cNvSpPr>
            <a:spLocks noGrp="1"/>
          </p:cNvSpPr>
          <p:nvPr>
            <p:ph idx="1"/>
          </p:nvPr>
        </p:nvSpPr>
        <p:spPr/>
        <p:txBody>
          <a:bodyPr/>
          <a:lstStyle/>
          <a:p>
            <a:r>
              <a:rPr lang="en-US" sz="2400" dirty="0">
                <a:latin typeface="+mj-lt"/>
              </a:rPr>
              <a:t>A text editor to write code.</a:t>
            </a:r>
          </a:p>
          <a:p>
            <a:r>
              <a:rPr lang="en-US" sz="2400" dirty="0">
                <a:latin typeface="+mj-lt"/>
              </a:rPr>
              <a:t>A web browser to preview what we’re building.</a:t>
            </a:r>
          </a:p>
          <a:p>
            <a:r>
              <a:rPr lang="en-US" sz="2400" dirty="0">
                <a:latin typeface="+mj-lt"/>
              </a:rPr>
              <a:t>Version Control and Repository Manager (Git &amp; </a:t>
            </a:r>
            <a:r>
              <a:rPr lang="en-US" sz="2400" dirty="0" err="1">
                <a:latin typeface="+mj-lt"/>
              </a:rPr>
              <a:t>Github</a:t>
            </a:r>
            <a:r>
              <a:rPr lang="en-US" sz="2400" dirty="0">
                <a:latin typeface="+mj-lt"/>
              </a:rPr>
              <a:t>).</a:t>
            </a:r>
          </a:p>
          <a:p>
            <a:endParaRPr lang="fr-FR" dirty="0"/>
          </a:p>
        </p:txBody>
      </p:sp>
    </p:spTree>
    <p:extLst>
      <p:ext uri="{BB962C8B-B14F-4D97-AF65-F5344CB8AC3E}">
        <p14:creationId xmlns:p14="http://schemas.microsoft.com/office/powerpoint/2010/main" val="436373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11EDE5-4248-4A5B-BD63-FBE6B60C371D}"/>
              </a:ext>
            </a:extLst>
          </p:cNvPr>
          <p:cNvSpPr>
            <a:spLocks noGrp="1"/>
          </p:cNvSpPr>
          <p:nvPr>
            <p:ph type="title"/>
          </p:nvPr>
        </p:nvSpPr>
        <p:spPr/>
        <p:txBody>
          <a:bodyPr/>
          <a:lstStyle/>
          <a:p>
            <a:r>
              <a:rPr lang="en-US" sz="2800" i="1" dirty="0">
                <a:solidFill>
                  <a:srgbClr val="FF0000"/>
                </a:solidFill>
              </a:rPr>
              <a:t>What is the role of a web developer.</a:t>
            </a:r>
            <a:br>
              <a:rPr lang="en-US" dirty="0"/>
            </a:br>
            <a:endParaRPr lang="fr-FR" dirty="0"/>
          </a:p>
        </p:txBody>
      </p:sp>
      <p:sp>
        <p:nvSpPr>
          <p:cNvPr id="3" name="Espace réservé du contenu 2">
            <a:extLst>
              <a:ext uri="{FF2B5EF4-FFF2-40B4-BE49-F238E27FC236}">
                <a16:creationId xmlns:a16="http://schemas.microsoft.com/office/drawing/2014/main" id="{021463B3-5803-4735-9A36-54F6AFD8D882}"/>
              </a:ext>
            </a:extLst>
          </p:cNvPr>
          <p:cNvSpPr>
            <a:spLocks noGrp="1"/>
          </p:cNvSpPr>
          <p:nvPr>
            <p:ph idx="1"/>
          </p:nvPr>
        </p:nvSpPr>
        <p:spPr/>
        <p:txBody>
          <a:bodyPr>
            <a:normAutofit/>
          </a:bodyPr>
          <a:lstStyle/>
          <a:p>
            <a:r>
              <a:rPr lang="en-US" sz="2400" dirty="0">
                <a:latin typeface="+mj-lt"/>
              </a:rPr>
              <a:t>The role is responsible for designing, coding and modifying websites, from layout to function and according to a client’s </a:t>
            </a:r>
            <a:endParaRPr lang="fr-FR" sz="2400" dirty="0">
              <a:latin typeface="+mj-lt"/>
            </a:endParaRPr>
          </a:p>
        </p:txBody>
      </p:sp>
    </p:spTree>
    <p:extLst>
      <p:ext uri="{BB962C8B-B14F-4D97-AF65-F5344CB8AC3E}">
        <p14:creationId xmlns:p14="http://schemas.microsoft.com/office/powerpoint/2010/main" val="210837587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133</Words>
  <Application>Microsoft Office PowerPoint</Application>
  <PresentationFormat>Grand écran</PresentationFormat>
  <Paragraphs>8</Paragraphs>
  <Slides>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vt:i4>
      </vt:variant>
    </vt:vector>
  </HeadingPairs>
  <TitlesOfParts>
    <vt:vector size="7" baseType="lpstr">
      <vt:lpstr>Arial</vt:lpstr>
      <vt:lpstr>Calibri</vt:lpstr>
      <vt:lpstr>Calibri Light</vt:lpstr>
      <vt:lpstr>Thème Office</vt:lpstr>
      <vt:lpstr>Haw does the web work?</vt:lpstr>
      <vt:lpstr>What do you need to be a web developer? </vt:lpstr>
      <vt:lpstr>What is the role of a web developer.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Haw does the web work?</dc:title>
  <dc:creator>HP</dc:creator>
  <cp:lastModifiedBy>HP</cp:lastModifiedBy>
  <cp:revision>4</cp:revision>
  <dcterms:created xsi:type="dcterms:W3CDTF">2021-10-25T19:12:57Z</dcterms:created>
  <dcterms:modified xsi:type="dcterms:W3CDTF">2021-10-25T20:06:06Z</dcterms:modified>
</cp:coreProperties>
</file>