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7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4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0667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98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73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09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66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6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1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3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7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3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4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1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amainc.com/about-brama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oursquar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532D-1ED1-449E-8892-2349E1FE2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Capstone: Find the best neighborhood in Toronto to open a Restaurant</a:t>
            </a:r>
            <a:br>
              <a:rPr lang="en-US" b="1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76D97-7589-49C4-AC78-62B531FB0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Applied Data Science Capstone</a:t>
            </a:r>
          </a:p>
          <a:p>
            <a:r>
              <a:rPr lang="it-IT" dirty="0"/>
              <a:t>IBM Data Science Professional Certificate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224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8F0834-ED22-432A-9B32-B180ADB8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506896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Introduction:</a:t>
            </a:r>
            <a:br>
              <a:rPr lang="en-CA" b="1" dirty="0"/>
            </a:b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DA45B-82FD-418A-ADFD-DA5C02E2C3B3}"/>
              </a:ext>
            </a:extLst>
          </p:cNvPr>
          <p:cNvSpPr txBox="1"/>
          <p:nvPr/>
        </p:nvSpPr>
        <p:spPr>
          <a:xfrm>
            <a:off x="763726" y="1192696"/>
            <a:ext cx="8587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friend of mine who runs a leading Restaurant Supply Store has found out that I am studying data science and has asked for help in trying to determine which neighborhood in Toronto he should open his new store in.</a:t>
            </a:r>
            <a:br>
              <a:rPr lang="en-CA" dirty="0"/>
            </a:br>
            <a:r>
              <a:rPr lang="en-CA" dirty="0"/>
              <a:t>Example Company:</a:t>
            </a:r>
            <a:br>
              <a:rPr lang="en-CA" dirty="0"/>
            </a:br>
            <a:r>
              <a:rPr lang="en-CA" dirty="0">
                <a:hlinkClick r:id="rId2"/>
              </a:rPr>
              <a:t>http://www.bramainc.com/about-brama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/>
              <a:t>I begin with an interview with my friend to determine the requirements.</a:t>
            </a:r>
          </a:p>
          <a:p>
            <a:endParaRPr lang="en-CA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79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30B5-A24B-47F5-A3C7-C5C7FB8B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450167"/>
            <a:ext cx="6019800" cy="571500"/>
          </a:xfrm>
        </p:spPr>
        <p:txBody>
          <a:bodyPr/>
          <a:lstStyle/>
          <a:p>
            <a:r>
              <a:rPr lang="en-CA" dirty="0"/>
              <a:t>Problem Description: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0AAB2-7179-4D49-AEAA-3034C24C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1182" y="2373388"/>
            <a:ext cx="9442175" cy="1204698"/>
          </a:xfrm>
        </p:spPr>
        <p:txBody>
          <a:bodyPr>
            <a:normAutofit fontScale="92500" lnSpcReduction="10000"/>
          </a:bodyPr>
          <a:lstStyle/>
          <a:p>
            <a:r>
              <a:rPr lang="en-CA" sz="3600" dirty="0"/>
              <a:t>Which neighborhood should you open his new Restaurant  in Toronto? </a:t>
            </a:r>
            <a:br>
              <a:rPr lang="en-CA" sz="1400" dirty="0"/>
            </a:br>
            <a:r>
              <a:rPr lang="en-CA" sz="1400" dirty="0"/>
              <a:t> </a:t>
            </a:r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84019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C9C8E6-AA1C-4C98-9785-3E39D6665E99}"/>
              </a:ext>
            </a:extLst>
          </p:cNvPr>
          <p:cNvSpPr txBox="1"/>
          <p:nvPr/>
        </p:nvSpPr>
        <p:spPr>
          <a:xfrm>
            <a:off x="636104" y="1440482"/>
            <a:ext cx="996563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+mj-lt"/>
                <a:cs typeface="Calibri Light" panose="020F0302020204030204" pitchFamily="34" charset="0"/>
              </a:rPr>
              <a:t>Data:</a:t>
            </a:r>
          </a:p>
          <a:p>
            <a:r>
              <a:rPr lang="en-CA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Data Wrangling</a:t>
            </a:r>
          </a:p>
          <a:p>
            <a:r>
              <a:rPr lang="en-CA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 lot of hard work went into creating the working data set.</a:t>
            </a:r>
            <a:br>
              <a:rPr lang="en-CA" sz="1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CA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 had to combine the following disparate data sources. The order of events went like this</a:t>
            </a:r>
          </a:p>
          <a:p>
            <a:endParaRPr lang="en-CA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CA" sz="16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1. Load all the Data from all the various sources.</a:t>
            </a:r>
          </a:p>
          <a:p>
            <a:r>
              <a:rPr lang="en-CA" sz="16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1.1 Toronto neighborhoods broken down by postal code</a:t>
            </a:r>
          </a:p>
          <a:p>
            <a:r>
              <a:rPr lang="en-CA" sz="1600" u="sng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https://en.wikipedia.org/wiki/List_of_postal_codes_of_Canada:_M</a:t>
            </a:r>
            <a:br>
              <a:rPr lang="en-CA" sz="1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CA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Here I used </a:t>
            </a:r>
            <a:r>
              <a:rPr lang="en-CA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BeautifulSoup</a:t>
            </a:r>
            <a:r>
              <a:rPr lang="en-CA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scrape the wiki page to extract a working list of Toronto Neighborhoods sorted by postal code.</a:t>
            </a:r>
          </a:p>
          <a:p>
            <a:endParaRPr lang="en-CA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CA" sz="16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1.1.1 Load Toronto geospatial coordinates and merge to Toronto Postal Code Data</a:t>
            </a:r>
          </a:p>
          <a:p>
            <a:r>
              <a:rPr lang="en-CA" sz="1600" u="sng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http://cocl.us/Geospatial_data</a:t>
            </a:r>
            <a:br>
              <a:rPr lang="en-CA" sz="1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CA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Next, I joined geo spatial to the Toronto Data.</a:t>
            </a:r>
          </a:p>
          <a:p>
            <a:endParaRPr lang="en-CA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7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C9C8E6-AA1C-4C98-9785-3E39D6665E99}"/>
              </a:ext>
            </a:extLst>
          </p:cNvPr>
          <p:cNvSpPr txBox="1"/>
          <p:nvPr/>
        </p:nvSpPr>
        <p:spPr>
          <a:xfrm>
            <a:off x="728869" y="997565"/>
            <a:ext cx="99656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+mj-lt"/>
                <a:cs typeface="Calibri Light" panose="020F0302020204030204" pitchFamily="34" charset="0"/>
              </a:rPr>
              <a:t>Data cont’d: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CA" sz="16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Toronto list of Restaurants or Venues that could potentially use Restaurant Equipment</a:t>
            </a:r>
          </a:p>
          <a:p>
            <a:r>
              <a:rPr lang="en-CA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4SQUARE API </a:t>
            </a:r>
            <a:br>
              <a:rPr lang="en-CA" sz="1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CA" sz="16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https://api.foursquare.com</a:t>
            </a:r>
            <a:endParaRPr lang="en-CA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CA" sz="16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1.5.1 Get all the Venues in Toronto.</a:t>
            </a:r>
          </a:p>
          <a:p>
            <a:r>
              <a:rPr lang="en-CA" sz="16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1.5.2 Only add Restaurants as Venue Categories</a:t>
            </a:r>
          </a:p>
          <a:p>
            <a:r>
              <a:rPr lang="en-CA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Use this list to Extract Restaurants and only include Restaurants in our Data Set.</a:t>
            </a:r>
          </a:p>
          <a:p>
            <a:endParaRPr lang="en-CA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CA" sz="16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1.5.3 </a:t>
            </a:r>
            <a:r>
              <a:rPr lang="en-CA" sz="1600" b="1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OneHot</a:t>
            </a:r>
            <a:r>
              <a:rPr lang="en-CA" sz="16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encode and count restaurants</a:t>
            </a:r>
          </a:p>
          <a:p>
            <a:r>
              <a:rPr lang="en-CA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Prepare the data for clustering</a:t>
            </a:r>
            <a:endParaRPr lang="en-CA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1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C9C8E6-AA1C-4C98-9785-3E39D6665E99}"/>
              </a:ext>
            </a:extLst>
          </p:cNvPr>
          <p:cNvSpPr txBox="1"/>
          <p:nvPr/>
        </p:nvSpPr>
        <p:spPr>
          <a:xfrm>
            <a:off x="1113182" y="503582"/>
            <a:ext cx="99656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</a:t>
            </a:r>
          </a:p>
          <a:p>
            <a:r>
              <a:rPr lang="en-US" b="1" dirty="0"/>
              <a:t>4.1 Plot the clusters on a Map of the Toronto and Super Impose the best location of a Store</a:t>
            </a:r>
          </a:p>
          <a:p>
            <a:pPr lvl="0"/>
            <a:endParaRPr lang="en-CA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1E686-41D2-4F9A-99C6-30D2E18D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143000"/>
            <a:ext cx="85826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7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C9C8E6-AA1C-4C98-9785-3E39D6665E99}"/>
              </a:ext>
            </a:extLst>
          </p:cNvPr>
          <p:cNvSpPr txBox="1"/>
          <p:nvPr/>
        </p:nvSpPr>
        <p:spPr>
          <a:xfrm>
            <a:off x="1113182" y="503582"/>
            <a:ext cx="9965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 Cont’d:</a:t>
            </a:r>
          </a:p>
          <a:p>
            <a:endParaRPr lang="en-US" b="1" dirty="0"/>
          </a:p>
          <a:p>
            <a:r>
              <a:rPr lang="en-US" b="1" dirty="0"/>
              <a:t>4.2 Exact Address of desired Location</a:t>
            </a:r>
          </a:p>
          <a:p>
            <a:r>
              <a:rPr lang="en-US" dirty="0"/>
              <a:t>Based on a reverse Lookup </a:t>
            </a:r>
            <a:br>
              <a:rPr lang="en-US" dirty="0"/>
            </a:br>
            <a:r>
              <a:rPr lang="en-US" dirty="0"/>
              <a:t>The exact Address to locate would </a:t>
            </a:r>
            <a:r>
              <a:rPr lang="en-US" dirty="0" err="1"/>
              <a:t>be:Toronto</a:t>
            </a:r>
            <a:r>
              <a:rPr lang="en-US" dirty="0"/>
              <a:t>, ON M5G 2J5, Canada',</a:t>
            </a:r>
          </a:p>
          <a:p>
            <a:r>
              <a:rPr lang="en-US" dirty="0"/>
              <a:t>'</a:t>
            </a:r>
            <a:r>
              <a:rPr lang="en-US" dirty="0" err="1"/>
              <a:t>lat</a:t>
            </a:r>
            <a:r>
              <a:rPr lang="en-US" dirty="0"/>
              <a:t>': 43.6533092, '</a:t>
            </a:r>
            <a:r>
              <a:rPr lang="en-US" dirty="0" err="1"/>
              <a:t>lng</a:t>
            </a:r>
            <a:r>
              <a:rPr lang="en-US" dirty="0"/>
              <a:t>': -79.3848698</a:t>
            </a:r>
            <a:endParaRPr lang="en-CA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001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371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Trebuchet MS</vt:lpstr>
      <vt:lpstr>Wingdings 3</vt:lpstr>
      <vt:lpstr>Facet</vt:lpstr>
      <vt:lpstr>Capstone: Find the best neighborhood in Toronto to open a Restaurant </vt:lpstr>
      <vt:lpstr>Introduction: </vt:lpstr>
      <vt:lpstr>Problem Description: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Capstone: Find the best neighborhood in Toronto to open a Restaurant Supply Store</dc:title>
  <dc:creator>DAVID Crouch</dc:creator>
  <cp:lastModifiedBy>Khouloud</cp:lastModifiedBy>
  <cp:revision>11</cp:revision>
  <dcterms:created xsi:type="dcterms:W3CDTF">2019-01-19T16:30:22Z</dcterms:created>
  <dcterms:modified xsi:type="dcterms:W3CDTF">2021-01-26T13:45:25Z</dcterms:modified>
</cp:coreProperties>
</file>