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C74A6-FED0-4B59-9244-8F65A6069FF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5F6DB-EF1A-4861-99AF-612EB370E0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18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A3B6-5A8B-4824-AE53-F9E654908FE7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9290-4AFE-41F3-86D4-E1509CFC7F75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0B1B-4D23-4BC8-8ED2-F4B3D850B2C3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9DFC-1642-4841-A6FD-E86E349F5449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389-0C91-4B4D-AA39-77B86FC0F7A2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F613-022D-4CDE-AAA0-0B38E4BF3BEC}" type="datetime1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DBF2-AEFB-447D-A7C8-DE8526B4C0EA}" type="datetime1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CCC-3B60-4119-A7E1-96F9CD0C9C0A}" type="datetime1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AB1E-D691-4DE1-A535-4022C4D390CB}" type="datetime1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0D08-D3EA-4B9F-8124-D61EFAA6B543}" type="datetime1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0E94-7605-4B75-B51B-87A68556438C}" type="datetime1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078-7FF4-461C-87F7-C10EB6003CD6}" type="datetime1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B6AC-3008-4B6C-BF72-4DB8DFBB88A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éléchargement (8).jfif"/>
          <p:cNvPicPr/>
          <p:nvPr/>
        </p:nvPicPr>
        <p:blipFill>
          <a:blip r:embed="rId2"/>
          <a:stretch>
            <a:fillRect/>
          </a:stretch>
        </p:blipFill>
        <p:spPr>
          <a:xfrm>
            <a:off x="3714744" y="2071678"/>
            <a:ext cx="1133889" cy="1129085"/>
          </a:xfrm>
          <a:prstGeom prst="rect">
            <a:avLst/>
          </a:prstGeom>
        </p:spPr>
      </p:pic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500562" y="5572140"/>
            <a:ext cx="44085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6877050" algn="r"/>
              </a:tabLst>
            </a:pPr>
            <a:r>
              <a:rPr kumimoji="0" lang="fr-FR" sz="2000" b="1" i="1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Classe :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2eme</a:t>
            </a:r>
            <a:r>
              <a:rPr kumimoji="0" lang="fr-FR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année GEC 2/Groupe2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6877050" algn="r"/>
              </a:tabLs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Année universitaire: 2021/2022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44291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971550" algn="l"/>
                <a:tab pos="6877050" algn="r"/>
              </a:tabLst>
            </a:pP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Enseignante: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71550" algn="l"/>
                <a:tab pos="6877050" algn="r"/>
              </a:tabLs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Nadia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chaker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fr-FR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4286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71550" algn="l"/>
                <a:tab pos="6877050" algn="r"/>
              </a:tabLst>
            </a:pP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Réalisé par :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71550" algn="l"/>
                <a:tab pos="6877050" algn="r"/>
              </a:tabLst>
            </a:pP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Hamdi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khouloud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214414" y="1357298"/>
            <a:ext cx="611648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 b="1" i="1" dirty="0" smtClean="0">
                <a:solidFill>
                  <a:srgbClr val="993366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Projet </a:t>
            </a:r>
            <a:r>
              <a:rPr lang="fr-FR" sz="2200" b="1" i="1" dirty="0" err="1" smtClean="0">
                <a:solidFill>
                  <a:srgbClr val="993366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altuim</a:t>
            </a:r>
            <a:r>
              <a:rPr lang="fr-FR" sz="2200" b="1" i="1" dirty="0" smtClean="0">
                <a:solidFill>
                  <a:srgbClr val="993366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03 </a:t>
            </a:r>
            <a:r>
              <a:rPr kumimoji="0" lang="fr-FR" sz="2200" b="1" i="1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fr-FR" sz="2200" b="1" i="1" u="none" strike="noStrike" cap="none" normalizeH="0" baseline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microSD</a:t>
            </a:r>
            <a:r>
              <a:rPr kumimoji="0" lang="fr-FR" sz="2200" b="1" i="1" u="none" strike="noStrike" cap="none" normalizeH="0" dirty="0" smtClean="0">
                <a:ln>
                  <a:noFill/>
                </a:ln>
                <a:solidFill>
                  <a:srgbClr val="993366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ATmega32 Data-</a:t>
            </a:r>
            <a:r>
              <a:rPr kumimoji="0" lang="fr-FR" sz="2200" b="1" i="1" u="none" strike="noStrike" cap="none" normalizeH="0" dirty="0" err="1" smtClean="0">
                <a:ln>
                  <a:noFill/>
                </a:ln>
                <a:solidFill>
                  <a:srgbClr val="993366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Logger</a:t>
            </a:r>
            <a:r>
              <a:rPr kumimoji="0" lang="fr-FR" sz="2200" b="1" i="1" u="none" strike="noStrike" cap="none" normalizeH="0" dirty="0" smtClean="0">
                <a:ln>
                  <a:noFill/>
                </a:ln>
                <a:solidFill>
                  <a:srgbClr val="993366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571744"/>
            <a:ext cx="4273573" cy="38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42910" y="285728"/>
            <a:ext cx="4868640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82725" algn="l"/>
                <a:tab pos="14843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Routage avec plan de masse :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482725" algn="l"/>
                <a:tab pos="14843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Insertion des trous de fixation aux quatre coins de la carte avec :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v"/>
              <a:tabLst>
                <a:tab pos="1482725" algn="l"/>
                <a:tab pos="14843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Diamètre du pas 120 mils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v"/>
              <a:tabLst>
                <a:tab pos="1482725" algn="l"/>
                <a:tab pos="14843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Dimension du trou 60 mils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v"/>
              <a:tabLst>
                <a:tab pos="1482725" algn="l"/>
                <a:tab pos="14843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Tous les trous sont reliés à la masse (Net GND)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82725" algn="l"/>
                <a:tab pos="1484313" algn="l"/>
              </a:tabLst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428728" y="1071546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82725" algn="l"/>
                <a:tab pos="1484313" algn="l"/>
              </a:tabLst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3663" y="2580563"/>
            <a:ext cx="3279775" cy="38988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3681420" cy="412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71678"/>
            <a:ext cx="465747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428596" y="357166"/>
            <a:ext cx="8072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Avec l'outil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Polygon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Pour » du menu Place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ajouter maintenant un plan de me couvrant la majeure partie de la couche du dessus et recouvrant les fils de la masse (Net GND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).Pour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y arriver, cocher l'option 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« </a:t>
            </a:r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 Dead Copper &gt;&gt;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et sélectionner l'option Pour Over All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Net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». Assurez-vous que les bons pads soient reliés à la masse (Refaire les mêmes étapes pour la couche de dessous)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14356"/>
            <a:ext cx="4672013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44" y="214290"/>
            <a:ext cx="32229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6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Générer </a:t>
            </a:r>
            <a:r>
              <a:rPr lang="fr-FR" sz="16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les fichiers de fabrication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4000528" cy="392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071546"/>
            <a:ext cx="4721235" cy="43414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877028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22350" algn="l"/>
              </a:tabLst>
            </a:pPr>
            <a:r>
              <a:rPr kumimoji="0" lang="fr-FR" b="0" i="0" u="sng" strike="noStrike" cap="none" normalizeH="0" baseline="0" dirty="0" smtClean="0">
                <a:ln>
                  <a:noFill/>
                </a:ln>
                <a:solidFill>
                  <a:srgbClr val="5B9BD4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Saisi de la schématique</a:t>
            </a:r>
            <a:endParaRPr kumimoji="0" lang="fr-F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22350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Nous avons installé les bibliothèques suivante pour avoir les différents composants pour la réalisation du schématique 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71612"/>
            <a:ext cx="5418137" cy="4214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8596" y="428604"/>
            <a:ext cx="86116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Nous avons fait le câblage entre les composants pour avoir le montage de l’alimentation et de l’oscillateur demandé.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t="2815"/>
          <a:stretch>
            <a:fillRect/>
          </a:stretch>
        </p:blipFill>
        <p:spPr bwMode="auto">
          <a:xfrm>
            <a:off x="642910" y="1071546"/>
            <a:ext cx="7929918" cy="4932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83423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22350" algn="l"/>
              </a:tabLst>
            </a:pPr>
            <a:r>
              <a:rPr kumimoji="0" lang="fr-FR" sz="1600" b="1" i="0" u="sng" strike="noStrike" cap="none" normalizeH="0" baseline="0" dirty="0" smtClean="0">
                <a:ln>
                  <a:noFill/>
                </a:ln>
                <a:solidFill>
                  <a:srgbClr val="5B9BD4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Compilation de la schématique</a:t>
            </a:r>
            <a:endParaRPr kumimoji="0" lang="fr-FR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22350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Nous avons compilé le projet pour vérifier s’Ilya ou non des erreurs comme il est indiqué dans les figure suivante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928670"/>
            <a:ext cx="4535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4"/>
              </a:buClr>
              <a:buSzPct val="100000"/>
              <a:buFont typeface="Arial" pitchFamily="34" charset="0"/>
              <a:buChar char="•"/>
              <a:tabLst>
                <a:tab pos="1584325" algn="l"/>
                <a:tab pos="15859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Nous avons Cliqué sur projet  compile document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3284537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000372"/>
            <a:ext cx="848495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85800" marR="0" lvl="1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5B9BD4"/>
              </a:buClr>
              <a:buSzPct val="100000"/>
              <a:buFont typeface="Arial" pitchFamily="34" charset="0"/>
              <a:buChar char="•"/>
              <a:tabLst>
                <a:tab pos="1584325" algn="l"/>
                <a:tab pos="15859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Nous avons cliqué sur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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workspace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panels  systemmessage pour afficher les messages d’erreurs.</a:t>
            </a:r>
          </a:p>
          <a:p>
            <a:pPr marL="457200" marR="0" lvl="1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5B9BD4"/>
              </a:buClr>
              <a:buSzPct val="100000"/>
              <a:tabLst>
                <a:tab pos="1584325" algn="l"/>
                <a:tab pos="15859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 figure si dessous indique qu’Ilya pas des erreurs.</a:t>
            </a:r>
            <a:endParaRPr kumimoji="0" lang="fr-FR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214818"/>
            <a:ext cx="2797175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42844" y="142852"/>
            <a:ext cx="8000845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257300" algn="l"/>
              </a:tabLst>
            </a:pPr>
            <a:r>
              <a:rPr kumimoji="0" lang="fr-FR" sz="1600" b="1" i="0" u="sng" strike="noStrike" cap="none" normalizeH="0" baseline="0" dirty="0" smtClean="0">
                <a:ln>
                  <a:noFill/>
                </a:ln>
                <a:solidFill>
                  <a:srgbClr val="5B9BD4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Routage PCB</a:t>
            </a:r>
            <a:endParaRPr kumimoji="0" lang="fr-FR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Maintenant il est possible de transférer la schématique électrique sur le PCB alors :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7300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Nous avons ouvré l’assistant pour PCB (PCB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Board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Wizard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: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7300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Sélectionner impérial pour voir les dimensions en mils, choisir custom,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257300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dimensionner votre PCB afin d’avoir une largeur de 5000 mils et une hauteur de 5000 mils. Configurer afin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257300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qu’aucun des éléments ne se retrouve à moins de 100 mils des bordures du PCB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Keep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out distance).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643314"/>
            <a:ext cx="3429024" cy="2025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143248"/>
            <a:ext cx="3719513" cy="2522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4506917" cy="350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929066"/>
            <a:ext cx="3962400" cy="2492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14282" y="285728"/>
            <a:ext cx="8501122" cy="88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57300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Imposer des via traversant : On définit le style des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vias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(pour de la fabrication de carte 2 couches, sélectionner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Thruhole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Vias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Only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3286148" cy="2095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42910" y="3643314"/>
            <a:ext cx="3199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Sélectionner Surface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mount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components.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143379"/>
            <a:ext cx="3286148" cy="2255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428604"/>
            <a:ext cx="5286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Mettre les largeurs et les écarts des pistes et via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57232"/>
            <a:ext cx="340677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57158" y="4357694"/>
            <a:ext cx="774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271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Après la fin du paramétrage et le placement des composants en 2D dans la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fenetre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PCB , faire le routage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285728"/>
            <a:ext cx="774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27113" algn="l"/>
              </a:tabLst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Après la fin du paramétrage et le placement des composants en 2D dans la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fenetre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PCB , faire le routage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 descr="C:\Users\Dell\Downloads\PCB1.png"/>
          <p:cNvPicPr>
            <a:picLocks noChangeAspect="1" noChangeArrowheads="1"/>
          </p:cNvPicPr>
          <p:nvPr/>
        </p:nvPicPr>
        <p:blipFill>
          <a:blip r:embed="rId2"/>
          <a:srcRect l="8935"/>
          <a:stretch>
            <a:fillRect/>
          </a:stretch>
        </p:blipFill>
        <p:spPr bwMode="auto">
          <a:xfrm>
            <a:off x="285720" y="1000108"/>
            <a:ext cx="4368527" cy="4214842"/>
          </a:xfrm>
          <a:prstGeom prst="rect">
            <a:avLst/>
          </a:prstGeom>
          <a:noFill/>
        </p:spPr>
      </p:pic>
      <p:pic>
        <p:nvPicPr>
          <p:cNvPr id="20483" name="Picture 3" descr="C:\Users\Dell\Downloads\PCB2.png"/>
          <p:cNvPicPr>
            <a:picLocks noChangeAspect="1" noChangeArrowheads="1"/>
          </p:cNvPicPr>
          <p:nvPr/>
        </p:nvPicPr>
        <p:blipFill>
          <a:blip r:embed="rId3"/>
          <a:srcRect l="4341" r="10290"/>
          <a:stretch>
            <a:fillRect/>
          </a:stretch>
        </p:blipFill>
        <p:spPr bwMode="auto">
          <a:xfrm>
            <a:off x="4500562" y="1000108"/>
            <a:ext cx="4214810" cy="430412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142976" y="5214950"/>
            <a:ext cx="2218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Placement des composants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57752" y="5286388"/>
            <a:ext cx="3786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Routage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B6AC-3008-4B6C-BF72-4DB8DFBB88A3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423</Words>
  <Application>Microsoft Office PowerPoint</Application>
  <PresentationFormat>Affichage à l'écran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Dell</dc:creator>
  <cp:lastModifiedBy>hamdi</cp:lastModifiedBy>
  <cp:revision>4</cp:revision>
  <dcterms:created xsi:type="dcterms:W3CDTF">2023-05-30T21:26:15Z</dcterms:created>
  <dcterms:modified xsi:type="dcterms:W3CDTF">2024-10-14T13:19:23Z</dcterms:modified>
</cp:coreProperties>
</file>