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9" r:id="rId5"/>
    <p:sldId id="280" r:id="rId6"/>
    <p:sldId id="327" r:id="rId7"/>
    <p:sldId id="294" r:id="rId8"/>
    <p:sldId id="293" r:id="rId9"/>
    <p:sldId id="292" r:id="rId10"/>
    <p:sldId id="291" r:id="rId11"/>
    <p:sldId id="301" r:id="rId12"/>
    <p:sldId id="300" r:id="rId13"/>
    <p:sldId id="299" r:id="rId14"/>
    <p:sldId id="317" r:id="rId15"/>
    <p:sldId id="297" r:id="rId16"/>
    <p:sldId id="298" r:id="rId17"/>
    <p:sldId id="296" r:id="rId18"/>
    <p:sldId id="318" r:id="rId19"/>
    <p:sldId id="321" r:id="rId20"/>
    <p:sldId id="324" r:id="rId21"/>
    <p:sldId id="315" r:id="rId22"/>
    <p:sldId id="31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75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FUTUR PROGRAMMERS♥</a:t>
            </a:r>
            <a:endParaRPr lang="en-US" sz="4800" u="sng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Welcome 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 My 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World !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685609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Encadré par : Mme S.EL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FILALI</a:t>
            </a:r>
          </a:p>
          <a:p>
            <a:pPr algn="ctr"/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Réalisé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par: Asmaa khoumani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544316" y="-418264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2" y="1431997"/>
            <a:ext cx="695422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35" y="1717392"/>
            <a:ext cx="6935168" cy="3581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83026" y="940904"/>
            <a:ext cx="2597426" cy="556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u="sng" dirty="0" smtClean="0">
                <a:solidFill>
                  <a:schemeClr val="tx1"/>
                </a:solidFill>
              </a:rPr>
              <a:t>Gestion d’ouvrages </a:t>
            </a:r>
            <a:endParaRPr lang="fr-FR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18" y="1602374"/>
            <a:ext cx="694469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02" y="1599466"/>
            <a:ext cx="687801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99" y="1398655"/>
            <a:ext cx="6954220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2" y="1461284"/>
            <a:ext cx="695422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482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74" y="1513892"/>
            <a:ext cx="6973273" cy="35723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45474" y="927652"/>
            <a:ext cx="2350665" cy="490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Gestion des prêts 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19" y="1494626"/>
            <a:ext cx="698279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35" y="1408181"/>
            <a:ext cx="693516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02" y="1515796"/>
            <a:ext cx="694469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1866901"/>
            <a:ext cx="6791601" cy="2746268"/>
            <a:chOff x="2795389" y="3874286"/>
            <a:chExt cx="6791601" cy="15327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32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MINI PROJET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183221" y="4379315"/>
              <a:ext cx="4324350" cy="532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accent3">
                      <a:lumMod val="75000"/>
                    </a:schemeClr>
                  </a:solidFill>
                  <a:latin typeface="Tw Cen MT" panose="020B0602020104020603" pitchFamily="34" charset="0"/>
                </a:rPr>
                <a:t>Gestion De Bibliothéque</a:t>
              </a:r>
            </a:p>
            <a:p>
              <a:pPr algn="ctr"/>
              <a:r>
                <a:rPr lang="en-US" sz="2800" dirty="0" smtClean="0">
                  <a:solidFill>
                    <a:schemeClr val="accent3">
                      <a:lumMod val="75000"/>
                    </a:schemeClr>
                  </a:solidFill>
                  <a:latin typeface="Tw Cen MT" panose="020B0602020104020603" pitchFamily="34" charset="0"/>
                </a:rPr>
                <a:t>Universitaire </a:t>
              </a:r>
              <a:endParaRPr lang="en-US" sz="2800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6" y="4948111"/>
              <a:ext cx="2610066" cy="257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 2019-2020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20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 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184133" y="1099930"/>
            <a:ext cx="2924041" cy="61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Génération d’états 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" y="2277145"/>
            <a:ext cx="8705705" cy="16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1314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743200" y="1333500"/>
            <a:ext cx="4724400" cy="1230581"/>
            <a:chOff x="764723" y="2142393"/>
            <a:chExt cx="3197225" cy="87078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3"/>
              <a:ext cx="1555750" cy="283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Professeur S.ELFILALI</a:t>
              </a:r>
              <a:endPara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6"/>
              <a:ext cx="2526748" cy="588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Nous vous remercions d’avoir enrichi 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nos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connaissances et de nous avoir guidé durant toute cette semestre.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796806"/>
            <a:chOff x="764723" y="3420415"/>
            <a:chExt cx="3197225" cy="7968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Amine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Nous vous remercions pour votre soutien et vos conseils.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2790825" y="4267197"/>
            <a:ext cx="4343399" cy="802152"/>
            <a:chOff x="4504627" y="4698436"/>
            <a:chExt cx="3197225" cy="79680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504825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Mme Sara OUHABI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3"/>
              <a:ext cx="2526748" cy="458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Nous vous remercions pour votre soutien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et vos conseils.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5" name="Picture 121">
            <a:extLst>
              <a:ext uri="{FF2B5EF4-FFF2-40B4-BE49-F238E27FC236}">
                <a16:creationId xmlns:a16="http://schemas.microsoft.com/office/drawing/2014/main" id="{CC4EB96D-DFD9-40AE-890E-7DA16AF16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1" y="4555013"/>
            <a:ext cx="346006" cy="346006"/>
          </a:xfrm>
          <a:prstGeom prst="rect">
            <a:avLst/>
          </a:prstGeom>
        </p:spPr>
      </p:pic>
      <p:pic>
        <p:nvPicPr>
          <p:cNvPr id="66" name="Picture 121">
            <a:extLst>
              <a:ext uri="{FF2B5EF4-FFF2-40B4-BE49-F238E27FC236}">
                <a16:creationId xmlns:a16="http://schemas.microsoft.com/office/drawing/2014/main" id="{CC4EB96D-DFD9-40AE-890E-7DA16AF16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61" y="3297713"/>
            <a:ext cx="346006" cy="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0750" y="2181225"/>
            <a:ext cx="7905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FUTUR PROGRAMMERS ♥ </a:t>
            </a:r>
            <a:endParaRPr lang="en-US" sz="4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238250"/>
            <a:ext cx="2215580" cy="2147205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57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2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29250" y="1314450"/>
            <a:ext cx="2114550" cy="2071004"/>
            <a:chOff x="3834422" y="2005696"/>
            <a:chExt cx="2114550" cy="2071004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834422" y="2005696"/>
              <a:ext cx="2114550" cy="2071004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463072" y="2405747"/>
              <a:ext cx="8762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3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762250" y="1238250"/>
            <a:ext cx="2266950" cy="2147205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876550" y="2552700"/>
            <a:ext cx="2038350" cy="367665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429250" y="2552700"/>
            <a:ext cx="2114550" cy="361950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7450"/>
            <a:ext cx="1994350" cy="379095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2876550"/>
            <a:ext cx="1591582" cy="2953167"/>
            <a:chOff x="1488849" y="3837442"/>
            <a:chExt cx="1591582" cy="269608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3976575"/>
              <a:ext cx="1469273" cy="2556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le langage  C s’est développé dans les années 70 pour écrire les premiers versions du système  d’exploitation Unix      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05152"/>
            <a:ext cx="1591582" cy="2416046"/>
            <a:chOff x="3977674" y="3796396"/>
            <a:chExt cx="1591582" cy="205000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3796396"/>
              <a:ext cx="1591582" cy="205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1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</a:t>
              </a:r>
              <a:r>
                <a:rPr lang="en-US" sz="151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 est l’un des langages de programmation les plus utilisés pour développer des programmes qui doivent être rapides ou doivent interagir avec le matériel </a:t>
              </a:r>
              <a:endParaRPr lang="en-US" sz="151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727650" cy="2476828"/>
            <a:chOff x="6488272" y="3837442"/>
            <a:chExt cx="1727650" cy="247682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691922" y="3929746"/>
              <a:ext cx="1524000" cy="2384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Le langage C a été inventé au cours de l’année 1972 dans les laboratoires Bell. Par Dennis Ritchie et Ken Thompson 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09" y="546748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97" y="54866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24" y="55246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0318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26308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2400672" y="349865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46642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4540579" y="34796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6638960" y="349865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1962151" y="4019550"/>
            <a:ext cx="1638300" cy="923330"/>
            <a:chOff x="1514240" y="4816886"/>
            <a:chExt cx="2289049" cy="81509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815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GESTION DES ETUDIANTS</a:t>
              </a:r>
            </a:p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613586" y="35186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5886450" y="3981452"/>
            <a:ext cx="1714500" cy="68507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51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GESTION DES </a:t>
              </a:r>
            </a:p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PRETS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7" y="5088543"/>
              <a:ext cx="1849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94251" y="418385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677150" y="4095750"/>
            <a:ext cx="2152650" cy="646331"/>
            <a:chOff x="1514240" y="4770480"/>
            <a:chExt cx="2289049" cy="64633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770480"/>
              <a:ext cx="2289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GENERATION D’ETATS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31773" y="376208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  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882020" y="16416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4004190" y="166066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6095881" y="17178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3505200" y="4019546"/>
            <a:ext cx="2266951" cy="782102"/>
            <a:chOff x="1514240" y="4816886"/>
            <a:chExt cx="2289049" cy="548656"/>
          </a:xfrm>
        </p:grpSpPr>
        <p:sp>
          <p:nvSpPr>
            <p:cNvPr id="76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4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GESTION DES </a:t>
              </a:r>
            </a:p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OUVRAGES 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82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854985" y="360420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772560" y="3498656"/>
            <a:ext cx="211094" cy="211094"/>
            <a:chOff x="5973250" y="4248152"/>
            <a:chExt cx="211094" cy="211094"/>
          </a:xfrm>
        </p:grpSpPr>
        <p:sp>
          <p:nvSpPr>
            <p:cNvPr id="84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8248531" y="1717814"/>
            <a:ext cx="1275682" cy="1275682"/>
            <a:chOff x="7353181" y="1755914"/>
            <a:chExt cx="1275682" cy="1275682"/>
          </a:xfrm>
        </p:grpSpPr>
        <p:sp>
          <p:nvSpPr>
            <p:cNvPr id="87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0" name="Image 2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0"/>
          <a:stretch/>
        </p:blipFill>
        <p:spPr bwMode="auto">
          <a:xfrm>
            <a:off x="1577009" y="1192696"/>
            <a:ext cx="7355669" cy="4306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0" name="Image 2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1" b="11317"/>
          <a:stretch/>
        </p:blipFill>
        <p:spPr bwMode="auto">
          <a:xfrm>
            <a:off x="1789043" y="1258957"/>
            <a:ext cx="7629277" cy="3988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5737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857843" y="0"/>
            <a:ext cx="9574094" cy="6858000"/>
            <a:chOff x="491569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69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84" y="1717392"/>
            <a:ext cx="6973273" cy="35342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31235" y="795130"/>
            <a:ext cx="2862469" cy="503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 smtClean="0"/>
              <a:t>Gestion d’étudiant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64" y="1408181"/>
            <a:ext cx="696374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service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800767" y="2995413"/>
            <a:ext cx="2526748" cy="559753"/>
            <a:chOff x="5175104" y="3420415"/>
            <a:chExt cx="2526748" cy="55975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800767" y="1717392"/>
            <a:ext cx="2526748" cy="559753"/>
            <a:chOff x="5175104" y="2142394"/>
            <a:chExt cx="2526748" cy="55975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83" y="1511033"/>
            <a:ext cx="6954220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353</Words>
  <Application>Microsoft Office PowerPoint</Application>
  <PresentationFormat>Grand écran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Tw Cen MT</vt:lpstr>
      <vt:lpstr>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PC</cp:lastModifiedBy>
  <cp:revision>87</cp:revision>
  <dcterms:created xsi:type="dcterms:W3CDTF">2017-01-05T13:17:27Z</dcterms:created>
  <dcterms:modified xsi:type="dcterms:W3CDTF">2022-06-26T14:12:21Z</dcterms:modified>
</cp:coreProperties>
</file>