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db98af1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db98af1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db98af1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db98af1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db98af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db98af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db98af1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db98af1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db98af1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db98af1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cee8a58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cee8a58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cee8a58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cee8a58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cee8a58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cee8a58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db98af1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db98af1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db98af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db98af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db98af1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db98af1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cee8a58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cee8a58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db98af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db98af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vid-19-dashboard-theliucrew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 Crew Finale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Khounborin, Tyler Zwolenik,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Schumacher, Dominic Benintendi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Learned and used the necessary python dependencies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Created the deaths pie chart on the covid-19 website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803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the choropleth map that took account for the amount of deaths per company. The darker zones being where more casualties occured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Jupyter notebook and made the map using the Folium package in Python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25" y="2938050"/>
            <a:ext cx="4010550" cy="2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Came Up with the Initial Idea surrounding the COVID-19 Pandemic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Communications Leader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Team Contributions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Nolan took charge organizing how the group would function after classes became online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Created smaller plans on what needed to be done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Everyone took the time to learn different parts of Python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Created individual Jupyter Notebooks to showcase 1 feature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of Team Contributions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 could have been stronger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Still had meetings, but in between we struggled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specific roles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lot of roles we made for each other were vague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roles were more difficult than others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 Where?Why?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created a website that pulls from the Johns Hopkins University Covid-19 statistics.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One is able to view our website on the following slide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created this website with the intent of showing statistics with different views of the data. That way people can view the disparity between different statistics. The results MAY be shocking.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2531850" y="1843950"/>
            <a:ext cx="40803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 u="sng">
                <a:solidFill>
                  <a:schemeClr val="hlink"/>
                </a:solidFill>
                <a:hlinkClick r:id="rId3"/>
              </a:rPr>
              <a:t>DEMO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 and Their Effectiveness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main editor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Provided local source control by having checkpoints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Discord/Snapchat: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sources for communication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125" y="2900775"/>
            <a:ext cx="4885875" cy="2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 and Their Effectiveness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Voila: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dashboarding dependency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Converts Jupyter Notebooks into locally hosted web applications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well paired with Heroku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Became even more important for this project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Main source of file sharing and source control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Displays Jupyter Notebooks very well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 and Their Effectiveness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778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Terminal: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Terminal ran well with Python code as well as automatically installed Jupyter Notebook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Heroku: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Where we hosted our website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 and easily usable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Shows version builds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882530"/>
            <a:ext cx="4571998" cy="226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800" y="958900"/>
            <a:ext cx="3678201" cy="1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Reflection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Voila was not the strongest web tool we could have used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Could have looked into Flask or Django, but needed more time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functionalities did not work (Heatmap code conversion)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tools worked perfectly fine, would use them again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We Learned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3.7.5: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Had to pip/conda install some dependencies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Syntax took time to get used to after learning C++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Was not too difficult to learn other than trying to see what has already been done through dependencies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359091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Initially found the capabilities of Voila for this project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Found the necessary Python dependencies needed in order for the project to be hosted on the internet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small formatting details to the website to provide easier user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Arial</vt:lpstr>
      <vt:lpstr>Lato</vt:lpstr>
      <vt:lpstr>Focus</vt:lpstr>
      <vt:lpstr>Liu Crew Finale</vt:lpstr>
      <vt:lpstr>What? Where?Why? </vt:lpstr>
      <vt:lpstr>PowerPoint Presentation</vt:lpstr>
      <vt:lpstr>Tools We Used and Their Effectiveness</vt:lpstr>
      <vt:lpstr>Tools We Used and Their Effectiveness</vt:lpstr>
      <vt:lpstr>Tools We Used and Their Effectiveness</vt:lpstr>
      <vt:lpstr>Tool Reflection</vt:lpstr>
      <vt:lpstr>Languages We Learned</vt:lpstr>
      <vt:lpstr>Individual Contributions</vt:lpstr>
      <vt:lpstr>Individual Contributions</vt:lpstr>
      <vt:lpstr>Individual Contributions</vt:lpstr>
      <vt:lpstr>Individual Contributions</vt:lpstr>
      <vt:lpstr>Overall Team Contributions</vt:lpstr>
      <vt:lpstr>Reflection of 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Liu Crew Finale</dc:title>
  <dc:creator>Tyler Zwolenik</dc:creator>
  <cp:lastModifiedBy>Tyler Zwolenik</cp:lastModifiedBy>
  <cp:revision>1</cp:revision>
  <dcterms:modified xsi:type="dcterms:W3CDTF">2020-04-21T13:28:38Z</dcterms:modified>
</cp:coreProperties>
</file>