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2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khoushik2832004@gmail.com" userId="5a26e532cfd491ce" providerId="LiveId" clId="{ABF9C22B-8475-42D6-9B32-4402B7945BB2}"/>
    <pc:docChg chg="modSld">
      <pc:chgData name="saikhoushik2832004@gmail.com" userId="5a26e532cfd491ce" providerId="LiveId" clId="{ABF9C22B-8475-42D6-9B32-4402B7945BB2}" dt="2022-03-19T06:26:11.333" v="1" actId="20577"/>
      <pc:docMkLst>
        <pc:docMk/>
      </pc:docMkLst>
      <pc:sldChg chg="modSp mod">
        <pc:chgData name="saikhoushik2832004@gmail.com" userId="5a26e532cfd491ce" providerId="LiveId" clId="{ABF9C22B-8475-42D6-9B32-4402B7945BB2}" dt="2022-03-19T06:26:11.333" v="1" actId="20577"/>
        <pc:sldMkLst>
          <pc:docMk/>
          <pc:sldMk cId="2674353689" sldId="259"/>
        </pc:sldMkLst>
        <pc:spChg chg="mod">
          <ac:chgData name="saikhoushik2832004@gmail.com" userId="5a26e532cfd491ce" providerId="LiveId" clId="{ABF9C22B-8475-42D6-9B32-4402B7945BB2}" dt="2022-03-19T06:26:11.333" v="1" actId="20577"/>
          <ac:spMkLst>
            <pc:docMk/>
            <pc:sldMk cId="2674353689" sldId="259"/>
            <ac:spMk id="3" creationId="{F2273C08-09B3-42A7-A8A8-42527A885F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879D-54E1-4BCB-A960-D63B6CA8FFD9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7DAF-945E-4B06-9844-0B64E5BA7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06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879D-54E1-4BCB-A960-D63B6CA8FFD9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7DAF-945E-4B06-9844-0B64E5BA7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27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879D-54E1-4BCB-A960-D63B6CA8FFD9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7DAF-945E-4B06-9844-0B64E5BA7F1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214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879D-54E1-4BCB-A960-D63B6CA8FFD9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7DAF-945E-4B06-9844-0B64E5BA7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425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879D-54E1-4BCB-A960-D63B6CA8FFD9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7DAF-945E-4B06-9844-0B64E5BA7F1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721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879D-54E1-4BCB-A960-D63B6CA8FFD9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7DAF-945E-4B06-9844-0B64E5BA7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141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879D-54E1-4BCB-A960-D63B6CA8FFD9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7DAF-945E-4B06-9844-0B64E5BA7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894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879D-54E1-4BCB-A960-D63B6CA8FFD9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7DAF-945E-4B06-9844-0B64E5BA7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41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879D-54E1-4BCB-A960-D63B6CA8FFD9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7DAF-945E-4B06-9844-0B64E5BA7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59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879D-54E1-4BCB-A960-D63B6CA8FFD9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7DAF-945E-4B06-9844-0B64E5BA7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5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879D-54E1-4BCB-A960-D63B6CA8FFD9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7DAF-945E-4B06-9844-0B64E5BA7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41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879D-54E1-4BCB-A960-D63B6CA8FFD9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7DAF-945E-4B06-9844-0B64E5BA7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71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879D-54E1-4BCB-A960-D63B6CA8FFD9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7DAF-945E-4B06-9844-0B64E5BA7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93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879D-54E1-4BCB-A960-D63B6CA8FFD9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7DAF-945E-4B06-9844-0B64E5BA7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15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879D-54E1-4BCB-A960-D63B6CA8FFD9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7DAF-945E-4B06-9844-0B64E5BA7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40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7DAF-945E-4B06-9844-0B64E5BA7F1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879D-54E1-4BCB-A960-D63B6CA8FFD9}" type="datetimeFigureOut">
              <a:rPr lang="en-IN" smtClean="0"/>
              <a:t>21-07-2024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35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B879D-54E1-4BCB-A960-D63B6CA8FFD9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627DAF-945E-4B06-9844-0B64E5BA7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82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  <p:sldLayoutId id="2147484134" r:id="rId12"/>
    <p:sldLayoutId id="2147484135" r:id="rId13"/>
    <p:sldLayoutId id="2147484136" r:id="rId14"/>
    <p:sldLayoutId id="2147484137" r:id="rId15"/>
    <p:sldLayoutId id="21474841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larfeeds.com/mag/wiki/solar-energy/" TargetMode="External"/><Relationship Id="rId2" Type="http://schemas.openxmlformats.org/officeDocument/2006/relationships/hyperlink" Target="https://solarfeeds.com/mag/wiki/solar-pane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969B3-54BB-469D-A7BB-23BB9CA64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700" y="444500"/>
            <a:ext cx="7683500" cy="138176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4900" b="1" i="1" u="sng" dirty="0"/>
              <a:t>SOLAR TRACKER ARRAY</a:t>
            </a:r>
            <a:br>
              <a:rPr lang="en-IN" sz="4900" b="1" i="1" u="sng" dirty="0"/>
            </a:br>
            <a:endParaRPr lang="en-IN" b="1" i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04A11-33B0-83E5-3D58-40A631BD8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389" y="1826260"/>
            <a:ext cx="4685211" cy="419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8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A96A-CFDD-48B3-B9E7-BE1BB8EF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899BAF-77F1-4C51-9DBF-191AB868B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47" y="2296160"/>
            <a:ext cx="8554720" cy="4460240"/>
          </a:xfrm>
        </p:spPr>
      </p:pic>
    </p:spTree>
    <p:extLst>
      <p:ext uri="{BB962C8B-B14F-4D97-AF65-F5344CB8AC3E}">
        <p14:creationId xmlns:p14="http://schemas.microsoft.com/office/powerpoint/2010/main" val="282956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CC33-860E-4BF6-A417-B00B7D56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ABFF-834B-40C7-9516-0EEC9090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Typically, a solar tracking system adjusts the face of the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B0604020202020204" pitchFamily="2" charset="0"/>
                <a:hlinkClick r:id="rId2"/>
              </a:rPr>
              <a:t>solar panel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or reflective surfaces to follow the movement of the Sun. 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The movement of solar trackers increases the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B0604020202020204" pitchFamily="2" charset="0"/>
                <a:hlinkClick r:id="rId3"/>
              </a:rPr>
              <a:t>solar energy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output by up to 40% than standard panels.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Solar trackers are increasingly used in both residential and commercial-grade solar panels due to improved and more efficient solar trapping technology.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65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8DAC-0032-6988-E5A2-674474BE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componets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EEA15-7E6F-9A2A-7E2A-22E6DD53B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i="1" u="sng" dirty="0" err="1"/>
              <a:t>Ardunio</a:t>
            </a:r>
            <a:r>
              <a:rPr lang="en-IN" sz="2400" b="1" i="1" u="sng" dirty="0"/>
              <a:t> uno:</a:t>
            </a:r>
          </a:p>
          <a:p>
            <a:pPr marL="0" indent="0">
              <a:buNone/>
            </a:pPr>
            <a:endParaRPr lang="en-IN" sz="20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62C0E1-7878-D086-BD4D-9D77CBCC9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165" y="2438401"/>
            <a:ext cx="538189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3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E0621-5B05-10F5-B2C2-3CDD910CD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618309"/>
            <a:ext cx="8847282" cy="5423053"/>
          </a:xfrm>
        </p:spPr>
        <p:txBody>
          <a:bodyPr>
            <a:normAutofit/>
          </a:bodyPr>
          <a:lstStyle/>
          <a:p>
            <a:r>
              <a:rPr lang="en-IN" sz="2800" b="1" i="1" u="sng" dirty="0"/>
              <a:t>Servo motor</a:t>
            </a:r>
            <a:r>
              <a:rPr lang="en-IN" sz="2000" u="sng" dirty="0"/>
              <a:t>:</a:t>
            </a:r>
          </a:p>
          <a:p>
            <a:endParaRPr lang="en-IN" sz="2000" dirty="0"/>
          </a:p>
          <a:p>
            <a:r>
              <a:rPr lang="en-IN" sz="2000" dirty="0"/>
              <a:t>This servo motor is programable by </a:t>
            </a:r>
            <a:r>
              <a:rPr lang="en-IN" sz="2000" dirty="0" err="1"/>
              <a:t>ardunio</a:t>
            </a:r>
            <a:r>
              <a:rPr lang="en-IN" sz="2000" dirty="0"/>
              <a:t> uno board any axis of Sun 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2A63D-C1BE-87E5-32EC-DD8D9DFD5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192" y="2673530"/>
            <a:ext cx="6468700" cy="392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1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1C1C2-B86B-1CF0-A9BC-3DF1D92E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18011"/>
            <a:ext cx="8596668" cy="5623351"/>
          </a:xfrm>
        </p:spPr>
        <p:txBody>
          <a:bodyPr/>
          <a:lstStyle/>
          <a:p>
            <a:r>
              <a:rPr lang="en-IN" sz="2800" dirty="0"/>
              <a:t>LDR senor:</a:t>
            </a:r>
          </a:p>
          <a:p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434A9-0734-E714-6FEF-A60B83A57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337" y="2236200"/>
            <a:ext cx="4929051" cy="294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8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1F21B-2833-89C6-CEFA-E059FAC9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4801"/>
            <a:ext cx="8596668" cy="5736562"/>
          </a:xfrm>
        </p:spPr>
        <p:txBody>
          <a:bodyPr>
            <a:normAutofit/>
          </a:bodyPr>
          <a:lstStyle/>
          <a:p>
            <a:r>
              <a:rPr lang="en-IN" sz="2800" b="1" i="1" dirty="0"/>
              <a:t>BREAD BOARD :</a:t>
            </a:r>
          </a:p>
          <a:p>
            <a:pPr marL="0" indent="0">
              <a:buNone/>
            </a:pPr>
            <a:endParaRPr lang="en-IN" sz="2800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7EE32-851A-0ED5-7680-142E0979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183" y="2002971"/>
            <a:ext cx="4833257" cy="296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8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4CD869-50DC-8D86-3E8D-E65ED3755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47" y="1384664"/>
            <a:ext cx="8596105" cy="2705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E9FAAD-20AF-F5CA-3850-06BE3ECC1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818" y="1436915"/>
            <a:ext cx="6243148" cy="432536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1D3FE1-6A2D-B4FD-090D-0009ADA99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756841" cy="2612571"/>
          </a:xfrm>
        </p:spPr>
        <p:txBody>
          <a:bodyPr>
            <a:normAutofit/>
          </a:bodyPr>
          <a:lstStyle/>
          <a:p>
            <a:r>
              <a:rPr lang="en-IN" sz="2800" b="1" i="1" u="sng" dirty="0"/>
              <a:t>OUT PUT IMAGE</a:t>
            </a:r>
          </a:p>
        </p:txBody>
      </p:sp>
    </p:spTree>
    <p:extLst>
      <p:ext uri="{BB962C8B-B14F-4D97-AF65-F5344CB8AC3E}">
        <p14:creationId xmlns:p14="http://schemas.microsoft.com/office/powerpoint/2010/main" val="35584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7CA3-40E1-4C12-9960-FB9374A2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5A08F6-F0BE-4ACE-9E3B-C2ABC0369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726" y="2160588"/>
            <a:ext cx="6388585" cy="3881437"/>
          </a:xfrm>
        </p:spPr>
      </p:pic>
    </p:spTree>
    <p:extLst>
      <p:ext uri="{BB962C8B-B14F-4D97-AF65-F5344CB8AC3E}">
        <p14:creationId xmlns:p14="http://schemas.microsoft.com/office/powerpoint/2010/main" val="110764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ABFE-5B3A-42D2-A186-93F88AEF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Procedure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73C08-09B3-42A7-A8A8-42527A885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yponine sans regular"/>
              </a:rPr>
              <a:t>So, first things first, you need some solar panels. I used two, although you can use however many you want, just think about how much a 9gram servo is going to be able to lift/lower (don’t make it too heavy). The panels I found were rated at 1.5V, 0.75W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yponine sans regular"/>
              </a:rPr>
              <a:t> output which is on the lower end available these days. But they were light and cheap and given this is a proof of concept project for me, the output isn't super important.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yponine sans regular"/>
              </a:rPr>
              <a:t>I joined my two panels along the edge with epoxy. To connect the panels into a string, just solder the positive lead of one panel to the negative lead of the other, which should leave you with a positive and negative wire left over. Attach your two </a:t>
            </a:r>
            <a:r>
              <a:rPr lang="en-US" b="0" i="0">
                <a:solidFill>
                  <a:srgbClr val="000000"/>
                </a:solidFill>
                <a:effectLst/>
                <a:latin typeface="typonine sans regular"/>
              </a:rPr>
              <a:t>LDR's to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typonine sans regular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yponine sans regular"/>
              </a:rPr>
              <a:t>each side of the solar panel (East and West), and solder one end of a jumper wire to each of their leads. </a:t>
            </a:r>
            <a:r>
              <a:rPr lang="en-US" b="0" i="1" dirty="0">
                <a:solidFill>
                  <a:srgbClr val="000000"/>
                </a:solidFill>
                <a:effectLst/>
                <a:latin typeface="typonine sans regular"/>
              </a:rPr>
              <a:t>Its easier to solder a jumper wire if you cut the end off one side, and strip the lead about 5mm to expose the wires</a:t>
            </a:r>
            <a:r>
              <a:rPr lang="en-US" b="0" i="0" dirty="0">
                <a:solidFill>
                  <a:srgbClr val="000000"/>
                </a:solidFill>
                <a:effectLst/>
                <a:latin typeface="typonine sans regular"/>
              </a:rPr>
              <a:t>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3536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495</TotalTime>
  <Words>308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Roboto</vt:lpstr>
      <vt:lpstr>Trebuchet MS</vt:lpstr>
      <vt:lpstr>typonine sans regular</vt:lpstr>
      <vt:lpstr>Wingdings 3</vt:lpstr>
      <vt:lpstr>Facet</vt:lpstr>
      <vt:lpstr> SOLAR TRACKER ARRAY </vt:lpstr>
      <vt:lpstr>Abstract</vt:lpstr>
      <vt:lpstr>componets:   </vt:lpstr>
      <vt:lpstr>PowerPoint Presentation</vt:lpstr>
      <vt:lpstr>PowerPoint Presentation</vt:lpstr>
      <vt:lpstr>PowerPoint Presentation</vt:lpstr>
      <vt:lpstr>PowerPoint Presentation</vt:lpstr>
      <vt:lpstr>Block diagram</vt:lpstr>
      <vt:lpstr>Procedure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TRACKER ARRAY Batch 3</dc:title>
  <dc:creator>saikhoushik2832004@gmail.com</dc:creator>
  <cp:lastModifiedBy>mahankali sai khoushik</cp:lastModifiedBy>
  <cp:revision>8</cp:revision>
  <dcterms:created xsi:type="dcterms:W3CDTF">2022-03-11T06:09:36Z</dcterms:created>
  <dcterms:modified xsi:type="dcterms:W3CDTF">2024-07-21T16:03:03Z</dcterms:modified>
</cp:coreProperties>
</file>