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E400AB-AC34-E209-7701-B5A4D12266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730788D-FFC5-F497-AF12-BC4EDB4FE8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01B52EC-2C60-2410-7DFF-237AE090A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A0A39-5524-4150-9106-CCB581F29F55}" type="datetimeFigureOut">
              <a:rPr lang="fr-FR" smtClean="0"/>
              <a:t>08/12/2022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FE9648-2131-E495-EE3E-6A5D760BA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0F778A0-24AA-094C-D031-A055075AC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814D0-0DFE-44D2-9163-3BD66C0920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2979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3A7966-E5A7-9C97-CDA3-ECBA85854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BFBCD78-C713-694A-C1F8-9FF0EACD28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BE5547F-19D5-B8F2-6156-D41EF7B9D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A0A39-5524-4150-9106-CCB581F29F55}" type="datetimeFigureOut">
              <a:rPr lang="fr-FR" smtClean="0"/>
              <a:t>08/12/2022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F696F4C-C9E6-2B06-70DA-ECDFF8C8D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5E4E079-414B-F7EF-753E-DA682663A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814D0-0DFE-44D2-9163-3BD66C0920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6549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D85C687-979E-485E-1FAF-9A55EC753C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55F40F3-010B-E514-5CB8-4B1B372BA5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8C4892F-D89F-B305-E391-9151D6ABD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A0A39-5524-4150-9106-CCB581F29F55}" type="datetimeFigureOut">
              <a:rPr lang="fr-FR" smtClean="0"/>
              <a:t>08/12/2022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3D38246-631D-9D26-5D3D-49CF5A09C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A2B3EB7-6085-FE38-E473-D33AFE80C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814D0-0DFE-44D2-9163-3BD66C0920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3392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1DCEF6-CCAD-7D93-3DF7-D8783CC12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C569A3-8870-EBC9-400B-A40F82C31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2A39909-D832-9C3D-D36D-6E9B7A6FB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A0A39-5524-4150-9106-CCB581F29F55}" type="datetimeFigureOut">
              <a:rPr lang="fr-FR" smtClean="0"/>
              <a:t>08/12/2022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21D4FD9-2C65-CD9C-0277-6EB50C266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BA0D4A6-29A3-F85B-09C6-4D254A054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814D0-0DFE-44D2-9163-3BD66C0920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9372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F445A4-3680-ADE1-134D-4DD7F0C57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E5FCBBB-11B2-3804-72B4-4F00642C8C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A50B78C-D560-E4B8-8196-CD76CF15F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A0A39-5524-4150-9106-CCB581F29F55}" type="datetimeFigureOut">
              <a:rPr lang="fr-FR" smtClean="0"/>
              <a:t>08/12/2022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109EBC9-AE89-D26D-B95A-C09C69F67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34DCA8F-A528-FB8F-1C01-DD94A3A5A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814D0-0DFE-44D2-9163-3BD66C0920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4291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4C206D-519D-040C-7B08-4534FF1B6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C48934C-7A8C-F76E-C2D2-C9B48E40B8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7D97688-6E32-793D-B67B-847C414AAC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854A794-8F34-DB45-135C-C4D7C4F08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A0A39-5524-4150-9106-CCB581F29F55}" type="datetimeFigureOut">
              <a:rPr lang="fr-FR" smtClean="0"/>
              <a:t>08/12/2022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F969054-95B6-61E6-5F10-49C897DFE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C7271AB-DD84-2BFA-10A1-738042AFA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814D0-0DFE-44D2-9163-3BD66C0920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6565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D9AA4F-2C6A-7E2A-7188-844960DD4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2D2CE60-5ED4-2AB3-6022-B28783E594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F3F0AEE-BACD-4760-6F98-0A16C13F92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720B6DC-48FB-E3E6-C821-82B5C7D0A1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2935693-F257-13DF-AF0B-0AB368368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1CAE018-5077-0557-3528-7310373DC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A0A39-5524-4150-9106-CCB581F29F55}" type="datetimeFigureOut">
              <a:rPr lang="fr-FR" smtClean="0"/>
              <a:t>08/12/2022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D4BE73B-2EBD-658A-71EE-17D9D9C55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4ED7488-7A87-A51D-3167-576DDB7C6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814D0-0DFE-44D2-9163-3BD66C0920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5380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0BC85C-B4FE-8A23-38AD-E67CC172B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FE956E3-51C8-3AD3-76AF-77F50CA6A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A0A39-5524-4150-9106-CCB581F29F55}" type="datetimeFigureOut">
              <a:rPr lang="fr-FR" smtClean="0"/>
              <a:t>08/12/2022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406C6C6-AC72-E965-2354-BFD95B8A1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EACC774-79BB-D2B5-B894-E0246B52E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814D0-0DFE-44D2-9163-3BD66C0920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7745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472D725-6527-050C-B4FC-B1DAFF5AF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A0A39-5524-4150-9106-CCB581F29F55}" type="datetimeFigureOut">
              <a:rPr lang="fr-FR" smtClean="0"/>
              <a:t>08/12/2022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238F980-5C12-C6C9-6707-60B9E786A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95FCB0E-BDE8-4C4A-3A89-D7D81502F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814D0-0DFE-44D2-9163-3BD66C0920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7638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003F45-27D3-75E0-501E-CFC35ECCD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58E0C3-5451-569D-063E-379F46424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21A2D60-6326-26DB-2AEF-A11DF3F3B0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828ABE6-3595-64B1-418D-9CA38671E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A0A39-5524-4150-9106-CCB581F29F55}" type="datetimeFigureOut">
              <a:rPr lang="fr-FR" smtClean="0"/>
              <a:t>08/12/2022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B069DB5-412D-CAA3-F6C8-57698C526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F5E0A5D-67F4-EB8E-F181-E61C0BF25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814D0-0DFE-44D2-9163-3BD66C0920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9467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8D46A5-CF60-C271-2C37-3BEB9E234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F70CEC8-3683-9F6B-4EE0-F8D6CA43D3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33231CA-8BEA-0E8C-3EA6-CF5E863B67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82E3E5F-8338-5CA8-0C51-486AF3869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A0A39-5524-4150-9106-CCB581F29F55}" type="datetimeFigureOut">
              <a:rPr lang="fr-FR" smtClean="0"/>
              <a:t>08/12/2022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0F4D933-E2CB-6E77-F6FE-38F861532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34B4BCB-BA3A-8327-F4F4-9DA78FB58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814D0-0DFE-44D2-9163-3BD66C0920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3172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3C05DB7-5DB6-D091-31CC-EE63988C1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9F7EA6C-BFBA-C001-5EDF-F53EAE8EB7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409C809-0D2F-565A-3FCB-AFE6309833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CA0A39-5524-4150-9106-CCB581F29F55}" type="datetimeFigureOut">
              <a:rPr lang="fr-FR" smtClean="0"/>
              <a:t>08/12/2022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A47CC6-1548-AE31-D648-A2DFA6677C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3406756-A668-6D92-0F28-60691FF653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814D0-0DFE-44D2-9163-3BD66C0920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3406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1EB3443-CC6A-CF67-D83F-5C70CA5CEF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3810" y="2960716"/>
            <a:ext cx="4036334" cy="2387600"/>
          </a:xfrm>
        </p:spPr>
        <p:txBody>
          <a:bodyPr anchor="t">
            <a:normAutofit/>
          </a:bodyPr>
          <a:lstStyle/>
          <a:p>
            <a:pPr algn="l"/>
            <a:r>
              <a:rPr lang="fr-FR" sz="5000"/>
              <a:t>Guide administrateur</a:t>
            </a:r>
          </a:p>
        </p:txBody>
      </p:sp>
      <p:grpSp>
        <p:nvGrpSpPr>
          <p:cNvPr id="16" name="Group 11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8" name="Rectangle 12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que 4">
            <a:extLst>
              <a:ext uri="{FF2B5EF4-FFF2-40B4-BE49-F238E27FC236}">
                <a16:creationId xmlns:a16="http://schemas.microsoft.com/office/drawing/2014/main" id="{E083CF4F-2655-2E60-1D3E-8AC681E803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99209" y="666728"/>
            <a:ext cx="4782567" cy="546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927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4314870C-3D4A-A542-3AB1-B5D9CAF704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2" r="1" b="3081"/>
          <a:stretch/>
        </p:blipFill>
        <p:spPr>
          <a:xfrm>
            <a:off x="668867" y="643467"/>
            <a:ext cx="11110672" cy="5571066"/>
          </a:xfrm>
          <a:prstGeom prst="rect">
            <a:avLst/>
          </a:prstGeom>
        </p:spPr>
      </p:pic>
      <p:sp>
        <p:nvSpPr>
          <p:cNvPr id="3" name="Flèche : bas 2">
            <a:extLst>
              <a:ext uri="{FF2B5EF4-FFF2-40B4-BE49-F238E27FC236}">
                <a16:creationId xmlns:a16="http://schemas.microsoft.com/office/drawing/2014/main" id="{8CF0D82D-4239-39BB-35CC-B2647EBBE508}"/>
              </a:ext>
            </a:extLst>
          </p:cNvPr>
          <p:cNvSpPr/>
          <p:nvPr/>
        </p:nvSpPr>
        <p:spPr>
          <a:xfrm>
            <a:off x="10622079" y="1663732"/>
            <a:ext cx="558266" cy="646331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578CBBAC-024D-9F10-A780-2AB6AD9B5A54}"/>
              </a:ext>
            </a:extLst>
          </p:cNvPr>
          <p:cNvSpPr/>
          <p:nvPr/>
        </p:nvSpPr>
        <p:spPr>
          <a:xfrm>
            <a:off x="8429947" y="741146"/>
            <a:ext cx="3349592" cy="9225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>
                <a:solidFill>
                  <a:schemeClr val="bg1"/>
                </a:solidFill>
              </a:rPr>
              <a:t>Lien</a:t>
            </a:r>
            <a:r>
              <a:rPr lang="fr-FR" sz="1600" b="1" dirty="0"/>
              <a:t> </a:t>
            </a:r>
            <a:r>
              <a:rPr lang="fr-FR" sz="1600" b="1" dirty="0">
                <a:solidFill>
                  <a:schemeClr val="bg1"/>
                </a:solidFill>
              </a:rPr>
              <a:t>vers le formulaire d’inscription/connexion.</a:t>
            </a:r>
          </a:p>
        </p:txBody>
      </p:sp>
    </p:spTree>
    <p:extLst>
      <p:ext uri="{BB962C8B-B14F-4D97-AF65-F5344CB8AC3E}">
        <p14:creationId xmlns:p14="http://schemas.microsoft.com/office/powerpoint/2010/main" val="956180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>
            <a:extLst>
              <a:ext uri="{FF2B5EF4-FFF2-40B4-BE49-F238E27FC236}">
                <a16:creationId xmlns:a16="http://schemas.microsoft.com/office/drawing/2014/main" id="{A14BA89C-DBCB-7BEB-7FA2-2161F07F6D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33" y="473266"/>
            <a:ext cx="4969933" cy="4132601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485BE7E0-DDCD-03A1-F9F0-596368DD02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066" y="660401"/>
            <a:ext cx="6344920" cy="5833532"/>
          </a:xfrm>
          <a:prstGeom prst="rect">
            <a:avLst/>
          </a:prstGeom>
        </p:spPr>
      </p:pic>
      <p:sp>
        <p:nvSpPr>
          <p:cNvPr id="14" name="Ellipse 13">
            <a:extLst>
              <a:ext uri="{FF2B5EF4-FFF2-40B4-BE49-F238E27FC236}">
                <a16:creationId xmlns:a16="http://schemas.microsoft.com/office/drawing/2014/main" id="{88974F0A-9B11-E4FC-910E-E1B6CBFAA063}"/>
              </a:ext>
            </a:extLst>
          </p:cNvPr>
          <p:cNvSpPr/>
          <p:nvPr/>
        </p:nvSpPr>
        <p:spPr>
          <a:xfrm>
            <a:off x="4097099" y="2373765"/>
            <a:ext cx="2661920" cy="8721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/>
              <a:t>Redirection vers l’espace administrateur.</a:t>
            </a:r>
          </a:p>
        </p:txBody>
      </p:sp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141BE3E3-82FE-2706-B669-5D28ABBF4FFE}"/>
              </a:ext>
            </a:extLst>
          </p:cNvPr>
          <p:cNvSpPr/>
          <p:nvPr/>
        </p:nvSpPr>
        <p:spPr>
          <a:xfrm>
            <a:off x="4708159" y="3328436"/>
            <a:ext cx="821267" cy="3979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479DA3D2-F555-52EB-526A-36635242AD36}"/>
              </a:ext>
            </a:extLst>
          </p:cNvPr>
          <p:cNvSpPr/>
          <p:nvPr/>
        </p:nvSpPr>
        <p:spPr>
          <a:xfrm>
            <a:off x="1597794" y="4959284"/>
            <a:ext cx="4330897" cy="15844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/>
              <a:t>Listes de l’ensemble des comptes utilisateurs, des postes ainsi que des commentaires existants.</a:t>
            </a:r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F42F9424-C3D6-7D92-63AD-AF4AAB5D0D32}"/>
              </a:ext>
            </a:extLst>
          </p:cNvPr>
          <p:cNvCxnSpPr/>
          <p:nvPr/>
        </p:nvCxnSpPr>
        <p:spPr>
          <a:xfrm flipV="1">
            <a:off x="5928691" y="4438650"/>
            <a:ext cx="967409" cy="1257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E42C0F9A-1EB9-50AC-B6B1-9586726882AA}"/>
              </a:ext>
            </a:extLst>
          </p:cNvPr>
          <p:cNvCxnSpPr>
            <a:cxnSpLocks/>
          </p:cNvCxnSpPr>
          <p:nvPr/>
        </p:nvCxnSpPr>
        <p:spPr>
          <a:xfrm flipV="1">
            <a:off x="5791200" y="5029200"/>
            <a:ext cx="3314700" cy="800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0713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B3927A2E-223A-8D5E-AE58-D86DFE3DCB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553590"/>
            <a:ext cx="9683015" cy="5750820"/>
          </a:xfrm>
          <a:prstGeom prst="rect">
            <a:avLst/>
          </a:prstGeom>
        </p:spPr>
      </p:pic>
      <p:sp>
        <p:nvSpPr>
          <p:cNvPr id="7" name="Ellipse 6">
            <a:extLst>
              <a:ext uri="{FF2B5EF4-FFF2-40B4-BE49-F238E27FC236}">
                <a16:creationId xmlns:a16="http://schemas.microsoft.com/office/drawing/2014/main" id="{5629358F-072A-F5C7-FC3B-492C55A57ECA}"/>
              </a:ext>
            </a:extLst>
          </p:cNvPr>
          <p:cNvSpPr/>
          <p:nvPr/>
        </p:nvSpPr>
        <p:spPr>
          <a:xfrm>
            <a:off x="3339967" y="3599847"/>
            <a:ext cx="2993456" cy="14534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/>
              <a:t>Possibilité d’ajouter un nouvel utilisateur ainsi que d’en lui donner les droits d’administrations.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F1A0BFAC-6051-F1CF-77A3-3899FDB4BCD7}"/>
              </a:ext>
            </a:extLst>
          </p:cNvPr>
          <p:cNvSpPr/>
          <p:nvPr/>
        </p:nvSpPr>
        <p:spPr>
          <a:xfrm>
            <a:off x="8949891" y="2531444"/>
            <a:ext cx="2993456" cy="8863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/>
              <a:t>Supprimer un poste.</a:t>
            </a:r>
          </a:p>
        </p:txBody>
      </p:sp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531655C0-C0DE-801D-FB9D-DC7BA92B9C1A}"/>
              </a:ext>
            </a:extLst>
          </p:cNvPr>
          <p:cNvSpPr/>
          <p:nvPr/>
        </p:nvSpPr>
        <p:spPr>
          <a:xfrm rot="5400000">
            <a:off x="10250905" y="3553983"/>
            <a:ext cx="391427" cy="2983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42472A51-AB7D-7F97-96BF-0367AAF84DA4}"/>
              </a:ext>
            </a:extLst>
          </p:cNvPr>
          <p:cNvSpPr/>
          <p:nvPr/>
        </p:nvSpPr>
        <p:spPr>
          <a:xfrm rot="10800000">
            <a:off x="3144253" y="4683298"/>
            <a:ext cx="391427" cy="2983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3543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 18">
            <a:extLst>
              <a:ext uri="{FF2B5EF4-FFF2-40B4-BE49-F238E27FC236}">
                <a16:creationId xmlns:a16="http://schemas.microsoft.com/office/drawing/2014/main" id="{9711C4FA-0697-1A4D-E427-998EEB182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71" y="843914"/>
            <a:ext cx="4331969" cy="5334001"/>
          </a:xfrm>
          <a:prstGeom prst="rect">
            <a:avLst/>
          </a:prstGeom>
        </p:spPr>
      </p:pic>
      <p:pic>
        <p:nvPicPr>
          <p:cNvPr id="21" name="Graphique 20" descr="Index pointant vers la droite vu du côté du dos de la main contour">
            <a:extLst>
              <a:ext uri="{FF2B5EF4-FFF2-40B4-BE49-F238E27FC236}">
                <a16:creationId xmlns:a16="http://schemas.microsoft.com/office/drawing/2014/main" id="{4504B5EC-6273-A8FB-52D8-09EEDE3C20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3337560" y="1905512"/>
            <a:ext cx="441960" cy="568960"/>
          </a:xfrm>
          <a:prstGeom prst="rect">
            <a:avLst/>
          </a:prstGeom>
        </p:spPr>
      </p:pic>
      <p:pic>
        <p:nvPicPr>
          <p:cNvPr id="26" name="Image 25" descr="Une image contenant texte&#10;&#10;Description générée automatiquement">
            <a:extLst>
              <a:ext uri="{FF2B5EF4-FFF2-40B4-BE49-F238E27FC236}">
                <a16:creationId xmlns:a16="http://schemas.microsoft.com/office/drawing/2014/main" id="{96A566B2-12D9-F42C-D63A-8F27BEA84A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840" y="1158998"/>
            <a:ext cx="7233285" cy="4540004"/>
          </a:xfrm>
          <a:prstGeom prst="rect">
            <a:avLst/>
          </a:prstGeom>
        </p:spPr>
      </p:pic>
      <p:sp>
        <p:nvSpPr>
          <p:cNvPr id="27" name="Flèche : droite 26">
            <a:extLst>
              <a:ext uri="{FF2B5EF4-FFF2-40B4-BE49-F238E27FC236}">
                <a16:creationId xmlns:a16="http://schemas.microsoft.com/office/drawing/2014/main" id="{F8BE2116-1235-A389-E229-6A255B1DFA0F}"/>
              </a:ext>
            </a:extLst>
          </p:cNvPr>
          <p:cNvSpPr/>
          <p:nvPr/>
        </p:nvSpPr>
        <p:spPr>
          <a:xfrm>
            <a:off x="3962400" y="1789625"/>
            <a:ext cx="1257300" cy="3587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2F223D66-B2CC-EB60-67E3-63E2D4F45CEF}"/>
              </a:ext>
            </a:extLst>
          </p:cNvPr>
          <p:cNvSpPr/>
          <p:nvPr/>
        </p:nvSpPr>
        <p:spPr>
          <a:xfrm>
            <a:off x="4133850" y="365001"/>
            <a:ext cx="4610100" cy="968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/>
              <a:t>Cliquer sur un utilisateur redirige vers son profil.</a:t>
            </a: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E6105C83-1D7A-66F9-E28E-5DE760122A2D}"/>
              </a:ext>
            </a:extLst>
          </p:cNvPr>
          <p:cNvSpPr/>
          <p:nvPr/>
        </p:nvSpPr>
        <p:spPr>
          <a:xfrm>
            <a:off x="6524625" y="4495800"/>
            <a:ext cx="4610100" cy="10711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/>
              <a:t>Possibilité de modifier et de supprimer les informations de l’utilisateur, ses postes ainsi que ses commentaires.</a:t>
            </a:r>
          </a:p>
        </p:txBody>
      </p: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5D8C20BD-A5E0-F704-A316-AD2FD155D86F}"/>
              </a:ext>
            </a:extLst>
          </p:cNvPr>
          <p:cNvCxnSpPr>
            <a:cxnSpLocks/>
            <a:stCxn id="29" idx="0"/>
          </p:cNvCxnSpPr>
          <p:nvPr/>
        </p:nvCxnSpPr>
        <p:spPr>
          <a:xfrm flipH="1" flipV="1">
            <a:off x="8743950" y="2473837"/>
            <a:ext cx="85725" cy="2021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BDDDDDD0-B733-E7D0-29D6-39047D9786F4}"/>
              </a:ext>
            </a:extLst>
          </p:cNvPr>
          <p:cNvCxnSpPr>
            <a:cxnSpLocks/>
          </p:cNvCxnSpPr>
          <p:nvPr/>
        </p:nvCxnSpPr>
        <p:spPr>
          <a:xfrm flipV="1">
            <a:off x="10372725" y="2952750"/>
            <a:ext cx="1123950" cy="1874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B267ACC7-E27F-8BA6-A2AB-B48191631DE9}"/>
              </a:ext>
            </a:extLst>
          </p:cNvPr>
          <p:cNvCxnSpPr>
            <a:cxnSpLocks/>
          </p:cNvCxnSpPr>
          <p:nvPr/>
        </p:nvCxnSpPr>
        <p:spPr>
          <a:xfrm flipH="1" flipV="1">
            <a:off x="5788660" y="4268468"/>
            <a:ext cx="1101088" cy="592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539827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75</Words>
  <Application>Microsoft Office PowerPoint</Application>
  <PresentationFormat>Grand écran</PresentationFormat>
  <Paragraphs>8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Guide administrateur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Guide administrateur</dc:title>
  <dc:creator>Runyi Wang</dc:creator>
  <cp:lastModifiedBy>Runyi Wang</cp:lastModifiedBy>
  <cp:revision>1</cp:revision>
  <dcterms:created xsi:type="dcterms:W3CDTF">2022-12-08T14:15:39Z</dcterms:created>
  <dcterms:modified xsi:type="dcterms:W3CDTF">2022-12-08T15:12:11Z</dcterms:modified>
</cp:coreProperties>
</file>