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8" r:id="rId4"/>
    <p:sldId id="273" r:id="rId5"/>
    <p:sldId id="269" r:id="rId6"/>
    <p:sldId id="270" r:id="rId7"/>
    <p:sldId id="261" r:id="rId8"/>
    <p:sldId id="271" r:id="rId9"/>
    <p:sldId id="27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80984-606C-42C3-F81E-B2E3A0A47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37A63-6720-5755-2C0E-BE2C1FAE8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531EC-810A-E121-6025-639D178B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D3207-1B17-0F5A-43F4-237693F3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99098-2D41-0923-D261-81115083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86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B8CCA-9DC9-990E-A3E3-421518F8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5FBE2D-A02F-0711-638D-BA665F71B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DCB5F-727C-EB88-0500-D91BC08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6620C-746E-F17A-FD6F-0C1034C5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3D93D-59AF-7D18-0D80-3B32A7C9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2C2255-A73B-AB54-7CEF-B893705F8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0628F8-AD12-22FC-6795-5EB84E8F0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350C0-28E0-2AE3-F495-910FF550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DDE8D-FB74-6FCE-7461-B29ED396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F114E-8567-A59A-D09B-8D054F6E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8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1D574-C53B-72E6-9CD8-6C50066B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27104-3A8E-537F-1EDB-49AA5D9F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5A998-10B1-158B-06F8-493A6F40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DD73D-861F-AA53-EB27-838823B9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9F8ACE-29BD-8E6B-0283-BFA06820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47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18E72-828D-6E08-218A-9C5A5BE6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9F0C91-F4AC-F82A-112B-0D2CF3BC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77510-CF6A-FECF-E85C-BAACC3F9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A6A2C-1588-E116-9A34-8F64F060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AC15E-104D-4388-C0CE-22E83F51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9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3EEFC-8451-BD88-EA61-52E4F651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88468-64B3-A80B-BCF9-250D547F9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4495A2-4593-C76C-D810-E3A16299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B2ABCD-BFD7-476F-0EE5-68E2FB7B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970EC2-EA4F-B78F-15B1-887AD5BC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78D3C-8F7C-96CA-C394-7845E837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78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6213A-F96F-495C-2F9C-220A23B1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6D9B28-D65D-5897-97ED-F54F707C9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F447B7-30FE-B07C-C98C-7EE424FF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FA01C3-B954-3ABA-2EE6-92D7D59D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86A7EB-CC17-2A9B-7802-AF22BB3AF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5CB70F-0266-9492-FEA9-AAF5846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23CCA0-B464-22C5-CDC4-CC32D7D4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14C247-DD00-8939-DD01-FC03DB0A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18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DC5A8-65F6-53A8-04DA-A4E15DF4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BE0E4B-72B5-73ED-7A17-77A3662B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9A6652-6ECC-0089-69A4-A9F0594C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81C4ED-7438-56A3-4BAB-2E536EF1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46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1A5733-8134-6D80-B6AC-354D4D73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F8D04C-4518-986B-962D-F0BD7888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D07DF4-753F-70DF-B5FD-D6181CF8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3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85E17-2B79-87DC-51AF-D14EA6AA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FCA6D-3569-9C21-72CF-D754DA16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856366-92D5-6606-E092-BE14E0C6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CDF6B-7BBB-9AF5-E133-563899F3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3B6D1F-77AF-9A39-AB89-48EAF1D8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9D1306-02A9-10A5-4AFB-23E673A9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0A66-4679-681B-3099-AEE1D965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7BF6A0-ABEE-FCA1-F18F-D088B6183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CAFF2A-56D1-995D-3165-D4C7CA9E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305346-A384-01EE-917A-A0357707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0AC3E9-860B-8840-E780-166C87D5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E476BC-E2AF-17AF-8479-E173C70F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6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4F0CC1-98DC-0349-9A32-9466B08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30D72F-5887-E5D2-BEC7-DE922B7A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0416F7-5962-223B-1F8E-4B2407017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C7238-06D9-48FE-B364-83258DB089D5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84014-6455-3324-CE4F-0B9002905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3110D-11D7-7163-5D55-57F8FEA72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5A73-21DC-420B-8675-9193FDE8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21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ECF75C-113B-963D-95AB-431793DC2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Guide utilisateur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33D2D39-49CD-0BFC-28DF-E9BC6D79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557" y="489204"/>
            <a:ext cx="3947493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6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526F35F-D24F-DA88-4D80-199EB0FF7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" r="1" b="3081"/>
          <a:stretch/>
        </p:blipFill>
        <p:spPr>
          <a:xfrm>
            <a:off x="668867" y="643467"/>
            <a:ext cx="11110672" cy="5571066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103C1CD4-17F0-FE3E-4DAB-9CBCF0BBC190}"/>
              </a:ext>
            </a:extLst>
          </p:cNvPr>
          <p:cNvSpPr/>
          <p:nvPr/>
        </p:nvSpPr>
        <p:spPr>
          <a:xfrm>
            <a:off x="10222029" y="1663732"/>
            <a:ext cx="558266" cy="64633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E04D47F-F4A9-02D2-B9F3-5884122CBF52}"/>
              </a:ext>
            </a:extLst>
          </p:cNvPr>
          <p:cNvSpPr/>
          <p:nvPr/>
        </p:nvSpPr>
        <p:spPr>
          <a:xfrm>
            <a:off x="8429947" y="741146"/>
            <a:ext cx="3349592" cy="92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</a:rPr>
              <a:t>Lien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chemeClr val="bg1"/>
                </a:solidFill>
              </a:rPr>
              <a:t>vers le formulaire d’inscription/connexion.</a:t>
            </a:r>
          </a:p>
        </p:txBody>
      </p:sp>
    </p:spTree>
    <p:extLst>
      <p:ext uri="{BB962C8B-B14F-4D97-AF65-F5344CB8AC3E}">
        <p14:creationId xmlns:p14="http://schemas.microsoft.com/office/powerpoint/2010/main" val="1077549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2FFC3A-E1FE-D79C-34F8-5CD6C249A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 r="2774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" name="Flèche : bas 4">
            <a:extLst>
              <a:ext uri="{FF2B5EF4-FFF2-40B4-BE49-F238E27FC236}">
                <a16:creationId xmlns:a16="http://schemas.microsoft.com/office/drawing/2014/main" id="{ACC14BBE-5185-853A-56A0-A6D6FC0E3A70}"/>
              </a:ext>
            </a:extLst>
          </p:cNvPr>
          <p:cNvSpPr/>
          <p:nvPr/>
        </p:nvSpPr>
        <p:spPr>
          <a:xfrm rot="10800000">
            <a:off x="10063293" y="1260909"/>
            <a:ext cx="494096" cy="413886"/>
          </a:xfrm>
          <a:prstGeom prst="downArrow">
            <a:avLst>
              <a:gd name="adj1" fmla="val 50000"/>
              <a:gd name="adj2" fmla="val 48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51D623-5642-2C64-84BB-2DCBEABB93DF}"/>
              </a:ext>
            </a:extLst>
          </p:cNvPr>
          <p:cNvSpPr/>
          <p:nvPr/>
        </p:nvSpPr>
        <p:spPr>
          <a:xfrm>
            <a:off x="9211377" y="1749552"/>
            <a:ext cx="2197928" cy="724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</a:rPr>
              <a:t>Retourner à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234089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5B2E7DE-08C1-831E-82E6-A25729B07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" r="1" b="3370"/>
          <a:stretch/>
        </p:blipFill>
        <p:spPr>
          <a:xfrm>
            <a:off x="272236" y="736600"/>
            <a:ext cx="11513364" cy="53086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6AB5E89-BA56-820B-6C53-634C4E266502}"/>
              </a:ext>
            </a:extLst>
          </p:cNvPr>
          <p:cNvSpPr/>
          <p:nvPr/>
        </p:nvSpPr>
        <p:spPr>
          <a:xfrm>
            <a:off x="9575579" y="1312725"/>
            <a:ext cx="2066223" cy="724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</a:rPr>
              <a:t>Pour se déconnecter.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E7CA2FD-2DEE-F244-2FA4-51AF1BF8D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55" y="3073929"/>
            <a:ext cx="674045" cy="839645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contourW="19050"/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8EA4F0A-3DCD-4D42-AA0B-28BE8CEE3E3B}"/>
              </a:ext>
            </a:extLst>
          </p:cNvPr>
          <p:cNvSpPr/>
          <p:nvPr/>
        </p:nvSpPr>
        <p:spPr>
          <a:xfrm rot="5400000">
            <a:off x="11314574" y="1974372"/>
            <a:ext cx="412750" cy="33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FAEA440-506F-6833-EEC7-8729E7592DAA}"/>
              </a:ext>
            </a:extLst>
          </p:cNvPr>
          <p:cNvCxnSpPr>
            <a:cxnSpLocks/>
          </p:cNvCxnSpPr>
          <p:nvPr/>
        </p:nvCxnSpPr>
        <p:spPr>
          <a:xfrm>
            <a:off x="11454881" y="2612990"/>
            <a:ext cx="0" cy="35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00D70B98-50C2-2A89-F414-DD756C09196D}"/>
              </a:ext>
            </a:extLst>
          </p:cNvPr>
          <p:cNvSpPr/>
          <p:nvPr/>
        </p:nvSpPr>
        <p:spPr>
          <a:xfrm>
            <a:off x="1345979" y="1888850"/>
            <a:ext cx="2066223" cy="724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</a:rPr>
              <a:t>Filtre et barre de recherche.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EE86043-CF6C-E764-4783-C232FE6554F8}"/>
              </a:ext>
            </a:extLst>
          </p:cNvPr>
          <p:cNvSpPr/>
          <p:nvPr/>
        </p:nvSpPr>
        <p:spPr>
          <a:xfrm rot="7911283">
            <a:off x="1501707" y="2639658"/>
            <a:ext cx="412750" cy="33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79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4408A4C-EED7-E6D6-D4BF-9896502D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1007"/>
            <a:ext cx="11362267" cy="5635986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518F3208-5104-134A-F96B-3BAE18E3506C}"/>
              </a:ext>
            </a:extLst>
          </p:cNvPr>
          <p:cNvSpPr/>
          <p:nvPr/>
        </p:nvSpPr>
        <p:spPr>
          <a:xfrm>
            <a:off x="2065868" y="1600200"/>
            <a:ext cx="20574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Sélection des postes via une barre de recherche.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BA0FABE-50E7-7A4C-5DEC-33A7C929DC42}"/>
              </a:ext>
            </a:extLst>
          </p:cNvPr>
          <p:cNvSpPr/>
          <p:nvPr/>
        </p:nvSpPr>
        <p:spPr>
          <a:xfrm rot="12542608">
            <a:off x="1430868" y="1700768"/>
            <a:ext cx="491066" cy="296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010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93C68CE-9727-6797-C4E4-5B80DCD5D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570387"/>
            <a:ext cx="11650133" cy="571722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DDD7812-9801-F140-B6F1-3BEF35544200}"/>
              </a:ext>
            </a:extLst>
          </p:cNvPr>
          <p:cNvSpPr/>
          <p:nvPr/>
        </p:nvSpPr>
        <p:spPr>
          <a:xfrm>
            <a:off x="2184400" y="2489200"/>
            <a:ext cx="2277533" cy="1642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Filtrage de l’affichage des postes selon leur catégorie.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781D959-1386-167A-B823-920B737B4262}"/>
              </a:ext>
            </a:extLst>
          </p:cNvPr>
          <p:cNvSpPr/>
          <p:nvPr/>
        </p:nvSpPr>
        <p:spPr>
          <a:xfrm rot="12175876">
            <a:off x="1286933" y="2716812"/>
            <a:ext cx="6858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34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9527C6A-E415-A838-A05D-5BFADBC83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" r="1" b="3370"/>
          <a:stretch/>
        </p:blipFill>
        <p:spPr>
          <a:xfrm>
            <a:off x="643467" y="643467"/>
            <a:ext cx="6571866" cy="3180509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9CC67A00-9C34-3EB4-D611-5A6501878948}"/>
              </a:ext>
            </a:extLst>
          </p:cNvPr>
          <p:cNvSpPr/>
          <p:nvPr/>
        </p:nvSpPr>
        <p:spPr>
          <a:xfrm>
            <a:off x="840918" y="814696"/>
            <a:ext cx="3053749" cy="93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Cliquer sur l’image pour être redirigé vers la publication en question.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F20B9920-1AF2-06B7-0658-565BE1066123}"/>
              </a:ext>
            </a:extLst>
          </p:cNvPr>
          <p:cNvSpPr/>
          <p:nvPr/>
        </p:nvSpPr>
        <p:spPr>
          <a:xfrm rot="3193783">
            <a:off x="2015447" y="1923520"/>
            <a:ext cx="412750" cy="33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6E58E-4767-E2F6-6103-6673DFC50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52" y="2608008"/>
            <a:ext cx="6456590" cy="3606525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27975814-EB16-0EF4-1086-779A66CC5374}"/>
              </a:ext>
            </a:extLst>
          </p:cNvPr>
          <p:cNvSpPr/>
          <p:nvPr/>
        </p:nvSpPr>
        <p:spPr>
          <a:xfrm rot="3193783">
            <a:off x="4641306" y="2922218"/>
            <a:ext cx="938463" cy="50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90A4E58-436D-629A-0EDF-C41574A34A10}"/>
              </a:ext>
            </a:extLst>
          </p:cNvPr>
          <p:cNvSpPr/>
          <p:nvPr/>
        </p:nvSpPr>
        <p:spPr>
          <a:xfrm>
            <a:off x="8248047" y="4775199"/>
            <a:ext cx="2472266" cy="846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Possibilité d’ajouter un commentaire.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7C66A566-B7EB-AD48-6FB5-DEC7FCB4760F}"/>
              </a:ext>
            </a:extLst>
          </p:cNvPr>
          <p:cNvSpPr/>
          <p:nvPr/>
        </p:nvSpPr>
        <p:spPr>
          <a:xfrm rot="10800000">
            <a:off x="7474529" y="5198532"/>
            <a:ext cx="622300" cy="25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453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F6B5CF-821A-778B-36F5-50E8D19A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9" y="553581"/>
            <a:ext cx="5624249" cy="3197154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4525DDA-3E19-D759-660A-1A3360826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66" y="1783393"/>
            <a:ext cx="5715000" cy="4334933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B1DAC25-F3F4-DAED-6D50-BDB371639BA3}"/>
              </a:ext>
            </a:extLst>
          </p:cNvPr>
          <p:cNvSpPr/>
          <p:nvPr/>
        </p:nvSpPr>
        <p:spPr>
          <a:xfrm rot="2325702">
            <a:off x="5095845" y="2697967"/>
            <a:ext cx="170027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B39011-4E2D-835A-B784-D8860E51AE65}"/>
              </a:ext>
            </a:extLst>
          </p:cNvPr>
          <p:cNvSpPr/>
          <p:nvPr/>
        </p:nvSpPr>
        <p:spPr>
          <a:xfrm>
            <a:off x="4441634" y="3595609"/>
            <a:ext cx="2277533" cy="87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une publication.</a:t>
            </a:r>
          </a:p>
        </p:txBody>
      </p:sp>
    </p:spTree>
    <p:extLst>
      <p:ext uri="{BB962C8B-B14F-4D97-AF65-F5344CB8AC3E}">
        <p14:creationId xmlns:p14="http://schemas.microsoft.com/office/powerpoint/2010/main" val="55983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FE89BDA-798E-49C8-1163-143739286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3" y="110067"/>
            <a:ext cx="7603068" cy="642620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D1B9F2-AAFB-924D-2253-CA1C7EA82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9" y="211667"/>
            <a:ext cx="3664491" cy="23622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499BF411-CCF9-9C11-3EC1-2D3531B64E10}"/>
              </a:ext>
            </a:extLst>
          </p:cNvPr>
          <p:cNvSpPr/>
          <p:nvPr/>
        </p:nvSpPr>
        <p:spPr>
          <a:xfrm>
            <a:off x="1775417" y="1553898"/>
            <a:ext cx="2277533" cy="1286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Redirection vers le profil utilisateur.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0CAA01D-7F01-7394-1DFE-A6BFE9732DFC}"/>
              </a:ext>
            </a:extLst>
          </p:cNvPr>
          <p:cNvSpPr/>
          <p:nvPr/>
        </p:nvSpPr>
        <p:spPr>
          <a:xfrm rot="1424776">
            <a:off x="3526372" y="1495163"/>
            <a:ext cx="1512594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2955CC6-DC82-4F16-8154-E676B88F16DF}"/>
              </a:ext>
            </a:extLst>
          </p:cNvPr>
          <p:cNvSpPr/>
          <p:nvPr/>
        </p:nvSpPr>
        <p:spPr>
          <a:xfrm>
            <a:off x="8720321" y="110067"/>
            <a:ext cx="2277533" cy="136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Liste des postes et des commentaires créés par l’utilisateur.</a:t>
            </a:r>
          </a:p>
        </p:txBody>
      </p:sp>
    </p:spTree>
    <p:extLst>
      <p:ext uri="{BB962C8B-B14F-4D97-AF65-F5344CB8AC3E}">
        <p14:creationId xmlns:p14="http://schemas.microsoft.com/office/powerpoint/2010/main" val="3369257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80</Words>
  <Application>Microsoft Office PowerPoint</Application>
  <PresentationFormat>Grand écran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Guide utilisateur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utilisateur</dc:title>
  <dc:creator>Runyi Wang</dc:creator>
  <cp:lastModifiedBy>Runyi Wang</cp:lastModifiedBy>
  <cp:revision>1</cp:revision>
  <dcterms:created xsi:type="dcterms:W3CDTF">2022-12-08T10:16:18Z</dcterms:created>
  <dcterms:modified xsi:type="dcterms:W3CDTF">2022-12-08T14:11:19Z</dcterms:modified>
</cp:coreProperties>
</file>