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5"/>
  </p:notesMasterIdLst>
  <p:sldIdLst>
    <p:sldId id="256" r:id="rId2"/>
    <p:sldId id="322" r:id="rId3"/>
    <p:sldId id="258" r:id="rId4"/>
    <p:sldId id="259" r:id="rId5"/>
    <p:sldId id="298" r:id="rId6"/>
    <p:sldId id="307" r:id="rId7"/>
    <p:sldId id="327" r:id="rId8"/>
    <p:sldId id="326" r:id="rId9"/>
    <p:sldId id="323" r:id="rId10"/>
    <p:sldId id="264" r:id="rId11"/>
    <p:sldId id="301" r:id="rId12"/>
    <p:sldId id="313" r:id="rId13"/>
    <p:sldId id="267" r:id="rId14"/>
    <p:sldId id="268" r:id="rId15"/>
    <p:sldId id="302" r:id="rId16"/>
    <p:sldId id="303" r:id="rId17"/>
    <p:sldId id="304" r:id="rId18"/>
    <p:sldId id="318" r:id="rId19"/>
    <p:sldId id="324" r:id="rId20"/>
    <p:sldId id="319" r:id="rId21"/>
    <p:sldId id="320" r:id="rId22"/>
    <p:sldId id="269" r:id="rId23"/>
    <p:sldId id="270" r:id="rId24"/>
    <p:sldId id="271" r:id="rId25"/>
    <p:sldId id="309" r:id="rId26"/>
    <p:sldId id="308" r:id="rId27"/>
    <p:sldId id="310" r:id="rId28"/>
    <p:sldId id="314" r:id="rId29"/>
    <p:sldId id="315" r:id="rId30"/>
    <p:sldId id="316" r:id="rId31"/>
    <p:sldId id="317" r:id="rId32"/>
    <p:sldId id="325" r:id="rId33"/>
    <p:sldId id="275" r:id="rId34"/>
  </p:sldIdLst>
  <p:sldSz cx="9144000" cy="5143500" type="screen16x9"/>
  <p:notesSz cx="6858000" cy="9144000"/>
  <p:embeddedFontLst>
    <p:embeddedFont>
      <p:font typeface="Bebas Neue" panose="020B0604020202020204" pitchFamily="34" charset="0"/>
      <p:regular r:id="rId36"/>
    </p:embeddedFont>
    <p:embeddedFont>
      <p:font typeface="Calibri" panose="020F0502020204030204" pitchFamily="34" charset="0"/>
      <p:regular r:id="rId37"/>
      <p:bold r:id="rId38"/>
      <p:italic r:id="rId39"/>
      <p:boldItalic r:id="rId40"/>
    </p:embeddedFont>
    <p:embeddedFont>
      <p:font typeface="Darker Grotesque SemiBold" panose="020B0604020202020204" charset="0"/>
      <p:regular r:id="rId41"/>
      <p:bold r:id="rId42"/>
    </p:embeddedFont>
    <p:embeddedFont>
      <p:font typeface="Lexend" panose="020B0604020202020204" charset="0"/>
      <p:regular r:id="rId43"/>
      <p:bold r:id="rId44"/>
    </p:embeddedFont>
    <p:embeddedFont>
      <p:font typeface="Lexend Light" panose="020B0604020202020204" charset="0"/>
      <p:regular r:id="rId45"/>
      <p:bold r:id="rId46"/>
    </p:embeddedFont>
    <p:embeddedFont>
      <p:font typeface="Montserrat" panose="00000500000000000000" pitchFamily="2" charset="0"/>
      <p:regular r:id="rId47"/>
      <p:bold r:id="rId48"/>
      <p:italic r:id="rId49"/>
      <p:boldItalic r:id="rId50"/>
    </p:embeddedFont>
    <p:embeddedFont>
      <p:font typeface="Montserrat Light" panose="00000400000000000000" pitchFamily="2" charset="0"/>
      <p:regular r:id="rId51"/>
      <p:bold r:id="rId52"/>
      <p:italic r:id="rId53"/>
      <p:boldItalic r:id="rId54"/>
    </p:embeddedFont>
    <p:embeddedFont>
      <p:font typeface="Nunito SemiBold"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DBD7"/>
    <a:srgbClr val="FFDC9A"/>
    <a:srgbClr val="FFB5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D1BFDB-0EF7-4676-9A24-63FCE1CB65BA}">
  <a:tblStyle styleId="{04D1BFDB-0EF7-4676-9A24-63FCE1CB65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6"/>
    <p:restoredTop sz="72521"/>
  </p:normalViewPr>
  <p:slideViewPr>
    <p:cSldViewPr snapToGrid="0">
      <p:cViewPr varScale="1">
        <p:scale>
          <a:sx n="66" d="100"/>
          <a:sy n="66" d="100"/>
        </p:scale>
        <p:origin x="4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396790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VN" sz="4000" dirty="0"/>
              <a:t>Thuật toán Apriori dựa vào 2 tính chất này để cải thiện phương pháp vét cạn, bằng cách tỉa các nhánh không cần thiết trên itemset, cụ thể cắt tỉa tất cà các nhánh tập cha, cùa tập không phổ biến. Minh hoạ rõ hơn ở ví dụ thuật toán Apriori</a:t>
            </a:r>
          </a:p>
        </p:txBody>
      </p:sp>
    </p:spTree>
    <p:extLst>
      <p:ext uri="{BB962C8B-B14F-4D97-AF65-F5344CB8AC3E}">
        <p14:creationId xmlns:p14="http://schemas.microsoft.com/office/powerpoint/2010/main" val="3563265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0"/>
        <p:cNvGrpSpPr/>
        <p:nvPr/>
      </p:nvGrpSpPr>
      <p:grpSpPr>
        <a:xfrm>
          <a:off x="0" y="0"/>
          <a:ext cx="0" cy="0"/>
          <a:chOff x="0" y="0"/>
          <a:chExt cx="0" cy="0"/>
        </a:xfrm>
      </p:grpSpPr>
      <p:sp>
        <p:nvSpPr>
          <p:cNvPr id="3951" name="Google Shape;3951;g1d14ef8b867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2" name="Google Shape;3952;g1d14ef8b867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64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603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5164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2125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8121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0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8" name="Google Shape;363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200000"/>
              </a:lnSpc>
              <a:spcBef>
                <a:spcPts val="0"/>
              </a:spcBef>
              <a:spcAft>
                <a:spcPts val="0"/>
              </a:spcAft>
              <a:buClr>
                <a:srgbClr val="000000"/>
              </a:buClr>
              <a:buSzPts val="1100"/>
              <a:tabLst/>
              <a:defRPr/>
            </a:pPr>
            <a:r>
              <a:rPr lang="en-US" sz="1100" dirty="0">
                <a:latin typeface="Lexend Light"/>
                <a:ea typeface="Lexend Light"/>
                <a:cs typeface="Lexend Light"/>
                <a:sym typeface="Lexend Light"/>
              </a:rPr>
              <a:t>Min support: </a:t>
            </a:r>
            <a:r>
              <a:rPr lang="vi-VN" sz="1100" dirty="0">
                <a:latin typeface="Lexend Light"/>
                <a:ea typeface="Lexend Light"/>
                <a:cs typeface="Lexend Light"/>
                <a:sym typeface="Lexend Light"/>
              </a:rPr>
              <a:t>giảm min support dẫn đến tập phổ biến hơn điều này có thể làm tăng số lượng ứng viên và độ dài tối đa của tập phổ biến</a:t>
            </a:r>
          </a:p>
          <a:p>
            <a:pPr marL="171450" marR="0" lvl="0" indent="-171450" algn="l" defTabSz="914400" rtl="0" eaLnBrk="1" fontAlgn="auto" latinLnBrk="0" hangingPunct="1">
              <a:lnSpc>
                <a:spcPct val="200000"/>
              </a:lnSpc>
              <a:spcBef>
                <a:spcPts val="0"/>
              </a:spcBef>
              <a:spcAft>
                <a:spcPts val="0"/>
              </a:spcAft>
              <a:buClr>
                <a:srgbClr val="000000"/>
              </a:buClr>
              <a:buSzPts val="1100"/>
              <a:tabLst/>
              <a:defRPr/>
            </a:pPr>
            <a:endParaRPr lang="vi-VN" sz="1100" dirty="0">
              <a:latin typeface="Lexend Light"/>
              <a:ea typeface="Lexend Light"/>
              <a:cs typeface="Lexend Light"/>
              <a:sym typeface="Lexend Light"/>
            </a:endParaRPr>
          </a:p>
          <a:p>
            <a:pPr marL="171450" marR="0" lvl="0" indent="-171450" algn="l" defTabSz="914400" rtl="0" eaLnBrk="1" fontAlgn="auto" latinLnBrk="0" hangingPunct="1">
              <a:lnSpc>
                <a:spcPct val="200000"/>
              </a:lnSpc>
              <a:spcBef>
                <a:spcPts val="0"/>
              </a:spcBef>
              <a:spcAft>
                <a:spcPts val="0"/>
              </a:spcAft>
              <a:buClr>
                <a:srgbClr val="000000"/>
              </a:buClr>
              <a:buSzPts val="1100"/>
              <a:tabLst/>
              <a:defRPr/>
            </a:pPr>
            <a:r>
              <a:rPr lang="en-US" sz="1100" dirty="0" err="1">
                <a:latin typeface="Lexend Light"/>
                <a:ea typeface="Lexend Light"/>
                <a:cs typeface="Lexend Light"/>
                <a:sym typeface="Lexend Light"/>
              </a:rPr>
              <a:t>Số</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lượng</a:t>
            </a:r>
            <a:r>
              <a:rPr lang="en-US" sz="1100" dirty="0">
                <a:latin typeface="Lexend Light"/>
                <a:ea typeface="Lexend Light"/>
                <a:cs typeface="Lexend Light"/>
                <a:sym typeface="Lexend Light"/>
              </a:rPr>
              <a:t> items </a:t>
            </a:r>
            <a:r>
              <a:rPr lang="en-US" sz="1100" dirty="0" err="1">
                <a:latin typeface="Lexend Light"/>
                <a:ea typeface="Lexend Light"/>
                <a:cs typeface="Lexend Light"/>
                <a:sym typeface="Lexend Light"/>
              </a:rPr>
              <a:t>của</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dữ</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liệu</a:t>
            </a:r>
            <a:r>
              <a:rPr lang="en-US" sz="1100" dirty="0">
                <a:latin typeface="Lexend Light"/>
                <a:ea typeface="Lexend Light"/>
                <a:cs typeface="Lexend Light"/>
                <a:sym typeface="Lexend Light"/>
              </a:rPr>
              <a:t> : </a:t>
            </a:r>
            <a:r>
              <a:rPr lang="vi-VN" sz="1100" dirty="0">
                <a:latin typeface="Lexend Light"/>
                <a:ea typeface="Lexend Light"/>
                <a:cs typeface="Lexend Light"/>
                <a:sym typeface="Lexend Light"/>
              </a:rPr>
              <a:t>Cần thêm không gian để lưu trữ số support count của itemset nếu số lượng tập phổ biến cũng tăng, cả chi phí tính toán và I/O cũng có thể tăng</a:t>
            </a:r>
          </a:p>
          <a:p>
            <a:pPr marL="171450" marR="0" lvl="0" indent="-171450" algn="l" defTabSz="914400" rtl="0" eaLnBrk="1" fontAlgn="auto" latinLnBrk="0" hangingPunct="1">
              <a:lnSpc>
                <a:spcPct val="200000"/>
              </a:lnSpc>
              <a:spcBef>
                <a:spcPts val="0"/>
              </a:spcBef>
              <a:spcAft>
                <a:spcPts val="0"/>
              </a:spcAft>
              <a:buClr>
                <a:srgbClr val="000000"/>
              </a:buClr>
              <a:buSzPts val="1100"/>
              <a:tabLst/>
              <a:defRPr/>
            </a:pPr>
            <a:endParaRPr lang="vi-VN" sz="1100" dirty="0">
              <a:latin typeface="Lexend Light"/>
              <a:ea typeface="Lexend Light"/>
              <a:cs typeface="Lexend Light"/>
              <a:sym typeface="Lexend Light"/>
            </a:endParaRPr>
          </a:p>
          <a:p>
            <a:pPr marL="171450" marR="0" lvl="0" indent="-171450" algn="l" defTabSz="914400" rtl="0" eaLnBrk="1" fontAlgn="auto" latinLnBrk="0" hangingPunct="1">
              <a:lnSpc>
                <a:spcPct val="200000"/>
              </a:lnSpc>
              <a:spcBef>
                <a:spcPts val="0"/>
              </a:spcBef>
              <a:spcAft>
                <a:spcPts val="0"/>
              </a:spcAft>
              <a:buClr>
                <a:srgbClr val="000000"/>
              </a:buClr>
              <a:buSzPts val="1100"/>
              <a:tabLst/>
              <a:defRPr/>
            </a:pPr>
            <a:r>
              <a:rPr lang="vi-VN" sz="1100" dirty="0">
                <a:latin typeface="Lexend Light"/>
                <a:ea typeface="Lexend Light"/>
                <a:cs typeface="Lexend Light"/>
                <a:sym typeface="Lexend Light"/>
              </a:rPr>
              <a:t>Kích thước DB: thời gian chạy của thuật toán tăng theo số lượng giao dịch</a:t>
            </a:r>
          </a:p>
          <a:p>
            <a:pPr marL="171450" marR="0" lvl="0" indent="-171450" algn="l" defTabSz="914400" rtl="0" eaLnBrk="1" fontAlgn="auto" latinLnBrk="0" hangingPunct="1">
              <a:lnSpc>
                <a:spcPct val="200000"/>
              </a:lnSpc>
              <a:spcBef>
                <a:spcPts val="0"/>
              </a:spcBef>
              <a:spcAft>
                <a:spcPts val="0"/>
              </a:spcAft>
              <a:buClr>
                <a:srgbClr val="000000"/>
              </a:buClr>
              <a:buSzPts val="1100"/>
              <a:tabLst/>
              <a:defRPr/>
            </a:pPr>
            <a:endParaRPr lang="vi-VN" sz="1100" dirty="0">
              <a:latin typeface="Lexend Light"/>
              <a:ea typeface="Lexend Light"/>
              <a:cs typeface="Lexend Light"/>
              <a:sym typeface="Lexend Light"/>
            </a:endParaRPr>
          </a:p>
          <a:p>
            <a:pPr marL="171450" marR="0" lvl="0" indent="-171450" algn="l" defTabSz="914400" rtl="0" eaLnBrk="1" fontAlgn="auto" latinLnBrk="0" hangingPunct="1">
              <a:lnSpc>
                <a:spcPct val="200000"/>
              </a:lnSpc>
              <a:spcBef>
                <a:spcPts val="0"/>
              </a:spcBef>
              <a:spcAft>
                <a:spcPts val="0"/>
              </a:spcAft>
              <a:buClr>
                <a:srgbClr val="000000"/>
              </a:buClr>
              <a:buSzPts val="1100"/>
              <a:tabLst/>
              <a:defRPr/>
            </a:pPr>
            <a:r>
              <a:rPr lang="en-US" sz="1100" dirty="0" err="1">
                <a:latin typeface="Lexend Light"/>
                <a:ea typeface="Lexend Light"/>
                <a:cs typeface="Lexend Light"/>
                <a:sym typeface="Lexend Light"/>
              </a:rPr>
              <a:t>Độ</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rộng</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giao</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dịch</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trung</a:t>
            </a:r>
            <a:r>
              <a:rPr lang="en-US" sz="1100" dirty="0">
                <a:latin typeface="Lexend Light"/>
                <a:ea typeface="Lexend Light"/>
                <a:cs typeface="Lexend Light"/>
                <a:sym typeface="Lexend Light"/>
              </a:rPr>
              <a:t> </a:t>
            </a:r>
            <a:r>
              <a:rPr lang="en-US" sz="1100" dirty="0" err="1">
                <a:latin typeface="Lexend Light"/>
                <a:ea typeface="Lexend Light"/>
                <a:cs typeface="Lexend Light"/>
                <a:sym typeface="Lexend Light"/>
              </a:rPr>
              <a:t>bình</a:t>
            </a:r>
            <a:r>
              <a:rPr lang="en-US" sz="1100" dirty="0">
                <a:latin typeface="Lexend Light"/>
                <a:ea typeface="Lexend Light"/>
                <a:cs typeface="Lexend Light"/>
                <a:sym typeface="Lexend Light"/>
              </a:rPr>
              <a:t>: </a:t>
            </a:r>
            <a:r>
              <a:rPr lang="vi-VN" sz="1100" dirty="0">
                <a:latin typeface="Lexend Light"/>
                <a:ea typeface="Lexend Light"/>
                <a:cs typeface="Lexend Light"/>
                <a:sym typeface="Lexend Light"/>
              </a:rPr>
              <a:t>chiều rộng giao dịch tăng chiều dài tối đa của tập phổ biến và số lượng tập hợp con trong một giao dịch tăng theo chiều rộng của nó, tăng thời gian tính toán</a:t>
            </a:r>
            <a:endParaRPr lang="en-US" sz="1100" dirty="0">
              <a:latin typeface="Lexend Light"/>
              <a:ea typeface="Lexend Light"/>
              <a:cs typeface="Lexend Light"/>
              <a:sym typeface="Lexend Light"/>
            </a:endParaRPr>
          </a:p>
        </p:txBody>
      </p:sp>
    </p:spTree>
    <p:extLst>
      <p:ext uri="{BB962C8B-B14F-4D97-AF65-F5344CB8AC3E}">
        <p14:creationId xmlns:p14="http://schemas.microsoft.com/office/powerpoint/2010/main" val="2643766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6"/>
        <p:cNvGrpSpPr/>
        <p:nvPr/>
      </p:nvGrpSpPr>
      <p:grpSpPr>
        <a:xfrm>
          <a:off x="0" y="0"/>
          <a:ext cx="0" cy="0"/>
          <a:chOff x="0" y="0"/>
          <a:chExt cx="0" cy="0"/>
        </a:xfrm>
      </p:grpSpPr>
      <p:sp>
        <p:nvSpPr>
          <p:cNvPr id="3997" name="Google Shape;3997;g217d7e73a67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8" name="Google Shape;3998;g217d7e73a67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7"/>
        <p:cNvGrpSpPr/>
        <p:nvPr/>
      </p:nvGrpSpPr>
      <p:grpSpPr>
        <a:xfrm>
          <a:off x="0" y="0"/>
          <a:ext cx="0" cy="0"/>
          <a:chOff x="0" y="0"/>
          <a:chExt cx="0" cy="0"/>
        </a:xfrm>
      </p:grpSpPr>
      <p:sp>
        <p:nvSpPr>
          <p:cNvPr id="4008" name="Google Shape;4008;g1d14ef8b867_0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9" name="Google Shape;4009;g1d14ef8b867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p:cNvGrpSpPr/>
        <p:nvPr/>
      </p:nvGrpSpPr>
      <p:grpSpPr>
        <a:xfrm>
          <a:off x="0" y="0"/>
          <a:ext cx="0" cy="0"/>
          <a:chOff x="0" y="0"/>
          <a:chExt cx="0" cy="0"/>
        </a:xfrm>
      </p:grpSpPr>
      <p:sp>
        <p:nvSpPr>
          <p:cNvPr id="4054" name="Google Shape;4054;g21a62ebb866_0_4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21a62ebb866_0_4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0"/>
        <p:cNvGrpSpPr/>
        <p:nvPr/>
      </p:nvGrpSpPr>
      <p:grpSpPr>
        <a:xfrm>
          <a:off x="0" y="0"/>
          <a:ext cx="0" cy="0"/>
          <a:chOff x="0" y="0"/>
          <a:chExt cx="0" cy="0"/>
        </a:xfrm>
      </p:grpSpPr>
      <p:sp>
        <p:nvSpPr>
          <p:cNvPr id="3831" name="Google Shape;3831;g217d7e73a67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2" name="Google Shape;3832;g217d7e73a6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848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0"/>
        <p:cNvGrpSpPr/>
        <p:nvPr/>
      </p:nvGrpSpPr>
      <p:grpSpPr>
        <a:xfrm>
          <a:off x="0" y="0"/>
          <a:ext cx="0" cy="0"/>
          <a:chOff x="0" y="0"/>
          <a:chExt cx="0" cy="0"/>
        </a:xfrm>
      </p:grpSpPr>
      <p:sp>
        <p:nvSpPr>
          <p:cNvPr id="3951" name="Google Shape;3951;g1d14ef8b867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2" name="Google Shape;3952;g1d14ef8b867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885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276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057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709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4"/>
        <p:cNvGrpSpPr/>
        <p:nvPr/>
      </p:nvGrpSpPr>
      <p:grpSpPr>
        <a:xfrm>
          <a:off x="0" y="0"/>
          <a:ext cx="0" cy="0"/>
          <a:chOff x="0" y="0"/>
          <a:chExt cx="0" cy="0"/>
        </a:xfrm>
      </p:grpSpPr>
      <p:sp>
        <p:nvSpPr>
          <p:cNvPr id="3675" name="Google Shape;3675;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6" name="Google Shape;3676;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1d14ef8b867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1d14ef8b86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466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4"/>
        <p:cNvGrpSpPr/>
        <p:nvPr/>
      </p:nvGrpSpPr>
      <p:grpSpPr>
        <a:xfrm>
          <a:off x="0" y="0"/>
          <a:ext cx="0" cy="0"/>
          <a:chOff x="0" y="0"/>
          <a:chExt cx="0" cy="0"/>
        </a:xfrm>
      </p:grpSpPr>
      <p:sp>
        <p:nvSpPr>
          <p:cNvPr id="4095" name="Google Shape;4095;g135c9f142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6" name="Google Shape;4096;g135c9f142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3"/>
        <p:cNvGrpSpPr/>
        <p:nvPr/>
      </p:nvGrpSpPr>
      <p:grpSpPr>
        <a:xfrm>
          <a:off x="0" y="0"/>
          <a:ext cx="0" cy="0"/>
          <a:chOff x="0" y="0"/>
          <a:chExt cx="0" cy="0"/>
        </a:xfrm>
      </p:grpSpPr>
      <p:sp>
        <p:nvSpPr>
          <p:cNvPr id="3764" name="Google Shape;3764;g217d7e73a67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5" name="Google Shape;3765;g217d7e73a6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9890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3"/>
        <p:cNvGrpSpPr/>
        <p:nvPr/>
      </p:nvGrpSpPr>
      <p:grpSpPr>
        <a:xfrm>
          <a:off x="0" y="0"/>
          <a:ext cx="0" cy="0"/>
          <a:chOff x="0" y="0"/>
          <a:chExt cx="0" cy="0"/>
        </a:xfrm>
      </p:grpSpPr>
      <p:sp>
        <p:nvSpPr>
          <p:cNvPr id="3764" name="Google Shape;3764;g217d7e73a67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5" name="Google Shape;3765;g217d7e73a6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56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3"/>
        <p:cNvGrpSpPr/>
        <p:nvPr/>
      </p:nvGrpSpPr>
      <p:grpSpPr>
        <a:xfrm>
          <a:off x="0" y="0"/>
          <a:ext cx="0" cy="0"/>
          <a:chOff x="0" y="0"/>
          <a:chExt cx="0" cy="0"/>
        </a:xfrm>
      </p:grpSpPr>
      <p:sp>
        <p:nvSpPr>
          <p:cNvPr id="3764" name="Google Shape;3764;g217d7e73a67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5" name="Google Shape;3765;g217d7e73a6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497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3"/>
        <p:cNvGrpSpPr/>
        <p:nvPr/>
      </p:nvGrpSpPr>
      <p:grpSpPr>
        <a:xfrm>
          <a:off x="0" y="0"/>
          <a:ext cx="0" cy="0"/>
          <a:chOff x="0" y="0"/>
          <a:chExt cx="0" cy="0"/>
        </a:xfrm>
      </p:grpSpPr>
      <p:sp>
        <p:nvSpPr>
          <p:cNvPr id="3764" name="Google Shape;3764;g217d7e73a67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5" name="Google Shape;3765;g217d7e73a6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589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0"/>
        <p:cNvGrpSpPr/>
        <p:nvPr/>
      </p:nvGrpSpPr>
      <p:grpSpPr>
        <a:xfrm>
          <a:off x="0" y="0"/>
          <a:ext cx="0" cy="0"/>
          <a:chOff x="0" y="0"/>
          <a:chExt cx="0" cy="0"/>
        </a:xfrm>
      </p:grpSpPr>
      <p:sp>
        <p:nvSpPr>
          <p:cNvPr id="3831" name="Google Shape;3831;g217d7e73a67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2" name="Google Shape;3832;g217d7e73a6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77750" y="1238901"/>
            <a:ext cx="5788500" cy="21804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677750" y="3511000"/>
            <a:ext cx="5788500" cy="393600"/>
          </a:xfrm>
          <a:prstGeom prst="rect">
            <a:avLst/>
          </a:prstGeom>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400"/>
              <a:buNone/>
              <a:defRPr sz="1600">
                <a:latin typeface="Lexend Light"/>
                <a:ea typeface="Lexend Light"/>
                <a:cs typeface="Lexend Light"/>
                <a:sym typeface="Lexend 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5400000" flipH="1">
            <a:off x="-1652870" y="-503030"/>
            <a:ext cx="3863820" cy="1504029"/>
            <a:chOff x="5118925" y="3316075"/>
            <a:chExt cx="2765798" cy="1076613"/>
          </a:xfrm>
        </p:grpSpPr>
        <p:sp>
          <p:nvSpPr>
            <p:cNvPr id="12" name="Google Shape;12;p2"/>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6936100" y="4300050"/>
            <a:ext cx="2765798" cy="1076613"/>
            <a:chOff x="5118925" y="3316075"/>
            <a:chExt cx="2765798" cy="1076613"/>
          </a:xfrm>
        </p:grpSpPr>
        <p:sp>
          <p:nvSpPr>
            <p:cNvPr id="47" name="Google Shape;47;p2"/>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1906598" y="-529695"/>
            <a:ext cx="1236818" cy="1079132"/>
            <a:chOff x="2389000" y="3547600"/>
            <a:chExt cx="1218300" cy="1062975"/>
          </a:xfrm>
        </p:grpSpPr>
        <p:sp>
          <p:nvSpPr>
            <p:cNvPr id="82" name="Google Shape;82;p2"/>
            <p:cNvSpPr/>
            <p:nvPr/>
          </p:nvSpPr>
          <p:spPr>
            <a:xfrm>
              <a:off x="2389000" y="3547600"/>
              <a:ext cx="1218300" cy="1062975"/>
            </a:xfrm>
            <a:custGeom>
              <a:avLst/>
              <a:gdLst/>
              <a:ahLst/>
              <a:cxnLst/>
              <a:rect l="l" t="t" r="r" b="b"/>
              <a:pathLst>
                <a:path w="48732" h="42519" extrusionOk="0">
                  <a:moveTo>
                    <a:pt x="26504" y="1"/>
                  </a:moveTo>
                  <a:cubicBezTo>
                    <a:pt x="26234" y="1"/>
                    <a:pt x="25965" y="9"/>
                    <a:pt x="25701" y="27"/>
                  </a:cubicBezTo>
                  <a:cubicBezTo>
                    <a:pt x="22413" y="234"/>
                    <a:pt x="19702" y="1815"/>
                    <a:pt x="21078" y="5847"/>
                  </a:cubicBezTo>
                  <a:cubicBezTo>
                    <a:pt x="21518" y="7113"/>
                    <a:pt x="24064" y="10745"/>
                    <a:pt x="22729" y="12038"/>
                  </a:cubicBezTo>
                  <a:cubicBezTo>
                    <a:pt x="22454" y="12303"/>
                    <a:pt x="22173" y="12415"/>
                    <a:pt x="21892" y="12415"/>
                  </a:cubicBezTo>
                  <a:cubicBezTo>
                    <a:pt x="20567" y="12415"/>
                    <a:pt x="19267" y="9907"/>
                    <a:pt x="18904" y="9011"/>
                  </a:cubicBezTo>
                  <a:cubicBezTo>
                    <a:pt x="18106" y="7058"/>
                    <a:pt x="17666" y="5035"/>
                    <a:pt x="15602" y="4031"/>
                  </a:cubicBezTo>
                  <a:cubicBezTo>
                    <a:pt x="14928" y="3700"/>
                    <a:pt x="14255" y="3551"/>
                    <a:pt x="13599" y="3551"/>
                  </a:cubicBezTo>
                  <a:cubicBezTo>
                    <a:pt x="12127" y="3551"/>
                    <a:pt x="10741" y="4301"/>
                    <a:pt x="9618" y="5434"/>
                  </a:cubicBezTo>
                  <a:cubicBezTo>
                    <a:pt x="1" y="15078"/>
                    <a:pt x="11049" y="27405"/>
                    <a:pt x="18561" y="33844"/>
                  </a:cubicBezTo>
                  <a:cubicBezTo>
                    <a:pt x="22591" y="37297"/>
                    <a:pt x="27131" y="40187"/>
                    <a:pt x="32401" y="41260"/>
                  </a:cubicBezTo>
                  <a:cubicBezTo>
                    <a:pt x="34820" y="41756"/>
                    <a:pt x="37748" y="42518"/>
                    <a:pt x="40513" y="42518"/>
                  </a:cubicBezTo>
                  <a:cubicBezTo>
                    <a:pt x="41963" y="42518"/>
                    <a:pt x="43368" y="42309"/>
                    <a:pt x="44631" y="41741"/>
                  </a:cubicBezTo>
                  <a:cubicBezTo>
                    <a:pt x="47025" y="40668"/>
                    <a:pt x="47287" y="38521"/>
                    <a:pt x="47617" y="36142"/>
                  </a:cubicBezTo>
                  <a:cubicBezTo>
                    <a:pt x="48731" y="27887"/>
                    <a:pt x="47645" y="20856"/>
                    <a:pt x="42857" y="13992"/>
                  </a:cubicBezTo>
                  <a:cubicBezTo>
                    <a:pt x="39858" y="9699"/>
                    <a:pt x="37340" y="4223"/>
                    <a:pt x="32607" y="1444"/>
                  </a:cubicBezTo>
                  <a:cubicBezTo>
                    <a:pt x="31145" y="596"/>
                    <a:pt x="28761" y="1"/>
                    <a:pt x="26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26700" y="3864925"/>
              <a:ext cx="261425" cy="194800"/>
            </a:xfrm>
            <a:custGeom>
              <a:avLst/>
              <a:gdLst/>
              <a:ahLst/>
              <a:cxnLst/>
              <a:rect l="l" t="t" r="r" b="b"/>
              <a:pathLst>
                <a:path w="10457" h="7792" extrusionOk="0">
                  <a:moveTo>
                    <a:pt x="3792" y="0"/>
                  </a:moveTo>
                  <a:cubicBezTo>
                    <a:pt x="2252" y="0"/>
                    <a:pt x="926" y="828"/>
                    <a:pt x="550" y="2619"/>
                  </a:cubicBezTo>
                  <a:cubicBezTo>
                    <a:pt x="0" y="5219"/>
                    <a:pt x="2820" y="7104"/>
                    <a:pt x="4994" y="7655"/>
                  </a:cubicBezTo>
                  <a:cubicBezTo>
                    <a:pt x="5351" y="7743"/>
                    <a:pt x="5793" y="7792"/>
                    <a:pt x="6269" y="7792"/>
                  </a:cubicBezTo>
                  <a:cubicBezTo>
                    <a:pt x="7791" y="7792"/>
                    <a:pt x="9662" y="7295"/>
                    <a:pt x="10249" y="6017"/>
                  </a:cubicBezTo>
                  <a:cubicBezTo>
                    <a:pt x="10401" y="5674"/>
                    <a:pt x="10456" y="5343"/>
                    <a:pt x="10442" y="4999"/>
                  </a:cubicBezTo>
                  <a:cubicBezTo>
                    <a:pt x="10304" y="2977"/>
                    <a:pt x="7347" y="1092"/>
                    <a:pt x="5833" y="446"/>
                  </a:cubicBezTo>
                  <a:cubicBezTo>
                    <a:pt x="5152" y="152"/>
                    <a:pt x="4453" y="0"/>
                    <a:pt x="3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756025" y="4085675"/>
              <a:ext cx="277225" cy="170425"/>
            </a:xfrm>
            <a:custGeom>
              <a:avLst/>
              <a:gdLst/>
              <a:ahLst/>
              <a:cxnLst/>
              <a:rect l="l" t="t" r="r" b="b"/>
              <a:pathLst>
                <a:path w="11089" h="6817" extrusionOk="0">
                  <a:moveTo>
                    <a:pt x="6260" y="1"/>
                  </a:moveTo>
                  <a:cubicBezTo>
                    <a:pt x="4599" y="1"/>
                    <a:pt x="2582" y="875"/>
                    <a:pt x="1802" y="1782"/>
                  </a:cubicBezTo>
                  <a:cubicBezTo>
                    <a:pt x="1" y="3878"/>
                    <a:pt x="1035" y="6816"/>
                    <a:pt x="3759" y="6816"/>
                  </a:cubicBezTo>
                  <a:cubicBezTo>
                    <a:pt x="3968" y="6816"/>
                    <a:pt x="4187" y="6799"/>
                    <a:pt x="4416" y="6762"/>
                  </a:cubicBezTo>
                  <a:cubicBezTo>
                    <a:pt x="6521" y="6432"/>
                    <a:pt x="11089" y="1892"/>
                    <a:pt x="7635" y="269"/>
                  </a:cubicBezTo>
                  <a:cubicBezTo>
                    <a:pt x="7240" y="82"/>
                    <a:pt x="6766" y="1"/>
                    <a:pt x="6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38150" y="4214150"/>
              <a:ext cx="209150" cy="201650"/>
            </a:xfrm>
            <a:custGeom>
              <a:avLst/>
              <a:gdLst/>
              <a:ahLst/>
              <a:cxnLst/>
              <a:rect l="l" t="t" r="r" b="b"/>
              <a:pathLst>
                <a:path w="8366" h="8066" extrusionOk="0">
                  <a:moveTo>
                    <a:pt x="4938" y="1"/>
                  </a:moveTo>
                  <a:cubicBezTo>
                    <a:pt x="4843" y="1"/>
                    <a:pt x="4745" y="5"/>
                    <a:pt x="4643" y="14"/>
                  </a:cubicBezTo>
                  <a:cubicBezTo>
                    <a:pt x="2771" y="179"/>
                    <a:pt x="653" y="2738"/>
                    <a:pt x="378" y="4265"/>
                  </a:cubicBezTo>
                  <a:cubicBezTo>
                    <a:pt x="1" y="6387"/>
                    <a:pt x="1346" y="8065"/>
                    <a:pt x="3065" y="8065"/>
                  </a:cubicBezTo>
                  <a:cubicBezTo>
                    <a:pt x="3731" y="8065"/>
                    <a:pt x="4453" y="7813"/>
                    <a:pt x="5152" y="7237"/>
                  </a:cubicBezTo>
                  <a:cubicBezTo>
                    <a:pt x="6759" y="5925"/>
                    <a:pt x="8365" y="1"/>
                    <a:pt x="4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125400" y="4293850"/>
              <a:ext cx="169650" cy="214350"/>
            </a:xfrm>
            <a:custGeom>
              <a:avLst/>
              <a:gdLst/>
              <a:ahLst/>
              <a:cxnLst/>
              <a:rect l="l" t="t" r="r" b="b"/>
              <a:pathLst>
                <a:path w="6786" h="8574" extrusionOk="0">
                  <a:moveTo>
                    <a:pt x="3350" y="1"/>
                  </a:moveTo>
                  <a:cubicBezTo>
                    <a:pt x="2954" y="1"/>
                    <a:pt x="2525" y="144"/>
                    <a:pt x="2065" y="472"/>
                  </a:cubicBezTo>
                  <a:cubicBezTo>
                    <a:pt x="537" y="1559"/>
                    <a:pt x="1" y="4847"/>
                    <a:pt x="537" y="6305"/>
                  </a:cubicBezTo>
                  <a:cubicBezTo>
                    <a:pt x="1077" y="7767"/>
                    <a:pt x="2285" y="8573"/>
                    <a:pt x="3475" y="8573"/>
                  </a:cubicBezTo>
                  <a:cubicBezTo>
                    <a:pt x="4558" y="8573"/>
                    <a:pt x="5627" y="7905"/>
                    <a:pt x="6164" y="6457"/>
                  </a:cubicBezTo>
                  <a:cubicBezTo>
                    <a:pt x="6785" y="4757"/>
                    <a:pt x="5629"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979575" y="3664500"/>
              <a:ext cx="181625" cy="238400"/>
            </a:xfrm>
            <a:custGeom>
              <a:avLst/>
              <a:gdLst/>
              <a:ahLst/>
              <a:cxnLst/>
              <a:rect l="l" t="t" r="r" b="b"/>
              <a:pathLst>
                <a:path w="7265" h="9536" extrusionOk="0">
                  <a:moveTo>
                    <a:pt x="3457" y="1"/>
                  </a:moveTo>
                  <a:cubicBezTo>
                    <a:pt x="3451" y="1"/>
                    <a:pt x="3446" y="1"/>
                    <a:pt x="3440" y="1"/>
                  </a:cubicBezTo>
                  <a:cubicBezTo>
                    <a:pt x="1019" y="28"/>
                    <a:pt x="1" y="2175"/>
                    <a:pt x="482" y="4431"/>
                  </a:cubicBezTo>
                  <a:cubicBezTo>
                    <a:pt x="799" y="5931"/>
                    <a:pt x="1954" y="8971"/>
                    <a:pt x="3770" y="9466"/>
                  </a:cubicBezTo>
                  <a:cubicBezTo>
                    <a:pt x="3935" y="9511"/>
                    <a:pt x="4107" y="9536"/>
                    <a:pt x="4283" y="9536"/>
                  </a:cubicBezTo>
                  <a:cubicBezTo>
                    <a:pt x="4432" y="9536"/>
                    <a:pt x="4582" y="9518"/>
                    <a:pt x="4733" y="9481"/>
                  </a:cubicBezTo>
                  <a:cubicBezTo>
                    <a:pt x="6397" y="9095"/>
                    <a:pt x="7265" y="6440"/>
                    <a:pt x="7210" y="4996"/>
                  </a:cubicBezTo>
                  <a:cubicBezTo>
                    <a:pt x="7113" y="2909"/>
                    <a:pt x="5922" y="1"/>
                    <a:pt x="3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146725" y="3829975"/>
              <a:ext cx="211775" cy="190875"/>
            </a:xfrm>
            <a:custGeom>
              <a:avLst/>
              <a:gdLst/>
              <a:ahLst/>
              <a:cxnLst/>
              <a:rect l="l" t="t" r="r" b="b"/>
              <a:pathLst>
                <a:path w="8471" h="7635" extrusionOk="0">
                  <a:moveTo>
                    <a:pt x="4972" y="1"/>
                  </a:moveTo>
                  <a:cubicBezTo>
                    <a:pt x="4385" y="1"/>
                    <a:pt x="3760" y="156"/>
                    <a:pt x="3151" y="495"/>
                  </a:cubicBezTo>
                  <a:cubicBezTo>
                    <a:pt x="1762" y="1266"/>
                    <a:pt x="1" y="4141"/>
                    <a:pt x="441" y="5984"/>
                  </a:cubicBezTo>
                  <a:cubicBezTo>
                    <a:pt x="732" y="7179"/>
                    <a:pt x="1474" y="7634"/>
                    <a:pt x="2377" y="7634"/>
                  </a:cubicBezTo>
                  <a:cubicBezTo>
                    <a:pt x="4336" y="7634"/>
                    <a:pt x="7054" y="5493"/>
                    <a:pt x="7581" y="4100"/>
                  </a:cubicBezTo>
                  <a:cubicBezTo>
                    <a:pt x="8470" y="1729"/>
                    <a:pt x="6932" y="1"/>
                    <a:pt x="4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241375" y="4027025"/>
              <a:ext cx="257925" cy="158350"/>
            </a:xfrm>
            <a:custGeom>
              <a:avLst/>
              <a:gdLst/>
              <a:ahLst/>
              <a:cxnLst/>
              <a:rect l="l" t="t" r="r" b="b"/>
              <a:pathLst>
                <a:path w="10317" h="6334" extrusionOk="0">
                  <a:moveTo>
                    <a:pt x="5722" y="0"/>
                  </a:moveTo>
                  <a:cubicBezTo>
                    <a:pt x="4129" y="0"/>
                    <a:pt x="1191" y="1572"/>
                    <a:pt x="658" y="3385"/>
                  </a:cubicBezTo>
                  <a:cubicBezTo>
                    <a:pt x="1" y="5557"/>
                    <a:pt x="1945" y="6334"/>
                    <a:pt x="4016" y="6334"/>
                  </a:cubicBezTo>
                  <a:cubicBezTo>
                    <a:pt x="5501" y="6334"/>
                    <a:pt x="7051" y="5935"/>
                    <a:pt x="7757" y="5366"/>
                  </a:cubicBezTo>
                  <a:cubicBezTo>
                    <a:pt x="10316" y="3289"/>
                    <a:pt x="8790" y="83"/>
                    <a:pt x="5763" y="1"/>
                  </a:cubicBezTo>
                  <a:cubicBezTo>
                    <a:pt x="5749" y="0"/>
                    <a:pt x="5736" y="0"/>
                    <a:pt x="5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255975" y="4228375"/>
              <a:ext cx="285275" cy="157375"/>
            </a:xfrm>
            <a:custGeom>
              <a:avLst/>
              <a:gdLst/>
              <a:ahLst/>
              <a:cxnLst/>
              <a:rect l="l" t="t" r="r" b="b"/>
              <a:pathLst>
                <a:path w="11411" h="6295" extrusionOk="0">
                  <a:moveTo>
                    <a:pt x="5946" y="1"/>
                  </a:moveTo>
                  <a:cubicBezTo>
                    <a:pt x="4709" y="1"/>
                    <a:pt x="3442" y="289"/>
                    <a:pt x="2716" y="972"/>
                  </a:cubicBezTo>
                  <a:cubicBezTo>
                    <a:pt x="1" y="3478"/>
                    <a:pt x="5112" y="6294"/>
                    <a:pt x="7476" y="6294"/>
                  </a:cubicBezTo>
                  <a:cubicBezTo>
                    <a:pt x="7604" y="6294"/>
                    <a:pt x="7724" y="6286"/>
                    <a:pt x="7834" y="6269"/>
                  </a:cubicBezTo>
                  <a:cubicBezTo>
                    <a:pt x="11095" y="5774"/>
                    <a:pt x="11411" y="2238"/>
                    <a:pt x="8824" y="642"/>
                  </a:cubicBezTo>
                  <a:cubicBezTo>
                    <a:pt x="8181" y="241"/>
                    <a:pt x="7076" y="1"/>
                    <a:pt x="5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66850" y="3917325"/>
              <a:ext cx="239075" cy="283075"/>
            </a:xfrm>
            <a:custGeom>
              <a:avLst/>
              <a:gdLst/>
              <a:ahLst/>
              <a:cxnLst/>
              <a:rect l="l" t="t" r="r" b="b"/>
              <a:pathLst>
                <a:path w="9563" h="11323" extrusionOk="0">
                  <a:moveTo>
                    <a:pt x="0" y="1"/>
                  </a:moveTo>
                  <a:cubicBezTo>
                    <a:pt x="0" y="1"/>
                    <a:pt x="165" y="427"/>
                    <a:pt x="523" y="1142"/>
                  </a:cubicBezTo>
                  <a:cubicBezTo>
                    <a:pt x="867" y="1857"/>
                    <a:pt x="1418" y="2862"/>
                    <a:pt x="2188" y="4004"/>
                  </a:cubicBezTo>
                  <a:cubicBezTo>
                    <a:pt x="3701" y="6315"/>
                    <a:pt x="6191" y="9204"/>
                    <a:pt x="9562" y="11323"/>
                  </a:cubicBezTo>
                  <a:cubicBezTo>
                    <a:pt x="9232" y="10952"/>
                    <a:pt x="7444" y="9081"/>
                    <a:pt x="5503" y="6769"/>
                  </a:cubicBezTo>
                  <a:cubicBezTo>
                    <a:pt x="3536" y="4486"/>
                    <a:pt x="1458" y="17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353800" y="3664450"/>
              <a:ext cx="5850" cy="4225"/>
            </a:xfrm>
            <a:custGeom>
              <a:avLst/>
              <a:gdLst/>
              <a:ahLst/>
              <a:cxnLst/>
              <a:rect l="l" t="t" r="r" b="b"/>
              <a:pathLst>
                <a:path w="234" h="169" extrusionOk="0">
                  <a:moveTo>
                    <a:pt x="111" y="1"/>
                  </a:moveTo>
                  <a:cubicBezTo>
                    <a:pt x="77" y="1"/>
                    <a:pt x="50" y="49"/>
                    <a:pt x="0" y="85"/>
                  </a:cubicBezTo>
                  <a:cubicBezTo>
                    <a:pt x="55" y="127"/>
                    <a:pt x="96" y="168"/>
                    <a:pt x="138" y="168"/>
                  </a:cubicBezTo>
                  <a:cubicBezTo>
                    <a:pt x="165" y="155"/>
                    <a:pt x="193" y="100"/>
                    <a:pt x="234" y="72"/>
                  </a:cubicBezTo>
                  <a:cubicBezTo>
                    <a:pt x="193" y="45"/>
                    <a:pt x="151" y="3"/>
                    <a:pt x="123" y="3"/>
                  </a:cubicBezTo>
                  <a:cubicBezTo>
                    <a:pt x="119" y="2"/>
                    <a:pt x="11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2"/>
          <p:cNvGrpSpPr/>
          <p:nvPr/>
        </p:nvGrpSpPr>
        <p:grpSpPr>
          <a:xfrm rot="5400000">
            <a:off x="387875" y="2423538"/>
            <a:ext cx="354275" cy="296400"/>
            <a:chOff x="5613525" y="2508525"/>
            <a:chExt cx="354275" cy="296400"/>
          </a:xfrm>
        </p:grpSpPr>
        <p:sp>
          <p:nvSpPr>
            <p:cNvPr id="94" name="Google Shape;94;p2"/>
            <p:cNvSpPr/>
            <p:nvPr/>
          </p:nvSpPr>
          <p:spPr>
            <a:xfrm>
              <a:off x="5613525" y="2508525"/>
              <a:ext cx="49175" cy="296400"/>
            </a:xfrm>
            <a:custGeom>
              <a:avLst/>
              <a:gdLst/>
              <a:ahLst/>
              <a:cxnLst/>
              <a:rect l="l" t="t" r="r" b="b"/>
              <a:pathLst>
                <a:path w="1967" h="11856" extrusionOk="0">
                  <a:moveTo>
                    <a:pt x="1077" y="0"/>
                  </a:moveTo>
                  <a:cubicBezTo>
                    <a:pt x="691" y="0"/>
                    <a:pt x="309" y="248"/>
                    <a:pt x="316" y="743"/>
                  </a:cubicBezTo>
                  <a:cubicBezTo>
                    <a:pt x="316" y="1389"/>
                    <a:pt x="330" y="2022"/>
                    <a:pt x="330" y="2655"/>
                  </a:cubicBezTo>
                  <a:cubicBezTo>
                    <a:pt x="233" y="5572"/>
                    <a:pt x="0" y="8571"/>
                    <a:pt x="385" y="11419"/>
                  </a:cubicBezTo>
                  <a:cubicBezTo>
                    <a:pt x="418" y="11710"/>
                    <a:pt x="670" y="11855"/>
                    <a:pt x="933" y="11855"/>
                  </a:cubicBezTo>
                  <a:cubicBezTo>
                    <a:pt x="994" y="11855"/>
                    <a:pt x="1055" y="11848"/>
                    <a:pt x="1114" y="11832"/>
                  </a:cubicBezTo>
                  <a:cubicBezTo>
                    <a:pt x="1143" y="11835"/>
                    <a:pt x="1172" y="11836"/>
                    <a:pt x="1202" y="11836"/>
                  </a:cubicBezTo>
                  <a:cubicBezTo>
                    <a:pt x="1587" y="11836"/>
                    <a:pt x="1967" y="11588"/>
                    <a:pt x="1967" y="11102"/>
                  </a:cubicBezTo>
                  <a:cubicBezTo>
                    <a:pt x="1939" y="7842"/>
                    <a:pt x="1926" y="4595"/>
                    <a:pt x="1912" y="1334"/>
                  </a:cubicBezTo>
                  <a:cubicBezTo>
                    <a:pt x="1912" y="1224"/>
                    <a:pt x="1884" y="1128"/>
                    <a:pt x="1857" y="1046"/>
                  </a:cubicBezTo>
                  <a:lnTo>
                    <a:pt x="1857" y="743"/>
                  </a:lnTo>
                  <a:cubicBezTo>
                    <a:pt x="1850" y="248"/>
                    <a:pt x="1462"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689525" y="2508525"/>
              <a:ext cx="49550" cy="296400"/>
            </a:xfrm>
            <a:custGeom>
              <a:avLst/>
              <a:gdLst/>
              <a:ahLst/>
              <a:cxnLst/>
              <a:rect l="l" t="t" r="r" b="b"/>
              <a:pathLst>
                <a:path w="1982" h="11856" extrusionOk="0">
                  <a:moveTo>
                    <a:pt x="1091" y="0"/>
                  </a:moveTo>
                  <a:cubicBezTo>
                    <a:pt x="706" y="0"/>
                    <a:pt x="324" y="248"/>
                    <a:pt x="330" y="743"/>
                  </a:cubicBezTo>
                  <a:cubicBezTo>
                    <a:pt x="330" y="1389"/>
                    <a:pt x="345" y="2022"/>
                    <a:pt x="345" y="2655"/>
                  </a:cubicBezTo>
                  <a:cubicBezTo>
                    <a:pt x="234" y="5572"/>
                    <a:pt x="0" y="8571"/>
                    <a:pt x="385" y="11419"/>
                  </a:cubicBezTo>
                  <a:cubicBezTo>
                    <a:pt x="430" y="11710"/>
                    <a:pt x="684" y="11855"/>
                    <a:pt x="947" y="11855"/>
                  </a:cubicBezTo>
                  <a:cubicBezTo>
                    <a:pt x="1008" y="11855"/>
                    <a:pt x="1069" y="11848"/>
                    <a:pt x="1128" y="11832"/>
                  </a:cubicBezTo>
                  <a:cubicBezTo>
                    <a:pt x="1157" y="11835"/>
                    <a:pt x="1187" y="11836"/>
                    <a:pt x="1216" y="11836"/>
                  </a:cubicBezTo>
                  <a:cubicBezTo>
                    <a:pt x="1601" y="11836"/>
                    <a:pt x="1981" y="11588"/>
                    <a:pt x="1981" y="11102"/>
                  </a:cubicBezTo>
                  <a:cubicBezTo>
                    <a:pt x="1954" y="7842"/>
                    <a:pt x="1940" y="4595"/>
                    <a:pt x="1926" y="1334"/>
                  </a:cubicBezTo>
                  <a:cubicBezTo>
                    <a:pt x="1926" y="1224"/>
                    <a:pt x="1899" y="1128"/>
                    <a:pt x="1871" y="1046"/>
                  </a:cubicBezTo>
                  <a:lnTo>
                    <a:pt x="1871" y="743"/>
                  </a:lnTo>
                  <a:cubicBezTo>
                    <a:pt x="1865" y="248"/>
                    <a:pt x="1476" y="0"/>
                    <a:pt x="1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765875" y="2508525"/>
              <a:ext cx="49525" cy="296400"/>
            </a:xfrm>
            <a:custGeom>
              <a:avLst/>
              <a:gdLst/>
              <a:ahLst/>
              <a:cxnLst/>
              <a:rect l="l" t="t" r="r" b="b"/>
              <a:pathLst>
                <a:path w="1981" h="11856" extrusionOk="0">
                  <a:moveTo>
                    <a:pt x="1089" y="0"/>
                  </a:moveTo>
                  <a:cubicBezTo>
                    <a:pt x="706" y="0"/>
                    <a:pt x="324" y="248"/>
                    <a:pt x="330" y="743"/>
                  </a:cubicBezTo>
                  <a:cubicBezTo>
                    <a:pt x="330" y="1389"/>
                    <a:pt x="345" y="2022"/>
                    <a:pt x="345" y="2655"/>
                  </a:cubicBezTo>
                  <a:cubicBezTo>
                    <a:pt x="235" y="5572"/>
                    <a:pt x="0" y="8571"/>
                    <a:pt x="386" y="11419"/>
                  </a:cubicBezTo>
                  <a:cubicBezTo>
                    <a:pt x="430" y="11710"/>
                    <a:pt x="684" y="11855"/>
                    <a:pt x="947" y="11855"/>
                  </a:cubicBezTo>
                  <a:cubicBezTo>
                    <a:pt x="1008" y="11855"/>
                    <a:pt x="1069" y="11848"/>
                    <a:pt x="1128" y="11832"/>
                  </a:cubicBezTo>
                  <a:cubicBezTo>
                    <a:pt x="1158" y="11835"/>
                    <a:pt x="1187" y="11836"/>
                    <a:pt x="1216" y="11836"/>
                  </a:cubicBezTo>
                  <a:cubicBezTo>
                    <a:pt x="1601" y="11836"/>
                    <a:pt x="1980" y="11588"/>
                    <a:pt x="1968" y="11102"/>
                  </a:cubicBezTo>
                  <a:cubicBezTo>
                    <a:pt x="1954" y="7842"/>
                    <a:pt x="1941" y="4595"/>
                    <a:pt x="1926" y="1334"/>
                  </a:cubicBezTo>
                  <a:cubicBezTo>
                    <a:pt x="1926" y="1224"/>
                    <a:pt x="1899" y="1128"/>
                    <a:pt x="1871" y="1046"/>
                  </a:cubicBezTo>
                  <a:cubicBezTo>
                    <a:pt x="1871" y="949"/>
                    <a:pt x="1858" y="839"/>
                    <a:pt x="1858" y="743"/>
                  </a:cubicBezTo>
                  <a:cubicBezTo>
                    <a:pt x="1858" y="248"/>
                    <a:pt x="1473"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84222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30" y="11710"/>
                    <a:pt x="684" y="11855"/>
                    <a:pt x="948" y="11855"/>
                  </a:cubicBezTo>
                  <a:cubicBezTo>
                    <a:pt x="1008" y="11855"/>
                    <a:pt x="1069" y="11848"/>
                    <a:pt x="1129" y="11832"/>
                  </a:cubicBezTo>
                  <a:cubicBezTo>
                    <a:pt x="1158" y="11835"/>
                    <a:pt x="1187" y="11836"/>
                    <a:pt x="1216" y="11836"/>
                  </a:cubicBezTo>
                  <a:cubicBezTo>
                    <a:pt x="1600" y="11836"/>
                    <a:pt x="1968" y="11588"/>
                    <a:pt x="1968" y="11102"/>
                  </a:cubicBezTo>
                  <a:cubicBezTo>
                    <a:pt x="1954" y="7842"/>
                    <a:pt x="1941" y="4595"/>
                    <a:pt x="1913" y="1334"/>
                  </a:cubicBezTo>
                  <a:cubicBezTo>
                    <a:pt x="1913" y="1224"/>
                    <a:pt x="1899" y="1128"/>
                    <a:pt x="1858" y="1046"/>
                  </a:cubicBezTo>
                  <a:lnTo>
                    <a:pt x="1858"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1857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20" y="11710"/>
                    <a:pt x="681" y="11855"/>
                    <a:pt x="947" y="11855"/>
                  </a:cubicBezTo>
                  <a:cubicBezTo>
                    <a:pt x="1008" y="11855"/>
                    <a:pt x="1070" y="11848"/>
                    <a:pt x="1129" y="11832"/>
                  </a:cubicBezTo>
                  <a:cubicBezTo>
                    <a:pt x="1158" y="11835"/>
                    <a:pt x="1187" y="11836"/>
                    <a:pt x="1217" y="11836"/>
                  </a:cubicBezTo>
                  <a:cubicBezTo>
                    <a:pt x="1600" y="11836"/>
                    <a:pt x="1969" y="11588"/>
                    <a:pt x="1969" y="11102"/>
                  </a:cubicBezTo>
                  <a:cubicBezTo>
                    <a:pt x="1954" y="7842"/>
                    <a:pt x="1941" y="4595"/>
                    <a:pt x="1914" y="1334"/>
                  </a:cubicBezTo>
                  <a:cubicBezTo>
                    <a:pt x="1914" y="1224"/>
                    <a:pt x="1899" y="1128"/>
                    <a:pt x="1859" y="1046"/>
                  </a:cubicBezTo>
                  <a:lnTo>
                    <a:pt x="1859"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a:off x="765350" y="-247137"/>
            <a:ext cx="808500" cy="773600"/>
          </a:xfrm>
          <a:custGeom>
            <a:avLst/>
            <a:gdLst/>
            <a:ahLst/>
            <a:cxnLst/>
            <a:rect l="l" t="t" r="r" b="b"/>
            <a:pathLst>
              <a:path w="32340" h="30944" extrusionOk="0">
                <a:moveTo>
                  <a:pt x="23369" y="5703"/>
                </a:moveTo>
                <a:cubicBezTo>
                  <a:pt x="23411" y="6872"/>
                  <a:pt x="23452" y="8042"/>
                  <a:pt x="23507" y="9211"/>
                </a:cubicBezTo>
                <a:cubicBezTo>
                  <a:pt x="21636" y="9349"/>
                  <a:pt x="19752" y="9446"/>
                  <a:pt x="17881" y="9501"/>
                </a:cubicBezTo>
                <a:cubicBezTo>
                  <a:pt x="17866" y="9184"/>
                  <a:pt x="17853" y="8868"/>
                  <a:pt x="17839" y="8538"/>
                </a:cubicBezTo>
                <a:cubicBezTo>
                  <a:pt x="17826" y="7602"/>
                  <a:pt x="17771" y="6666"/>
                  <a:pt x="17661" y="5744"/>
                </a:cubicBezTo>
                <a:cubicBezTo>
                  <a:pt x="19559" y="5731"/>
                  <a:pt x="21471" y="5717"/>
                  <a:pt x="23369" y="5703"/>
                </a:cubicBezTo>
                <a:close/>
                <a:moveTo>
                  <a:pt x="11414" y="5758"/>
                </a:moveTo>
                <a:cubicBezTo>
                  <a:pt x="11428" y="7052"/>
                  <a:pt x="11469" y="8331"/>
                  <a:pt x="11510" y="9611"/>
                </a:cubicBezTo>
                <a:cubicBezTo>
                  <a:pt x="10259" y="9611"/>
                  <a:pt x="9021" y="9611"/>
                  <a:pt x="7768" y="9583"/>
                </a:cubicBezTo>
                <a:cubicBezTo>
                  <a:pt x="7782" y="8758"/>
                  <a:pt x="7782" y="7945"/>
                  <a:pt x="7782" y="7120"/>
                </a:cubicBezTo>
                <a:lnTo>
                  <a:pt x="7782" y="5772"/>
                </a:lnTo>
                <a:cubicBezTo>
                  <a:pt x="8993" y="5772"/>
                  <a:pt x="10204" y="5772"/>
                  <a:pt x="11414" y="5758"/>
                </a:cubicBezTo>
                <a:close/>
                <a:moveTo>
                  <a:pt x="16986" y="5744"/>
                </a:moveTo>
                <a:cubicBezTo>
                  <a:pt x="17110" y="6735"/>
                  <a:pt x="17110" y="7753"/>
                  <a:pt x="17123" y="8730"/>
                </a:cubicBezTo>
                <a:cubicBezTo>
                  <a:pt x="17138" y="9005"/>
                  <a:pt x="17138" y="9266"/>
                  <a:pt x="17151" y="9528"/>
                </a:cubicBezTo>
                <a:cubicBezTo>
                  <a:pt x="15487" y="9583"/>
                  <a:pt x="13822" y="9611"/>
                  <a:pt x="12157" y="9611"/>
                </a:cubicBezTo>
                <a:cubicBezTo>
                  <a:pt x="12130" y="8758"/>
                  <a:pt x="12088" y="7905"/>
                  <a:pt x="12075" y="7052"/>
                </a:cubicBezTo>
                <a:cubicBezTo>
                  <a:pt x="12075" y="6625"/>
                  <a:pt x="12061" y="6199"/>
                  <a:pt x="12061" y="5758"/>
                </a:cubicBezTo>
                <a:cubicBezTo>
                  <a:pt x="13698" y="5758"/>
                  <a:pt x="15349" y="5758"/>
                  <a:pt x="16986" y="5744"/>
                </a:cubicBezTo>
                <a:close/>
                <a:moveTo>
                  <a:pt x="23535" y="9831"/>
                </a:moveTo>
                <a:cubicBezTo>
                  <a:pt x="23631" y="11647"/>
                  <a:pt x="23741" y="13476"/>
                  <a:pt x="23879" y="15279"/>
                </a:cubicBezTo>
                <a:cubicBezTo>
                  <a:pt x="21994" y="15499"/>
                  <a:pt x="20095" y="15637"/>
                  <a:pt x="18197" y="15760"/>
                </a:cubicBezTo>
                <a:cubicBezTo>
                  <a:pt x="18059" y="13889"/>
                  <a:pt x="17963" y="12018"/>
                  <a:pt x="17894" y="10133"/>
                </a:cubicBezTo>
                <a:cubicBezTo>
                  <a:pt x="19779" y="10064"/>
                  <a:pt x="21663" y="9968"/>
                  <a:pt x="23535" y="9831"/>
                </a:cubicBezTo>
                <a:close/>
                <a:moveTo>
                  <a:pt x="17165" y="10161"/>
                </a:moveTo>
                <a:cubicBezTo>
                  <a:pt x="17206" y="11715"/>
                  <a:pt x="17275" y="13270"/>
                  <a:pt x="17371" y="14811"/>
                </a:cubicBezTo>
                <a:cubicBezTo>
                  <a:pt x="17399" y="15155"/>
                  <a:pt x="17426" y="15485"/>
                  <a:pt x="17440" y="15815"/>
                </a:cubicBezTo>
                <a:cubicBezTo>
                  <a:pt x="16821" y="15857"/>
                  <a:pt x="16188" y="15897"/>
                  <a:pt x="15555" y="15952"/>
                </a:cubicBezTo>
                <a:cubicBezTo>
                  <a:pt x="14579" y="16022"/>
                  <a:pt x="13588" y="16077"/>
                  <a:pt x="12598" y="16132"/>
                </a:cubicBezTo>
                <a:cubicBezTo>
                  <a:pt x="12418" y="14178"/>
                  <a:pt x="12281" y="12225"/>
                  <a:pt x="12185" y="10271"/>
                </a:cubicBezTo>
                <a:cubicBezTo>
                  <a:pt x="13849" y="10257"/>
                  <a:pt x="15514" y="10216"/>
                  <a:pt x="17165" y="10161"/>
                </a:cubicBezTo>
                <a:close/>
                <a:moveTo>
                  <a:pt x="7768" y="10257"/>
                </a:moveTo>
                <a:cubicBezTo>
                  <a:pt x="9021" y="10271"/>
                  <a:pt x="10286" y="10271"/>
                  <a:pt x="11538" y="10271"/>
                </a:cubicBezTo>
                <a:cubicBezTo>
                  <a:pt x="11620" y="12238"/>
                  <a:pt x="11745" y="14206"/>
                  <a:pt x="11910" y="16173"/>
                </a:cubicBezTo>
                <a:cubicBezTo>
                  <a:pt x="10534" y="16255"/>
                  <a:pt x="9144" y="16338"/>
                  <a:pt x="7768" y="16393"/>
                </a:cubicBezTo>
                <a:lnTo>
                  <a:pt x="7768" y="10257"/>
                </a:lnTo>
                <a:close/>
                <a:moveTo>
                  <a:pt x="23920" y="15870"/>
                </a:moveTo>
                <a:lnTo>
                  <a:pt x="23920" y="16035"/>
                </a:lnTo>
                <a:cubicBezTo>
                  <a:pt x="24044" y="17618"/>
                  <a:pt x="24195" y="19199"/>
                  <a:pt x="24347" y="20768"/>
                </a:cubicBezTo>
                <a:lnTo>
                  <a:pt x="23232" y="20892"/>
                </a:lnTo>
                <a:cubicBezTo>
                  <a:pt x="21898" y="21030"/>
                  <a:pt x="20577" y="21140"/>
                  <a:pt x="19242" y="21250"/>
                </a:cubicBezTo>
                <a:cubicBezTo>
                  <a:pt x="19064" y="21263"/>
                  <a:pt x="18884" y="21263"/>
                  <a:pt x="18706" y="21277"/>
                </a:cubicBezTo>
                <a:cubicBezTo>
                  <a:pt x="18664" y="20960"/>
                  <a:pt x="18637" y="20658"/>
                  <a:pt x="18596" y="20342"/>
                </a:cubicBezTo>
                <a:cubicBezTo>
                  <a:pt x="18458" y="19021"/>
                  <a:pt x="18348" y="17700"/>
                  <a:pt x="18238" y="16393"/>
                </a:cubicBezTo>
                <a:cubicBezTo>
                  <a:pt x="20137" y="16228"/>
                  <a:pt x="22021" y="16035"/>
                  <a:pt x="23920" y="15870"/>
                </a:cubicBezTo>
                <a:close/>
                <a:moveTo>
                  <a:pt x="17495" y="16448"/>
                </a:moveTo>
                <a:cubicBezTo>
                  <a:pt x="17605" y="17920"/>
                  <a:pt x="17729" y="19379"/>
                  <a:pt x="17894" y="20837"/>
                </a:cubicBezTo>
                <a:cubicBezTo>
                  <a:pt x="17908" y="21002"/>
                  <a:pt x="17936" y="21167"/>
                  <a:pt x="17949" y="21332"/>
                </a:cubicBezTo>
                <a:cubicBezTo>
                  <a:pt x="16380" y="21442"/>
                  <a:pt x="14826" y="21525"/>
                  <a:pt x="13258" y="21593"/>
                </a:cubicBezTo>
                <a:cubicBezTo>
                  <a:pt x="13093" y="20410"/>
                  <a:pt x="12928" y="19227"/>
                  <a:pt x="12803" y="18044"/>
                </a:cubicBezTo>
                <a:cubicBezTo>
                  <a:pt x="12748" y="17631"/>
                  <a:pt x="12708" y="17205"/>
                  <a:pt x="12666" y="16792"/>
                </a:cubicBezTo>
                <a:cubicBezTo>
                  <a:pt x="13684" y="16723"/>
                  <a:pt x="14702" y="16668"/>
                  <a:pt x="15707" y="16600"/>
                </a:cubicBezTo>
                <a:cubicBezTo>
                  <a:pt x="16312" y="16558"/>
                  <a:pt x="16903" y="16503"/>
                  <a:pt x="17495" y="16448"/>
                </a:cubicBezTo>
                <a:close/>
                <a:moveTo>
                  <a:pt x="11895" y="0"/>
                </a:moveTo>
                <a:cubicBezTo>
                  <a:pt x="11697" y="0"/>
                  <a:pt x="11463" y="153"/>
                  <a:pt x="11455" y="393"/>
                </a:cubicBezTo>
                <a:cubicBezTo>
                  <a:pt x="11414" y="1934"/>
                  <a:pt x="11414" y="3475"/>
                  <a:pt x="11414" y="5016"/>
                </a:cubicBezTo>
                <a:lnTo>
                  <a:pt x="8786" y="5016"/>
                </a:lnTo>
                <a:cubicBezTo>
                  <a:pt x="8456" y="5016"/>
                  <a:pt x="8113" y="5001"/>
                  <a:pt x="7782" y="5001"/>
                </a:cubicBezTo>
                <a:lnTo>
                  <a:pt x="7782" y="1066"/>
                </a:lnTo>
                <a:cubicBezTo>
                  <a:pt x="7782" y="816"/>
                  <a:pt x="7504" y="642"/>
                  <a:pt x="7284" y="642"/>
                </a:cubicBezTo>
                <a:cubicBezTo>
                  <a:pt x="7142" y="642"/>
                  <a:pt x="7025" y="715"/>
                  <a:pt x="7025" y="888"/>
                </a:cubicBezTo>
                <a:cubicBezTo>
                  <a:pt x="7025" y="2264"/>
                  <a:pt x="7025" y="3625"/>
                  <a:pt x="7012" y="5001"/>
                </a:cubicBezTo>
                <a:cubicBezTo>
                  <a:pt x="5471" y="4988"/>
                  <a:pt x="3930" y="4974"/>
                  <a:pt x="2375" y="4974"/>
                </a:cubicBezTo>
                <a:cubicBezTo>
                  <a:pt x="2371" y="4974"/>
                  <a:pt x="2367" y="4974"/>
                  <a:pt x="2364" y="4974"/>
                </a:cubicBezTo>
                <a:cubicBezTo>
                  <a:pt x="1922" y="4974"/>
                  <a:pt x="1953" y="5744"/>
                  <a:pt x="2362" y="5744"/>
                </a:cubicBezTo>
                <a:cubicBezTo>
                  <a:pt x="3916" y="5758"/>
                  <a:pt x="5471" y="5758"/>
                  <a:pt x="7012" y="5758"/>
                </a:cubicBezTo>
                <a:lnTo>
                  <a:pt x="7012" y="9569"/>
                </a:lnTo>
                <a:cubicBezTo>
                  <a:pt x="4824" y="9528"/>
                  <a:pt x="2623" y="9418"/>
                  <a:pt x="436" y="9280"/>
                </a:cubicBezTo>
                <a:cubicBezTo>
                  <a:pt x="428" y="9280"/>
                  <a:pt x="421" y="9280"/>
                  <a:pt x="413" y="9280"/>
                </a:cubicBezTo>
                <a:cubicBezTo>
                  <a:pt x="0" y="9280"/>
                  <a:pt x="140" y="10037"/>
                  <a:pt x="546" y="10051"/>
                </a:cubicBezTo>
                <a:cubicBezTo>
                  <a:pt x="2705" y="10147"/>
                  <a:pt x="4851" y="10216"/>
                  <a:pt x="7012" y="10244"/>
                </a:cubicBezTo>
                <a:cubicBezTo>
                  <a:pt x="6998" y="11247"/>
                  <a:pt x="6998" y="12238"/>
                  <a:pt x="6998" y="13228"/>
                </a:cubicBezTo>
                <a:lnTo>
                  <a:pt x="6998" y="16435"/>
                </a:lnTo>
                <a:cubicBezTo>
                  <a:pt x="6269" y="16462"/>
                  <a:pt x="5539" y="16503"/>
                  <a:pt x="4811" y="16530"/>
                </a:cubicBezTo>
                <a:cubicBezTo>
                  <a:pt x="4307" y="16558"/>
                  <a:pt x="4477" y="17191"/>
                  <a:pt x="4933" y="17191"/>
                </a:cubicBezTo>
                <a:cubicBezTo>
                  <a:pt x="4938" y="17191"/>
                  <a:pt x="4943" y="17191"/>
                  <a:pt x="4948" y="17191"/>
                </a:cubicBezTo>
                <a:cubicBezTo>
                  <a:pt x="5622" y="17163"/>
                  <a:pt x="6310" y="17122"/>
                  <a:pt x="6984" y="17095"/>
                </a:cubicBezTo>
                <a:lnTo>
                  <a:pt x="6984" y="19406"/>
                </a:lnTo>
                <a:cubicBezTo>
                  <a:pt x="6984" y="21360"/>
                  <a:pt x="6929" y="23341"/>
                  <a:pt x="7163" y="25295"/>
                </a:cubicBezTo>
                <a:cubicBezTo>
                  <a:pt x="7232" y="25817"/>
                  <a:pt x="7315" y="26326"/>
                  <a:pt x="7425" y="26836"/>
                </a:cubicBezTo>
                <a:cubicBezTo>
                  <a:pt x="7507" y="27193"/>
                  <a:pt x="7575" y="27619"/>
                  <a:pt x="7878" y="27881"/>
                </a:cubicBezTo>
                <a:cubicBezTo>
                  <a:pt x="8051" y="28034"/>
                  <a:pt x="8236" y="28101"/>
                  <a:pt x="8405" y="28101"/>
                </a:cubicBezTo>
                <a:cubicBezTo>
                  <a:pt x="8816" y="28101"/>
                  <a:pt x="9129" y="27705"/>
                  <a:pt x="8924" y="27179"/>
                </a:cubicBezTo>
                <a:cubicBezTo>
                  <a:pt x="8870" y="27042"/>
                  <a:pt x="8782" y="26987"/>
                  <a:pt x="8689" y="26987"/>
                </a:cubicBezTo>
                <a:cubicBezTo>
                  <a:pt x="8522" y="26987"/>
                  <a:pt x="8341" y="27168"/>
                  <a:pt x="8333" y="27372"/>
                </a:cubicBezTo>
                <a:cubicBezTo>
                  <a:pt x="8318" y="27358"/>
                  <a:pt x="8318" y="27276"/>
                  <a:pt x="8278" y="27166"/>
                </a:cubicBezTo>
                <a:cubicBezTo>
                  <a:pt x="8236" y="27001"/>
                  <a:pt x="8195" y="26836"/>
                  <a:pt x="8168" y="26656"/>
                </a:cubicBezTo>
                <a:cubicBezTo>
                  <a:pt x="8071" y="26230"/>
                  <a:pt x="7988" y="25790"/>
                  <a:pt x="7933" y="25350"/>
                </a:cubicBezTo>
                <a:cubicBezTo>
                  <a:pt x="7837" y="24510"/>
                  <a:pt x="7782" y="23657"/>
                  <a:pt x="7768" y="22818"/>
                </a:cubicBezTo>
                <a:cubicBezTo>
                  <a:pt x="7727" y="21098"/>
                  <a:pt x="7755" y="19379"/>
                  <a:pt x="7755" y="17658"/>
                </a:cubicBezTo>
                <a:cubicBezTo>
                  <a:pt x="7755" y="17453"/>
                  <a:pt x="7768" y="17260"/>
                  <a:pt x="7768" y="17053"/>
                </a:cubicBezTo>
                <a:cubicBezTo>
                  <a:pt x="9171" y="16985"/>
                  <a:pt x="10575" y="16916"/>
                  <a:pt x="11978" y="16833"/>
                </a:cubicBezTo>
                <a:cubicBezTo>
                  <a:pt x="12116" y="18429"/>
                  <a:pt x="12308" y="20025"/>
                  <a:pt x="12528" y="21621"/>
                </a:cubicBezTo>
                <a:lnTo>
                  <a:pt x="11167" y="21663"/>
                </a:lnTo>
                <a:cubicBezTo>
                  <a:pt x="10690" y="21676"/>
                  <a:pt x="10645" y="22323"/>
                  <a:pt x="11138" y="22323"/>
                </a:cubicBezTo>
                <a:cubicBezTo>
                  <a:pt x="11142" y="22323"/>
                  <a:pt x="11147" y="22323"/>
                  <a:pt x="11153" y="22323"/>
                </a:cubicBezTo>
                <a:cubicBezTo>
                  <a:pt x="11635" y="22295"/>
                  <a:pt x="12130" y="22281"/>
                  <a:pt x="12625" y="22268"/>
                </a:cubicBezTo>
                <a:cubicBezTo>
                  <a:pt x="12680" y="22653"/>
                  <a:pt x="12735" y="23038"/>
                  <a:pt x="12790" y="23409"/>
                </a:cubicBezTo>
                <a:cubicBezTo>
                  <a:pt x="13079" y="25280"/>
                  <a:pt x="13326" y="27289"/>
                  <a:pt x="14221" y="28982"/>
                </a:cubicBezTo>
                <a:cubicBezTo>
                  <a:pt x="14283" y="29115"/>
                  <a:pt x="14452" y="29256"/>
                  <a:pt x="14619" y="29256"/>
                </a:cubicBezTo>
                <a:cubicBezTo>
                  <a:pt x="14676" y="29256"/>
                  <a:pt x="14733" y="29240"/>
                  <a:pt x="14785" y="29202"/>
                </a:cubicBezTo>
                <a:cubicBezTo>
                  <a:pt x="15225" y="28885"/>
                  <a:pt x="15307" y="28417"/>
                  <a:pt x="15225" y="27909"/>
                </a:cubicBezTo>
                <a:cubicBezTo>
                  <a:pt x="15190" y="27706"/>
                  <a:pt x="15063" y="27621"/>
                  <a:pt x="14931" y="27621"/>
                </a:cubicBezTo>
                <a:cubicBezTo>
                  <a:pt x="14748" y="27621"/>
                  <a:pt x="14554" y="27785"/>
                  <a:pt x="14579" y="28032"/>
                </a:cubicBezTo>
                <a:cubicBezTo>
                  <a:pt x="14042" y="26546"/>
                  <a:pt x="13781" y="25019"/>
                  <a:pt x="13533" y="23437"/>
                </a:cubicBezTo>
                <a:cubicBezTo>
                  <a:pt x="13464" y="23038"/>
                  <a:pt x="13409" y="22639"/>
                  <a:pt x="13354" y="22240"/>
                </a:cubicBezTo>
                <a:cubicBezTo>
                  <a:pt x="14909" y="22171"/>
                  <a:pt x="16463" y="22089"/>
                  <a:pt x="18031" y="21978"/>
                </a:cubicBezTo>
                <a:cubicBezTo>
                  <a:pt x="18197" y="23396"/>
                  <a:pt x="18389" y="24827"/>
                  <a:pt x="18747" y="26203"/>
                </a:cubicBezTo>
                <a:cubicBezTo>
                  <a:pt x="18981" y="27124"/>
                  <a:pt x="19284" y="28019"/>
                  <a:pt x="19682" y="28885"/>
                </a:cubicBezTo>
                <a:cubicBezTo>
                  <a:pt x="19889" y="29325"/>
                  <a:pt x="20123" y="29765"/>
                  <a:pt x="20385" y="30178"/>
                </a:cubicBezTo>
                <a:cubicBezTo>
                  <a:pt x="20618" y="30536"/>
                  <a:pt x="20825" y="30866"/>
                  <a:pt x="21278" y="30935"/>
                </a:cubicBezTo>
                <a:cubicBezTo>
                  <a:pt x="21303" y="30941"/>
                  <a:pt x="21327" y="30944"/>
                  <a:pt x="21351" y="30944"/>
                </a:cubicBezTo>
                <a:cubicBezTo>
                  <a:pt x="21445" y="30944"/>
                  <a:pt x="21526" y="30899"/>
                  <a:pt x="21581" y="30811"/>
                </a:cubicBezTo>
                <a:cubicBezTo>
                  <a:pt x="21809" y="30482"/>
                  <a:pt x="21629" y="29932"/>
                  <a:pt x="21214" y="29932"/>
                </a:cubicBezTo>
                <a:cubicBezTo>
                  <a:pt x="21177" y="29932"/>
                  <a:pt x="21140" y="29936"/>
                  <a:pt x="21100" y="29945"/>
                </a:cubicBezTo>
                <a:cubicBezTo>
                  <a:pt x="21100" y="29958"/>
                  <a:pt x="21086" y="29958"/>
                  <a:pt x="21086" y="29958"/>
                </a:cubicBezTo>
                <a:lnTo>
                  <a:pt x="21072" y="29958"/>
                </a:lnTo>
                <a:cubicBezTo>
                  <a:pt x="21045" y="29875"/>
                  <a:pt x="20935" y="29738"/>
                  <a:pt x="20907" y="29670"/>
                </a:cubicBezTo>
                <a:cubicBezTo>
                  <a:pt x="20797" y="29505"/>
                  <a:pt x="20715" y="29325"/>
                  <a:pt x="20618" y="29160"/>
                </a:cubicBezTo>
                <a:cubicBezTo>
                  <a:pt x="20412" y="28762"/>
                  <a:pt x="20233" y="28362"/>
                  <a:pt x="20082" y="27949"/>
                </a:cubicBezTo>
                <a:cubicBezTo>
                  <a:pt x="19779" y="27179"/>
                  <a:pt x="19545" y="26381"/>
                  <a:pt x="19366" y="25570"/>
                </a:cubicBezTo>
                <a:cubicBezTo>
                  <a:pt x="19091" y="24372"/>
                  <a:pt x="18926" y="23148"/>
                  <a:pt x="18774" y="21923"/>
                </a:cubicBezTo>
                <a:cubicBezTo>
                  <a:pt x="18926" y="21923"/>
                  <a:pt x="19077" y="21910"/>
                  <a:pt x="19229" y="21896"/>
                </a:cubicBezTo>
                <a:cubicBezTo>
                  <a:pt x="20563" y="21800"/>
                  <a:pt x="21884" y="21690"/>
                  <a:pt x="23219" y="21552"/>
                </a:cubicBezTo>
                <a:lnTo>
                  <a:pt x="24415" y="21428"/>
                </a:lnTo>
                <a:cubicBezTo>
                  <a:pt x="24457" y="21758"/>
                  <a:pt x="24484" y="22089"/>
                  <a:pt x="24512" y="22419"/>
                </a:cubicBezTo>
                <a:cubicBezTo>
                  <a:pt x="24635" y="23464"/>
                  <a:pt x="24745" y="24497"/>
                  <a:pt x="24883" y="25542"/>
                </a:cubicBezTo>
                <a:cubicBezTo>
                  <a:pt x="24938" y="26065"/>
                  <a:pt x="25007" y="26574"/>
                  <a:pt x="25075" y="27096"/>
                </a:cubicBezTo>
                <a:cubicBezTo>
                  <a:pt x="25117" y="27454"/>
                  <a:pt x="25255" y="27909"/>
                  <a:pt x="25255" y="28307"/>
                </a:cubicBezTo>
                <a:cubicBezTo>
                  <a:pt x="25172" y="28376"/>
                  <a:pt x="25130" y="28500"/>
                  <a:pt x="25130" y="28610"/>
                </a:cubicBezTo>
                <a:lnTo>
                  <a:pt x="25130" y="28734"/>
                </a:lnTo>
                <a:cubicBezTo>
                  <a:pt x="25130" y="28941"/>
                  <a:pt x="25331" y="29115"/>
                  <a:pt x="25537" y="29115"/>
                </a:cubicBezTo>
                <a:cubicBezTo>
                  <a:pt x="25590" y="29115"/>
                  <a:pt x="25644" y="29103"/>
                  <a:pt x="25695" y="29078"/>
                </a:cubicBezTo>
                <a:cubicBezTo>
                  <a:pt x="25998" y="28927"/>
                  <a:pt x="26038" y="28707"/>
                  <a:pt x="25998" y="28362"/>
                </a:cubicBezTo>
                <a:cubicBezTo>
                  <a:pt x="25956" y="27949"/>
                  <a:pt x="25888" y="27523"/>
                  <a:pt x="25833" y="27111"/>
                </a:cubicBezTo>
                <a:cubicBezTo>
                  <a:pt x="25723" y="26271"/>
                  <a:pt x="25613" y="25445"/>
                  <a:pt x="25516" y="24607"/>
                </a:cubicBezTo>
                <a:lnTo>
                  <a:pt x="25145" y="21346"/>
                </a:lnTo>
                <a:lnTo>
                  <a:pt x="25255" y="21346"/>
                </a:lnTo>
                <a:cubicBezTo>
                  <a:pt x="25571" y="21305"/>
                  <a:pt x="25888" y="21263"/>
                  <a:pt x="26218" y="21236"/>
                </a:cubicBezTo>
                <a:cubicBezTo>
                  <a:pt x="26530" y="21191"/>
                  <a:pt x="26886" y="21110"/>
                  <a:pt x="27215" y="21110"/>
                </a:cubicBezTo>
                <a:cubicBezTo>
                  <a:pt x="27292" y="21110"/>
                  <a:pt x="27368" y="21115"/>
                  <a:pt x="27442" y="21125"/>
                </a:cubicBezTo>
                <a:cubicBezTo>
                  <a:pt x="27465" y="21129"/>
                  <a:pt x="27487" y="21130"/>
                  <a:pt x="27508" y="21130"/>
                </a:cubicBezTo>
                <a:cubicBezTo>
                  <a:pt x="27982" y="21130"/>
                  <a:pt x="27831" y="20345"/>
                  <a:pt x="27461" y="20345"/>
                </a:cubicBezTo>
                <a:cubicBezTo>
                  <a:pt x="27424" y="20345"/>
                  <a:pt x="27386" y="20353"/>
                  <a:pt x="27346" y="20369"/>
                </a:cubicBezTo>
                <a:cubicBezTo>
                  <a:pt x="26741" y="20630"/>
                  <a:pt x="25915" y="20603"/>
                  <a:pt x="25268" y="20672"/>
                </a:cubicBezTo>
                <a:cubicBezTo>
                  <a:pt x="25200" y="20685"/>
                  <a:pt x="25145" y="20685"/>
                  <a:pt x="25090" y="20700"/>
                </a:cubicBezTo>
                <a:cubicBezTo>
                  <a:pt x="25048" y="20327"/>
                  <a:pt x="25007" y="19970"/>
                  <a:pt x="24965" y="19612"/>
                </a:cubicBezTo>
                <a:cubicBezTo>
                  <a:pt x="24842" y="18346"/>
                  <a:pt x="24732" y="17081"/>
                  <a:pt x="24635" y="15829"/>
                </a:cubicBezTo>
                <a:cubicBezTo>
                  <a:pt x="25310" y="15774"/>
                  <a:pt x="25983" y="15719"/>
                  <a:pt x="26671" y="15677"/>
                </a:cubicBezTo>
                <a:cubicBezTo>
                  <a:pt x="27106" y="15651"/>
                  <a:pt x="26898" y="14944"/>
                  <a:pt x="26518" y="14944"/>
                </a:cubicBezTo>
                <a:cubicBezTo>
                  <a:pt x="26501" y="14944"/>
                  <a:pt x="26483" y="14946"/>
                  <a:pt x="26466" y="14949"/>
                </a:cubicBezTo>
                <a:cubicBezTo>
                  <a:pt x="25833" y="15044"/>
                  <a:pt x="25213" y="15127"/>
                  <a:pt x="24580" y="15196"/>
                </a:cubicBezTo>
                <a:cubicBezTo>
                  <a:pt x="24443" y="13394"/>
                  <a:pt x="24319" y="11592"/>
                  <a:pt x="24222" y="9789"/>
                </a:cubicBezTo>
                <a:lnTo>
                  <a:pt x="24319" y="9789"/>
                </a:lnTo>
                <a:cubicBezTo>
                  <a:pt x="26561" y="9624"/>
                  <a:pt x="28804" y="9418"/>
                  <a:pt x="31033" y="9184"/>
                </a:cubicBezTo>
                <a:cubicBezTo>
                  <a:pt x="31520" y="9131"/>
                  <a:pt x="31326" y="8547"/>
                  <a:pt x="30898" y="8547"/>
                </a:cubicBezTo>
                <a:cubicBezTo>
                  <a:pt x="30879" y="8547"/>
                  <a:pt x="30860" y="8548"/>
                  <a:pt x="30841" y="8551"/>
                </a:cubicBezTo>
                <a:cubicBezTo>
                  <a:pt x="28639" y="8813"/>
                  <a:pt x="26410" y="9005"/>
                  <a:pt x="24195" y="9170"/>
                </a:cubicBezTo>
                <a:lnTo>
                  <a:pt x="24195" y="9143"/>
                </a:lnTo>
                <a:cubicBezTo>
                  <a:pt x="24140" y="8000"/>
                  <a:pt x="24085" y="6845"/>
                  <a:pt x="24044" y="5703"/>
                </a:cubicBezTo>
                <a:cubicBezTo>
                  <a:pt x="24470" y="5703"/>
                  <a:pt x="24897" y="5703"/>
                  <a:pt x="25337" y="5689"/>
                </a:cubicBezTo>
                <a:cubicBezTo>
                  <a:pt x="27167" y="5676"/>
                  <a:pt x="29010" y="5662"/>
                  <a:pt x="30854" y="5648"/>
                </a:cubicBezTo>
                <a:cubicBezTo>
                  <a:pt x="30896" y="5662"/>
                  <a:pt x="30951" y="5676"/>
                  <a:pt x="31006" y="5676"/>
                </a:cubicBezTo>
                <a:cubicBezTo>
                  <a:pt x="31281" y="5662"/>
                  <a:pt x="31556" y="5662"/>
                  <a:pt x="31831" y="5634"/>
                </a:cubicBezTo>
                <a:cubicBezTo>
                  <a:pt x="32340" y="5607"/>
                  <a:pt x="32189" y="4946"/>
                  <a:pt x="31749" y="4946"/>
                </a:cubicBezTo>
                <a:cubicBezTo>
                  <a:pt x="31446" y="4946"/>
                  <a:pt x="31156" y="4946"/>
                  <a:pt x="30868" y="4933"/>
                </a:cubicBezTo>
                <a:cubicBezTo>
                  <a:pt x="30813" y="4933"/>
                  <a:pt x="30758" y="4946"/>
                  <a:pt x="30716" y="4961"/>
                </a:cubicBezTo>
                <a:cubicBezTo>
                  <a:pt x="28487" y="5001"/>
                  <a:pt x="26259" y="5016"/>
                  <a:pt x="24017" y="5029"/>
                </a:cubicBezTo>
                <a:cubicBezTo>
                  <a:pt x="24002" y="4423"/>
                  <a:pt x="23975" y="3818"/>
                  <a:pt x="23962" y="3213"/>
                </a:cubicBezTo>
                <a:cubicBezTo>
                  <a:pt x="23954" y="2959"/>
                  <a:pt x="23771" y="2820"/>
                  <a:pt x="23601" y="2820"/>
                </a:cubicBezTo>
                <a:cubicBezTo>
                  <a:pt x="23449" y="2820"/>
                  <a:pt x="23308" y="2931"/>
                  <a:pt x="23314" y="3172"/>
                </a:cubicBezTo>
                <a:lnTo>
                  <a:pt x="23356" y="5029"/>
                </a:lnTo>
                <a:cubicBezTo>
                  <a:pt x="21416" y="5043"/>
                  <a:pt x="19477" y="5043"/>
                  <a:pt x="17550" y="5043"/>
                </a:cubicBezTo>
                <a:cubicBezTo>
                  <a:pt x="17399" y="4218"/>
                  <a:pt x="17165" y="3420"/>
                  <a:pt x="16821" y="2635"/>
                </a:cubicBezTo>
                <a:cubicBezTo>
                  <a:pt x="16755" y="2500"/>
                  <a:pt x="16661" y="2446"/>
                  <a:pt x="16566" y="2446"/>
                </a:cubicBezTo>
                <a:cubicBezTo>
                  <a:pt x="16341" y="2446"/>
                  <a:pt x="16112" y="2753"/>
                  <a:pt x="16257" y="3034"/>
                </a:cubicBezTo>
                <a:cubicBezTo>
                  <a:pt x="16560" y="3680"/>
                  <a:pt x="16752" y="4355"/>
                  <a:pt x="16890" y="5043"/>
                </a:cubicBezTo>
                <a:cubicBezTo>
                  <a:pt x="15280" y="5029"/>
                  <a:pt x="13671" y="5029"/>
                  <a:pt x="12061" y="5029"/>
                </a:cubicBezTo>
                <a:cubicBezTo>
                  <a:pt x="12047" y="3447"/>
                  <a:pt x="12075" y="1879"/>
                  <a:pt x="12171" y="310"/>
                </a:cubicBezTo>
                <a:cubicBezTo>
                  <a:pt x="12183" y="93"/>
                  <a:pt x="12049" y="0"/>
                  <a:pt x="1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2"/>
          <p:cNvGrpSpPr/>
          <p:nvPr/>
        </p:nvGrpSpPr>
        <p:grpSpPr>
          <a:xfrm>
            <a:off x="-355668" y="2962553"/>
            <a:ext cx="733488" cy="456751"/>
            <a:chOff x="4819000" y="1410925"/>
            <a:chExt cx="327450" cy="203925"/>
          </a:xfrm>
        </p:grpSpPr>
        <p:sp>
          <p:nvSpPr>
            <p:cNvPr id="101" name="Google Shape;101;p2"/>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1809831" y="2180888"/>
            <a:ext cx="188039" cy="296415"/>
            <a:chOff x="4749525" y="2413575"/>
            <a:chExt cx="311271" cy="490672"/>
          </a:xfrm>
        </p:grpSpPr>
        <p:sp>
          <p:nvSpPr>
            <p:cNvPr id="110" name="Google Shape;110;p2"/>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2"/>
          <p:cNvGrpSpPr/>
          <p:nvPr/>
        </p:nvGrpSpPr>
        <p:grpSpPr>
          <a:xfrm rot="10800000">
            <a:off x="6510856" y="1238901"/>
            <a:ext cx="188039" cy="296415"/>
            <a:chOff x="4749525" y="2413575"/>
            <a:chExt cx="311271" cy="490672"/>
          </a:xfrm>
        </p:grpSpPr>
        <p:sp>
          <p:nvSpPr>
            <p:cNvPr id="114" name="Google Shape;114;p2"/>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rot="-1668623">
            <a:off x="8748137" y="624691"/>
            <a:ext cx="574070" cy="618300"/>
            <a:chOff x="2145500" y="2775800"/>
            <a:chExt cx="378025" cy="407150"/>
          </a:xfrm>
        </p:grpSpPr>
        <p:sp>
          <p:nvSpPr>
            <p:cNvPr id="118" name="Google Shape;118;p2"/>
            <p:cNvSpPr/>
            <p:nvPr/>
          </p:nvSpPr>
          <p:spPr>
            <a:xfrm>
              <a:off x="2145500" y="2775800"/>
              <a:ext cx="378025" cy="40715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94775" y="2799675"/>
              <a:ext cx="104575" cy="84500"/>
            </a:xfrm>
            <a:custGeom>
              <a:avLst/>
              <a:gdLst/>
              <a:ahLst/>
              <a:cxnLst/>
              <a:rect l="l" t="t" r="r" b="b"/>
              <a:pathLst>
                <a:path w="4183" h="3380" extrusionOk="0">
                  <a:moveTo>
                    <a:pt x="1188" y="1"/>
                  </a:moveTo>
                  <a:cubicBezTo>
                    <a:pt x="1019" y="1"/>
                    <a:pt x="895" y="222"/>
                    <a:pt x="1060" y="364"/>
                  </a:cubicBezTo>
                  <a:cubicBezTo>
                    <a:pt x="1170" y="474"/>
                    <a:pt x="1293" y="571"/>
                    <a:pt x="1418" y="681"/>
                  </a:cubicBezTo>
                  <a:cubicBezTo>
                    <a:pt x="1280" y="722"/>
                    <a:pt x="1156" y="791"/>
                    <a:pt x="1060" y="901"/>
                  </a:cubicBezTo>
                  <a:cubicBezTo>
                    <a:pt x="838" y="838"/>
                    <a:pt x="608" y="791"/>
                    <a:pt x="370" y="791"/>
                  </a:cubicBezTo>
                  <a:cubicBezTo>
                    <a:pt x="298" y="791"/>
                    <a:pt x="225" y="795"/>
                    <a:pt x="152" y="805"/>
                  </a:cubicBezTo>
                  <a:cubicBezTo>
                    <a:pt x="55" y="805"/>
                    <a:pt x="0" y="956"/>
                    <a:pt x="83" y="1012"/>
                  </a:cubicBezTo>
                  <a:cubicBezTo>
                    <a:pt x="345" y="1162"/>
                    <a:pt x="620" y="1259"/>
                    <a:pt x="895" y="1355"/>
                  </a:cubicBezTo>
                  <a:cubicBezTo>
                    <a:pt x="895" y="1575"/>
                    <a:pt x="1018" y="1782"/>
                    <a:pt x="1183" y="1933"/>
                  </a:cubicBezTo>
                  <a:cubicBezTo>
                    <a:pt x="1198" y="1933"/>
                    <a:pt x="1198" y="1933"/>
                    <a:pt x="1198" y="1947"/>
                  </a:cubicBezTo>
                  <a:cubicBezTo>
                    <a:pt x="1128" y="1988"/>
                    <a:pt x="1060" y="2043"/>
                    <a:pt x="991" y="2098"/>
                  </a:cubicBezTo>
                  <a:cubicBezTo>
                    <a:pt x="936" y="2140"/>
                    <a:pt x="868" y="2222"/>
                    <a:pt x="840" y="2277"/>
                  </a:cubicBezTo>
                  <a:cubicBezTo>
                    <a:pt x="826" y="2305"/>
                    <a:pt x="826" y="2332"/>
                    <a:pt x="826" y="2373"/>
                  </a:cubicBezTo>
                  <a:cubicBezTo>
                    <a:pt x="826" y="2353"/>
                    <a:pt x="826" y="2342"/>
                    <a:pt x="824" y="2342"/>
                  </a:cubicBezTo>
                  <a:cubicBezTo>
                    <a:pt x="822" y="2342"/>
                    <a:pt x="819" y="2353"/>
                    <a:pt x="813" y="2373"/>
                  </a:cubicBezTo>
                  <a:cubicBezTo>
                    <a:pt x="769" y="2470"/>
                    <a:pt x="845" y="2542"/>
                    <a:pt x="925" y="2542"/>
                  </a:cubicBezTo>
                  <a:cubicBezTo>
                    <a:pt x="945" y="2542"/>
                    <a:pt x="965" y="2538"/>
                    <a:pt x="984" y="2529"/>
                  </a:cubicBezTo>
                  <a:lnTo>
                    <a:pt x="984" y="2529"/>
                  </a:lnTo>
                  <a:cubicBezTo>
                    <a:pt x="974" y="2534"/>
                    <a:pt x="975" y="2537"/>
                    <a:pt x="982" y="2537"/>
                  </a:cubicBezTo>
                  <a:cubicBezTo>
                    <a:pt x="1001" y="2537"/>
                    <a:pt x="1060" y="2520"/>
                    <a:pt x="1060" y="2511"/>
                  </a:cubicBezTo>
                  <a:cubicBezTo>
                    <a:pt x="1088" y="2511"/>
                    <a:pt x="1115" y="2497"/>
                    <a:pt x="1143" y="2483"/>
                  </a:cubicBezTo>
                  <a:cubicBezTo>
                    <a:pt x="1225" y="2470"/>
                    <a:pt x="1308" y="2415"/>
                    <a:pt x="1376" y="2360"/>
                  </a:cubicBezTo>
                  <a:cubicBezTo>
                    <a:pt x="1445" y="2318"/>
                    <a:pt x="1500" y="2263"/>
                    <a:pt x="1569" y="2208"/>
                  </a:cubicBezTo>
                  <a:cubicBezTo>
                    <a:pt x="1638" y="2250"/>
                    <a:pt x="1706" y="2290"/>
                    <a:pt x="1776" y="2318"/>
                  </a:cubicBezTo>
                  <a:cubicBezTo>
                    <a:pt x="1761" y="2566"/>
                    <a:pt x="1803" y="2841"/>
                    <a:pt x="1679" y="3061"/>
                  </a:cubicBezTo>
                  <a:cubicBezTo>
                    <a:pt x="1600" y="3209"/>
                    <a:pt x="1754" y="3364"/>
                    <a:pt x="1899" y="3364"/>
                  </a:cubicBezTo>
                  <a:cubicBezTo>
                    <a:pt x="1956" y="3364"/>
                    <a:pt x="2012" y="3340"/>
                    <a:pt x="2051" y="3281"/>
                  </a:cubicBezTo>
                  <a:cubicBezTo>
                    <a:pt x="2216" y="3020"/>
                    <a:pt x="2174" y="2745"/>
                    <a:pt x="2174" y="2456"/>
                  </a:cubicBezTo>
                  <a:lnTo>
                    <a:pt x="2174" y="2456"/>
                  </a:lnTo>
                  <a:cubicBezTo>
                    <a:pt x="2202" y="2470"/>
                    <a:pt x="2229" y="2470"/>
                    <a:pt x="2257" y="2470"/>
                  </a:cubicBezTo>
                  <a:cubicBezTo>
                    <a:pt x="2284" y="2497"/>
                    <a:pt x="2312" y="2525"/>
                    <a:pt x="2339" y="2580"/>
                  </a:cubicBezTo>
                  <a:cubicBezTo>
                    <a:pt x="2381" y="2635"/>
                    <a:pt x="2436" y="2703"/>
                    <a:pt x="2463" y="2773"/>
                  </a:cubicBezTo>
                  <a:cubicBezTo>
                    <a:pt x="2504" y="2841"/>
                    <a:pt x="2546" y="2923"/>
                    <a:pt x="2546" y="3020"/>
                  </a:cubicBezTo>
                  <a:cubicBezTo>
                    <a:pt x="2546" y="3088"/>
                    <a:pt x="2532" y="3143"/>
                    <a:pt x="2532" y="3213"/>
                  </a:cubicBezTo>
                  <a:cubicBezTo>
                    <a:pt x="2542" y="3320"/>
                    <a:pt x="2636" y="3379"/>
                    <a:pt x="2729" y="3379"/>
                  </a:cubicBezTo>
                  <a:cubicBezTo>
                    <a:pt x="2766" y="3379"/>
                    <a:pt x="2803" y="3370"/>
                    <a:pt x="2834" y="3350"/>
                  </a:cubicBezTo>
                  <a:cubicBezTo>
                    <a:pt x="3069" y="3213"/>
                    <a:pt x="2986" y="2841"/>
                    <a:pt x="2889" y="2648"/>
                  </a:cubicBezTo>
                  <a:cubicBezTo>
                    <a:pt x="2849" y="2566"/>
                    <a:pt x="2807" y="2497"/>
                    <a:pt x="2766" y="2415"/>
                  </a:cubicBezTo>
                  <a:cubicBezTo>
                    <a:pt x="2779" y="2415"/>
                    <a:pt x="2779" y="2415"/>
                    <a:pt x="2794" y="2401"/>
                  </a:cubicBezTo>
                  <a:cubicBezTo>
                    <a:pt x="2821" y="2470"/>
                    <a:pt x="2862" y="2525"/>
                    <a:pt x="2959" y="2538"/>
                  </a:cubicBezTo>
                  <a:cubicBezTo>
                    <a:pt x="3124" y="2580"/>
                    <a:pt x="3289" y="2580"/>
                    <a:pt x="3454" y="2580"/>
                  </a:cubicBezTo>
                  <a:cubicBezTo>
                    <a:pt x="3605" y="2580"/>
                    <a:pt x="3715" y="2593"/>
                    <a:pt x="3852" y="2648"/>
                  </a:cubicBezTo>
                  <a:cubicBezTo>
                    <a:pt x="3884" y="2661"/>
                    <a:pt x="3918" y="2667"/>
                    <a:pt x="3951" y="2667"/>
                  </a:cubicBezTo>
                  <a:cubicBezTo>
                    <a:pt x="3991" y="2667"/>
                    <a:pt x="4029" y="2657"/>
                    <a:pt x="4059" y="2635"/>
                  </a:cubicBezTo>
                  <a:cubicBezTo>
                    <a:pt x="4100" y="2607"/>
                    <a:pt x="4114" y="2580"/>
                    <a:pt x="4142" y="2538"/>
                  </a:cubicBezTo>
                  <a:cubicBezTo>
                    <a:pt x="4183" y="2456"/>
                    <a:pt x="4142" y="2345"/>
                    <a:pt x="4073" y="2290"/>
                  </a:cubicBezTo>
                  <a:cubicBezTo>
                    <a:pt x="3939" y="2165"/>
                    <a:pt x="3765" y="2138"/>
                    <a:pt x="3584" y="2138"/>
                  </a:cubicBezTo>
                  <a:cubicBezTo>
                    <a:pt x="3448" y="2138"/>
                    <a:pt x="3309" y="2153"/>
                    <a:pt x="3179" y="2153"/>
                  </a:cubicBezTo>
                  <a:cubicBezTo>
                    <a:pt x="3261" y="2057"/>
                    <a:pt x="3302" y="1933"/>
                    <a:pt x="3316" y="1795"/>
                  </a:cubicBezTo>
                  <a:cubicBezTo>
                    <a:pt x="3316" y="1740"/>
                    <a:pt x="3316" y="1672"/>
                    <a:pt x="3302" y="1617"/>
                  </a:cubicBezTo>
                  <a:cubicBezTo>
                    <a:pt x="3385" y="1589"/>
                    <a:pt x="3454" y="1548"/>
                    <a:pt x="3522" y="1507"/>
                  </a:cubicBezTo>
                  <a:cubicBezTo>
                    <a:pt x="3552" y="1524"/>
                    <a:pt x="3582" y="1531"/>
                    <a:pt x="3612" y="1531"/>
                  </a:cubicBezTo>
                  <a:cubicBezTo>
                    <a:pt x="3774" y="1531"/>
                    <a:pt x="3914" y="1304"/>
                    <a:pt x="3797" y="1177"/>
                  </a:cubicBezTo>
                  <a:cubicBezTo>
                    <a:pt x="3757" y="1135"/>
                    <a:pt x="3715" y="1094"/>
                    <a:pt x="3687" y="1052"/>
                  </a:cubicBezTo>
                  <a:cubicBezTo>
                    <a:pt x="3624" y="989"/>
                    <a:pt x="3543" y="937"/>
                    <a:pt x="3459" y="937"/>
                  </a:cubicBezTo>
                  <a:cubicBezTo>
                    <a:pt x="3416" y="937"/>
                    <a:pt x="3372" y="951"/>
                    <a:pt x="3330" y="984"/>
                  </a:cubicBezTo>
                  <a:cubicBezTo>
                    <a:pt x="3247" y="1052"/>
                    <a:pt x="3179" y="1094"/>
                    <a:pt x="3096" y="1135"/>
                  </a:cubicBezTo>
                  <a:cubicBezTo>
                    <a:pt x="3027" y="1067"/>
                    <a:pt x="2959" y="1012"/>
                    <a:pt x="2876" y="956"/>
                  </a:cubicBezTo>
                  <a:cubicBezTo>
                    <a:pt x="2862" y="942"/>
                    <a:pt x="2834" y="929"/>
                    <a:pt x="2807" y="915"/>
                  </a:cubicBezTo>
                  <a:lnTo>
                    <a:pt x="2807" y="832"/>
                  </a:lnTo>
                  <a:cubicBezTo>
                    <a:pt x="2807" y="695"/>
                    <a:pt x="2807" y="544"/>
                    <a:pt x="2779" y="406"/>
                  </a:cubicBezTo>
                  <a:cubicBezTo>
                    <a:pt x="2761" y="268"/>
                    <a:pt x="2662" y="205"/>
                    <a:pt x="2560" y="205"/>
                  </a:cubicBezTo>
                  <a:cubicBezTo>
                    <a:pt x="2438" y="205"/>
                    <a:pt x="2312" y="296"/>
                    <a:pt x="2312" y="461"/>
                  </a:cubicBezTo>
                  <a:lnTo>
                    <a:pt x="2312" y="695"/>
                  </a:lnTo>
                  <a:cubicBezTo>
                    <a:pt x="2202" y="667"/>
                    <a:pt x="2091" y="639"/>
                    <a:pt x="1981" y="639"/>
                  </a:cubicBezTo>
                  <a:cubicBezTo>
                    <a:pt x="1776" y="406"/>
                    <a:pt x="1541" y="214"/>
                    <a:pt x="1321" y="48"/>
                  </a:cubicBezTo>
                  <a:cubicBezTo>
                    <a:pt x="1276" y="15"/>
                    <a:pt x="1231" y="1"/>
                    <a:pt x="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2"/>
          <p:cNvSpPr/>
          <p:nvPr/>
        </p:nvSpPr>
        <p:spPr>
          <a:xfrm>
            <a:off x="7466238" y="634713"/>
            <a:ext cx="808528" cy="436985"/>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2"/>
          <p:cNvGrpSpPr/>
          <p:nvPr/>
        </p:nvGrpSpPr>
        <p:grpSpPr>
          <a:xfrm>
            <a:off x="8430776" y="1281289"/>
            <a:ext cx="808517" cy="969266"/>
            <a:chOff x="5937150" y="5007400"/>
            <a:chExt cx="373225" cy="447450"/>
          </a:xfrm>
        </p:grpSpPr>
        <p:sp>
          <p:nvSpPr>
            <p:cNvPr id="122" name="Google Shape;122;p2"/>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788978" y="3645200"/>
            <a:ext cx="2283565" cy="1917593"/>
            <a:chOff x="4946600" y="4739900"/>
            <a:chExt cx="782150" cy="656800"/>
          </a:xfrm>
        </p:grpSpPr>
        <p:sp>
          <p:nvSpPr>
            <p:cNvPr id="126" name="Google Shape;126;p2"/>
            <p:cNvSpPr/>
            <p:nvPr/>
          </p:nvSpPr>
          <p:spPr>
            <a:xfrm>
              <a:off x="4997500" y="4739900"/>
              <a:ext cx="731250" cy="602825"/>
            </a:xfrm>
            <a:custGeom>
              <a:avLst/>
              <a:gdLst/>
              <a:ahLst/>
              <a:cxnLst/>
              <a:rect l="l" t="t" r="r" b="b"/>
              <a:pathLst>
                <a:path w="29250" h="24113" extrusionOk="0">
                  <a:moveTo>
                    <a:pt x="15038" y="0"/>
                  </a:moveTo>
                  <a:cubicBezTo>
                    <a:pt x="14303" y="0"/>
                    <a:pt x="14104" y="1588"/>
                    <a:pt x="13965" y="2083"/>
                  </a:cubicBezTo>
                  <a:cubicBezTo>
                    <a:pt x="13676" y="3061"/>
                    <a:pt x="13538" y="4079"/>
                    <a:pt x="13415" y="5097"/>
                  </a:cubicBezTo>
                  <a:cubicBezTo>
                    <a:pt x="13140" y="7298"/>
                    <a:pt x="12864" y="9485"/>
                    <a:pt x="12602" y="11686"/>
                  </a:cubicBezTo>
                  <a:cubicBezTo>
                    <a:pt x="12521" y="12390"/>
                    <a:pt x="12307" y="13228"/>
                    <a:pt x="11500" y="13228"/>
                  </a:cubicBezTo>
                  <a:cubicBezTo>
                    <a:pt x="11487" y="13228"/>
                    <a:pt x="11474" y="13228"/>
                    <a:pt x="11461" y="13227"/>
                  </a:cubicBezTo>
                  <a:cubicBezTo>
                    <a:pt x="10594" y="13200"/>
                    <a:pt x="9783" y="12594"/>
                    <a:pt x="9218" y="11976"/>
                  </a:cubicBezTo>
                  <a:cubicBezTo>
                    <a:pt x="8517" y="11178"/>
                    <a:pt x="8035" y="10228"/>
                    <a:pt x="7374" y="9402"/>
                  </a:cubicBezTo>
                  <a:cubicBezTo>
                    <a:pt x="6466" y="8302"/>
                    <a:pt x="5215" y="7463"/>
                    <a:pt x="3839" y="7064"/>
                  </a:cubicBezTo>
                  <a:cubicBezTo>
                    <a:pt x="3687" y="7013"/>
                    <a:pt x="3524" y="6974"/>
                    <a:pt x="3368" y="6974"/>
                  </a:cubicBezTo>
                  <a:cubicBezTo>
                    <a:pt x="3226" y="6974"/>
                    <a:pt x="3090" y="7006"/>
                    <a:pt x="2972" y="7091"/>
                  </a:cubicBezTo>
                  <a:cubicBezTo>
                    <a:pt x="2711" y="7298"/>
                    <a:pt x="2697" y="7696"/>
                    <a:pt x="2766" y="8027"/>
                  </a:cubicBezTo>
                  <a:cubicBezTo>
                    <a:pt x="3041" y="9430"/>
                    <a:pt x="4197" y="10462"/>
                    <a:pt x="5133" y="11453"/>
                  </a:cubicBezTo>
                  <a:cubicBezTo>
                    <a:pt x="6261" y="12649"/>
                    <a:pt x="7402" y="13847"/>
                    <a:pt x="8338" y="15195"/>
                  </a:cubicBezTo>
                  <a:cubicBezTo>
                    <a:pt x="8489" y="15428"/>
                    <a:pt x="8627" y="15676"/>
                    <a:pt x="8655" y="15938"/>
                  </a:cubicBezTo>
                  <a:cubicBezTo>
                    <a:pt x="8655" y="16131"/>
                    <a:pt x="8613" y="16323"/>
                    <a:pt x="8503" y="16461"/>
                  </a:cubicBezTo>
                  <a:cubicBezTo>
                    <a:pt x="8344" y="16656"/>
                    <a:pt x="8076" y="16754"/>
                    <a:pt x="7826" y="16754"/>
                  </a:cubicBezTo>
                  <a:cubicBezTo>
                    <a:pt x="7794" y="16754"/>
                    <a:pt x="7763" y="16752"/>
                    <a:pt x="7732" y="16749"/>
                  </a:cubicBezTo>
                  <a:cubicBezTo>
                    <a:pt x="6522" y="16667"/>
                    <a:pt x="5160" y="16021"/>
                    <a:pt x="3990" y="15690"/>
                  </a:cubicBezTo>
                  <a:cubicBezTo>
                    <a:pt x="3384" y="15505"/>
                    <a:pt x="2694" y="15328"/>
                    <a:pt x="2027" y="15328"/>
                  </a:cubicBezTo>
                  <a:cubicBezTo>
                    <a:pt x="1454" y="15328"/>
                    <a:pt x="898" y="15459"/>
                    <a:pt x="427" y="15828"/>
                  </a:cubicBezTo>
                  <a:cubicBezTo>
                    <a:pt x="303" y="15924"/>
                    <a:pt x="193" y="16034"/>
                    <a:pt x="138" y="16171"/>
                  </a:cubicBezTo>
                  <a:cubicBezTo>
                    <a:pt x="0" y="16488"/>
                    <a:pt x="235" y="16804"/>
                    <a:pt x="468" y="16984"/>
                  </a:cubicBezTo>
                  <a:cubicBezTo>
                    <a:pt x="2298" y="18455"/>
                    <a:pt x="4540" y="19267"/>
                    <a:pt x="6728" y="20106"/>
                  </a:cubicBezTo>
                  <a:cubicBezTo>
                    <a:pt x="8805" y="20904"/>
                    <a:pt x="10883" y="21757"/>
                    <a:pt x="12919" y="22637"/>
                  </a:cubicBezTo>
                  <a:cubicBezTo>
                    <a:pt x="14253" y="23202"/>
                    <a:pt x="15602" y="23807"/>
                    <a:pt x="17047" y="24055"/>
                  </a:cubicBezTo>
                  <a:cubicBezTo>
                    <a:pt x="17276" y="24094"/>
                    <a:pt x="17499" y="24112"/>
                    <a:pt x="17715" y="24112"/>
                  </a:cubicBezTo>
                  <a:cubicBezTo>
                    <a:pt x="18731" y="24112"/>
                    <a:pt x="19620" y="23709"/>
                    <a:pt x="20527" y="23120"/>
                  </a:cubicBezTo>
                  <a:cubicBezTo>
                    <a:pt x="22178" y="22060"/>
                    <a:pt x="23898" y="21028"/>
                    <a:pt x="25452" y="19818"/>
                  </a:cubicBezTo>
                  <a:cubicBezTo>
                    <a:pt x="26347" y="19115"/>
                    <a:pt x="27213" y="18332"/>
                    <a:pt x="27915" y="17437"/>
                  </a:cubicBezTo>
                  <a:cubicBezTo>
                    <a:pt x="28314" y="16929"/>
                    <a:pt x="28686" y="16378"/>
                    <a:pt x="28934" y="15786"/>
                  </a:cubicBezTo>
                  <a:cubicBezTo>
                    <a:pt x="29016" y="15566"/>
                    <a:pt x="29249" y="14727"/>
                    <a:pt x="29029" y="14480"/>
                  </a:cubicBezTo>
                  <a:cubicBezTo>
                    <a:pt x="29016" y="14465"/>
                    <a:pt x="29002" y="14452"/>
                    <a:pt x="28974" y="14438"/>
                  </a:cubicBezTo>
                  <a:cubicBezTo>
                    <a:pt x="28950" y="14425"/>
                    <a:pt x="28921" y="14419"/>
                    <a:pt x="28888" y="14419"/>
                  </a:cubicBezTo>
                  <a:cubicBezTo>
                    <a:pt x="28425" y="14419"/>
                    <a:pt x="27206" y="15607"/>
                    <a:pt x="26897" y="15800"/>
                  </a:cubicBezTo>
                  <a:cubicBezTo>
                    <a:pt x="26058" y="16351"/>
                    <a:pt x="25219" y="16887"/>
                    <a:pt x="24379" y="17437"/>
                  </a:cubicBezTo>
                  <a:cubicBezTo>
                    <a:pt x="24051" y="17653"/>
                    <a:pt x="23675" y="17868"/>
                    <a:pt x="23299" y="17868"/>
                  </a:cubicBezTo>
                  <a:cubicBezTo>
                    <a:pt x="23219" y="17868"/>
                    <a:pt x="23138" y="17858"/>
                    <a:pt x="23058" y="17837"/>
                  </a:cubicBezTo>
                  <a:cubicBezTo>
                    <a:pt x="22316" y="17630"/>
                    <a:pt x="22205" y="16626"/>
                    <a:pt x="22330" y="15855"/>
                  </a:cubicBezTo>
                  <a:cubicBezTo>
                    <a:pt x="22811" y="12801"/>
                    <a:pt x="24504" y="9499"/>
                    <a:pt x="23183" y="6418"/>
                  </a:cubicBezTo>
                  <a:cubicBezTo>
                    <a:pt x="23038" y="6074"/>
                    <a:pt x="22859" y="5934"/>
                    <a:pt x="22665" y="5934"/>
                  </a:cubicBezTo>
                  <a:cubicBezTo>
                    <a:pt x="21902" y="5934"/>
                    <a:pt x="20898" y="8097"/>
                    <a:pt x="20734" y="8591"/>
                  </a:cubicBezTo>
                  <a:cubicBezTo>
                    <a:pt x="20321" y="9870"/>
                    <a:pt x="20184" y="11205"/>
                    <a:pt x="19812" y="12498"/>
                  </a:cubicBezTo>
                  <a:cubicBezTo>
                    <a:pt x="19607" y="13221"/>
                    <a:pt x="18974" y="13960"/>
                    <a:pt x="18370" y="13960"/>
                  </a:cubicBezTo>
                  <a:cubicBezTo>
                    <a:pt x="18043" y="13960"/>
                    <a:pt x="17724" y="13743"/>
                    <a:pt x="17487" y="13186"/>
                  </a:cubicBezTo>
                  <a:cubicBezTo>
                    <a:pt x="16647" y="11218"/>
                    <a:pt x="16895" y="8701"/>
                    <a:pt x="16854" y="6623"/>
                  </a:cubicBezTo>
                  <a:cubicBezTo>
                    <a:pt x="16827" y="5454"/>
                    <a:pt x="16757" y="4271"/>
                    <a:pt x="16537" y="3129"/>
                  </a:cubicBezTo>
                  <a:cubicBezTo>
                    <a:pt x="16372" y="2276"/>
                    <a:pt x="16207" y="364"/>
                    <a:pt x="15231" y="34"/>
                  </a:cubicBezTo>
                  <a:cubicBezTo>
                    <a:pt x="15163" y="11"/>
                    <a:pt x="15099" y="0"/>
                    <a:pt x="15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080725" y="4847725"/>
              <a:ext cx="78800" cy="75375"/>
            </a:xfrm>
            <a:custGeom>
              <a:avLst/>
              <a:gdLst/>
              <a:ahLst/>
              <a:cxnLst/>
              <a:rect l="l" t="t" r="r" b="b"/>
              <a:pathLst>
                <a:path w="3152" h="3015" extrusionOk="0">
                  <a:moveTo>
                    <a:pt x="2471" y="1"/>
                  </a:moveTo>
                  <a:cubicBezTo>
                    <a:pt x="2428" y="1"/>
                    <a:pt x="2384" y="5"/>
                    <a:pt x="2340" y="13"/>
                  </a:cubicBezTo>
                  <a:cubicBezTo>
                    <a:pt x="2161" y="41"/>
                    <a:pt x="1982" y="109"/>
                    <a:pt x="1844" y="206"/>
                  </a:cubicBezTo>
                  <a:cubicBezTo>
                    <a:pt x="1143" y="687"/>
                    <a:pt x="634" y="1334"/>
                    <a:pt x="193" y="2035"/>
                  </a:cubicBezTo>
                  <a:cubicBezTo>
                    <a:pt x="1" y="2325"/>
                    <a:pt x="70" y="2641"/>
                    <a:pt x="263" y="2833"/>
                  </a:cubicBezTo>
                  <a:cubicBezTo>
                    <a:pt x="381" y="2944"/>
                    <a:pt x="532" y="3014"/>
                    <a:pt x="691" y="3014"/>
                  </a:cubicBezTo>
                  <a:cubicBezTo>
                    <a:pt x="808" y="3014"/>
                    <a:pt x="930" y="2976"/>
                    <a:pt x="1046" y="2888"/>
                  </a:cubicBezTo>
                  <a:cubicBezTo>
                    <a:pt x="1652" y="2462"/>
                    <a:pt x="2244" y="2008"/>
                    <a:pt x="2794" y="1512"/>
                  </a:cubicBezTo>
                  <a:cubicBezTo>
                    <a:pt x="3000" y="1320"/>
                    <a:pt x="3082" y="1004"/>
                    <a:pt x="3152" y="866"/>
                  </a:cubicBezTo>
                  <a:cubicBezTo>
                    <a:pt x="3152" y="323"/>
                    <a:pt x="2852"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188400" y="5074700"/>
              <a:ext cx="65700" cy="72075"/>
            </a:xfrm>
            <a:custGeom>
              <a:avLst/>
              <a:gdLst/>
              <a:ahLst/>
              <a:cxnLst/>
              <a:rect l="l" t="t" r="r" b="b"/>
              <a:pathLst>
                <a:path w="2628" h="2883" extrusionOk="0">
                  <a:moveTo>
                    <a:pt x="1954" y="0"/>
                  </a:moveTo>
                  <a:cubicBezTo>
                    <a:pt x="1651" y="0"/>
                    <a:pt x="1404" y="138"/>
                    <a:pt x="1252" y="358"/>
                  </a:cubicBezTo>
                  <a:cubicBezTo>
                    <a:pt x="881" y="895"/>
                    <a:pt x="523" y="1431"/>
                    <a:pt x="206" y="1981"/>
                  </a:cubicBezTo>
                  <a:cubicBezTo>
                    <a:pt x="0" y="2353"/>
                    <a:pt x="69" y="2656"/>
                    <a:pt x="289" y="2807"/>
                  </a:cubicBezTo>
                  <a:cubicBezTo>
                    <a:pt x="363" y="2856"/>
                    <a:pt x="447" y="2883"/>
                    <a:pt x="536" y="2883"/>
                  </a:cubicBezTo>
                  <a:cubicBezTo>
                    <a:pt x="696" y="2883"/>
                    <a:pt x="875" y="2799"/>
                    <a:pt x="1059" y="2614"/>
                  </a:cubicBezTo>
                  <a:cubicBezTo>
                    <a:pt x="1499" y="2161"/>
                    <a:pt x="1927" y="1706"/>
                    <a:pt x="2339" y="1225"/>
                  </a:cubicBezTo>
                  <a:cubicBezTo>
                    <a:pt x="2463" y="1088"/>
                    <a:pt x="2545" y="881"/>
                    <a:pt x="2573" y="688"/>
                  </a:cubicBezTo>
                  <a:cubicBezTo>
                    <a:pt x="2628" y="317"/>
                    <a:pt x="2339"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269200" y="5117550"/>
              <a:ext cx="66750" cy="64650"/>
            </a:xfrm>
            <a:custGeom>
              <a:avLst/>
              <a:gdLst/>
              <a:ahLst/>
              <a:cxnLst/>
              <a:rect l="l" t="t" r="r" b="b"/>
              <a:pathLst>
                <a:path w="2670" h="2586" extrusionOk="0">
                  <a:moveTo>
                    <a:pt x="2107" y="0"/>
                  </a:moveTo>
                  <a:cubicBezTo>
                    <a:pt x="2080" y="0"/>
                    <a:pt x="2052" y="2"/>
                    <a:pt x="2024" y="6"/>
                  </a:cubicBezTo>
                  <a:cubicBezTo>
                    <a:pt x="1790" y="47"/>
                    <a:pt x="1514" y="172"/>
                    <a:pt x="1349" y="350"/>
                  </a:cubicBezTo>
                  <a:cubicBezTo>
                    <a:pt x="937" y="790"/>
                    <a:pt x="593" y="1272"/>
                    <a:pt x="221" y="1753"/>
                  </a:cubicBezTo>
                  <a:cubicBezTo>
                    <a:pt x="70" y="1960"/>
                    <a:pt x="1" y="2208"/>
                    <a:pt x="208" y="2428"/>
                  </a:cubicBezTo>
                  <a:cubicBezTo>
                    <a:pt x="308" y="2542"/>
                    <a:pt x="423" y="2586"/>
                    <a:pt x="543" y="2586"/>
                  </a:cubicBezTo>
                  <a:cubicBezTo>
                    <a:pt x="654" y="2586"/>
                    <a:pt x="770" y="2549"/>
                    <a:pt x="881" y="2496"/>
                  </a:cubicBezTo>
                  <a:cubicBezTo>
                    <a:pt x="951" y="2469"/>
                    <a:pt x="1019" y="2441"/>
                    <a:pt x="1074" y="2400"/>
                  </a:cubicBezTo>
                  <a:cubicBezTo>
                    <a:pt x="1514" y="2001"/>
                    <a:pt x="1969" y="1616"/>
                    <a:pt x="2382" y="1203"/>
                  </a:cubicBezTo>
                  <a:cubicBezTo>
                    <a:pt x="2519" y="1065"/>
                    <a:pt x="2574" y="832"/>
                    <a:pt x="2670" y="639"/>
                  </a:cubicBezTo>
                  <a:cubicBezTo>
                    <a:pt x="2658" y="285"/>
                    <a:pt x="2424" y="0"/>
                    <a:pt x="2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252700" y="4850100"/>
              <a:ext cx="75000" cy="61325"/>
            </a:xfrm>
            <a:custGeom>
              <a:avLst/>
              <a:gdLst/>
              <a:ahLst/>
              <a:cxnLst/>
              <a:rect l="l" t="t" r="r" b="b"/>
              <a:pathLst>
                <a:path w="3000" h="2453" extrusionOk="0">
                  <a:moveTo>
                    <a:pt x="2532" y="1"/>
                  </a:moveTo>
                  <a:cubicBezTo>
                    <a:pt x="2354" y="56"/>
                    <a:pt x="2229" y="69"/>
                    <a:pt x="2134" y="124"/>
                  </a:cubicBezTo>
                  <a:cubicBezTo>
                    <a:pt x="1391" y="551"/>
                    <a:pt x="730" y="1087"/>
                    <a:pt x="193" y="1748"/>
                  </a:cubicBezTo>
                  <a:cubicBezTo>
                    <a:pt x="56" y="1913"/>
                    <a:pt x="1" y="2133"/>
                    <a:pt x="166" y="2325"/>
                  </a:cubicBezTo>
                  <a:cubicBezTo>
                    <a:pt x="245" y="2417"/>
                    <a:pt x="336" y="2453"/>
                    <a:pt x="432" y="2453"/>
                  </a:cubicBezTo>
                  <a:cubicBezTo>
                    <a:pt x="538" y="2453"/>
                    <a:pt x="650" y="2410"/>
                    <a:pt x="758" y="2353"/>
                  </a:cubicBezTo>
                  <a:cubicBezTo>
                    <a:pt x="799" y="2340"/>
                    <a:pt x="840" y="2312"/>
                    <a:pt x="868" y="2285"/>
                  </a:cubicBezTo>
                  <a:cubicBezTo>
                    <a:pt x="1418" y="1913"/>
                    <a:pt x="1982" y="1542"/>
                    <a:pt x="2519" y="1170"/>
                  </a:cubicBezTo>
                  <a:cubicBezTo>
                    <a:pt x="2656" y="1074"/>
                    <a:pt x="2807" y="950"/>
                    <a:pt x="2877" y="812"/>
                  </a:cubicBezTo>
                  <a:cubicBezTo>
                    <a:pt x="2959" y="661"/>
                    <a:pt x="3000" y="441"/>
                    <a:pt x="2932" y="304"/>
                  </a:cubicBezTo>
                  <a:cubicBezTo>
                    <a:pt x="2862" y="166"/>
                    <a:pt x="2656" y="83"/>
                    <a:pt x="2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185300" y="5219750"/>
              <a:ext cx="62600" cy="63200"/>
            </a:xfrm>
            <a:custGeom>
              <a:avLst/>
              <a:gdLst/>
              <a:ahLst/>
              <a:cxnLst/>
              <a:rect l="l" t="t" r="r" b="b"/>
              <a:pathLst>
                <a:path w="2504" h="2528" extrusionOk="0">
                  <a:moveTo>
                    <a:pt x="1936" y="0"/>
                  </a:moveTo>
                  <a:cubicBezTo>
                    <a:pt x="1914" y="0"/>
                    <a:pt x="1893" y="1"/>
                    <a:pt x="1871" y="4"/>
                  </a:cubicBezTo>
                  <a:cubicBezTo>
                    <a:pt x="1693" y="32"/>
                    <a:pt x="1473" y="128"/>
                    <a:pt x="1363" y="266"/>
                  </a:cubicBezTo>
                  <a:cubicBezTo>
                    <a:pt x="950" y="734"/>
                    <a:pt x="565" y="1215"/>
                    <a:pt x="207" y="1710"/>
                  </a:cubicBezTo>
                  <a:cubicBezTo>
                    <a:pt x="0" y="1985"/>
                    <a:pt x="14" y="2247"/>
                    <a:pt x="179" y="2412"/>
                  </a:cubicBezTo>
                  <a:cubicBezTo>
                    <a:pt x="257" y="2490"/>
                    <a:pt x="353" y="2528"/>
                    <a:pt x="462" y="2528"/>
                  </a:cubicBezTo>
                  <a:cubicBezTo>
                    <a:pt x="586" y="2528"/>
                    <a:pt x="728" y="2479"/>
                    <a:pt x="881" y="2385"/>
                  </a:cubicBezTo>
                  <a:cubicBezTo>
                    <a:pt x="922" y="2357"/>
                    <a:pt x="950" y="2343"/>
                    <a:pt x="977" y="2315"/>
                  </a:cubicBezTo>
                  <a:cubicBezTo>
                    <a:pt x="1403" y="1917"/>
                    <a:pt x="1844" y="1517"/>
                    <a:pt x="2243" y="1091"/>
                  </a:cubicBezTo>
                  <a:cubicBezTo>
                    <a:pt x="2366" y="967"/>
                    <a:pt x="2421" y="761"/>
                    <a:pt x="2504" y="596"/>
                  </a:cubicBezTo>
                  <a:cubicBezTo>
                    <a:pt x="2466" y="262"/>
                    <a:pt x="2235" y="0"/>
                    <a:pt x="1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447050" y="5255750"/>
              <a:ext cx="66400" cy="50450"/>
            </a:xfrm>
            <a:custGeom>
              <a:avLst/>
              <a:gdLst/>
              <a:ahLst/>
              <a:cxnLst/>
              <a:rect l="l" t="t" r="r" b="b"/>
              <a:pathLst>
                <a:path w="2656" h="2018" extrusionOk="0">
                  <a:moveTo>
                    <a:pt x="2003" y="1"/>
                  </a:moveTo>
                  <a:cubicBezTo>
                    <a:pt x="1946" y="1"/>
                    <a:pt x="1888" y="8"/>
                    <a:pt x="1830" y="22"/>
                  </a:cubicBezTo>
                  <a:cubicBezTo>
                    <a:pt x="1720" y="50"/>
                    <a:pt x="1609" y="92"/>
                    <a:pt x="1514" y="160"/>
                  </a:cubicBezTo>
                  <a:cubicBezTo>
                    <a:pt x="1142" y="435"/>
                    <a:pt x="771" y="710"/>
                    <a:pt x="399" y="1000"/>
                  </a:cubicBezTo>
                  <a:cubicBezTo>
                    <a:pt x="303" y="1068"/>
                    <a:pt x="220" y="1192"/>
                    <a:pt x="165" y="1316"/>
                  </a:cubicBezTo>
                  <a:cubicBezTo>
                    <a:pt x="0" y="1688"/>
                    <a:pt x="220" y="2018"/>
                    <a:pt x="716" y="2018"/>
                  </a:cubicBezTo>
                  <a:cubicBezTo>
                    <a:pt x="784" y="2003"/>
                    <a:pt x="963" y="1976"/>
                    <a:pt x="1101" y="1893"/>
                  </a:cubicBezTo>
                  <a:cubicBezTo>
                    <a:pt x="1472" y="1688"/>
                    <a:pt x="1844" y="1453"/>
                    <a:pt x="2215" y="1220"/>
                  </a:cubicBezTo>
                  <a:cubicBezTo>
                    <a:pt x="2325" y="1151"/>
                    <a:pt x="2407" y="1055"/>
                    <a:pt x="2477" y="958"/>
                  </a:cubicBezTo>
                  <a:cubicBezTo>
                    <a:pt x="2628" y="738"/>
                    <a:pt x="2655" y="490"/>
                    <a:pt x="2504" y="270"/>
                  </a:cubicBezTo>
                  <a:cubicBezTo>
                    <a:pt x="2396" y="97"/>
                    <a:pt x="2211"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160875" y="4968600"/>
              <a:ext cx="62625" cy="61750"/>
            </a:xfrm>
            <a:custGeom>
              <a:avLst/>
              <a:gdLst/>
              <a:ahLst/>
              <a:cxnLst/>
              <a:rect l="l" t="t" r="r" b="b"/>
              <a:pathLst>
                <a:path w="2505" h="2470" extrusionOk="0">
                  <a:moveTo>
                    <a:pt x="2067" y="1"/>
                  </a:moveTo>
                  <a:cubicBezTo>
                    <a:pt x="1993" y="1"/>
                    <a:pt x="1916" y="18"/>
                    <a:pt x="1844" y="49"/>
                  </a:cubicBezTo>
                  <a:cubicBezTo>
                    <a:pt x="1692" y="104"/>
                    <a:pt x="1527" y="172"/>
                    <a:pt x="1432" y="282"/>
                  </a:cubicBezTo>
                  <a:cubicBezTo>
                    <a:pt x="1005" y="750"/>
                    <a:pt x="592" y="1217"/>
                    <a:pt x="193" y="1700"/>
                  </a:cubicBezTo>
                  <a:cubicBezTo>
                    <a:pt x="111" y="1795"/>
                    <a:pt x="56" y="1920"/>
                    <a:pt x="42" y="2043"/>
                  </a:cubicBezTo>
                  <a:cubicBezTo>
                    <a:pt x="1" y="2291"/>
                    <a:pt x="152" y="2456"/>
                    <a:pt x="454" y="2470"/>
                  </a:cubicBezTo>
                  <a:cubicBezTo>
                    <a:pt x="524" y="2428"/>
                    <a:pt x="674" y="2401"/>
                    <a:pt x="784" y="2305"/>
                  </a:cubicBezTo>
                  <a:cubicBezTo>
                    <a:pt x="1267" y="1920"/>
                    <a:pt x="1734" y="1534"/>
                    <a:pt x="2202" y="1122"/>
                  </a:cubicBezTo>
                  <a:cubicBezTo>
                    <a:pt x="2325" y="1025"/>
                    <a:pt x="2435" y="847"/>
                    <a:pt x="2463" y="695"/>
                  </a:cubicBezTo>
                  <a:cubicBezTo>
                    <a:pt x="2505" y="530"/>
                    <a:pt x="2463" y="309"/>
                    <a:pt x="2380" y="172"/>
                  </a:cubicBezTo>
                  <a:cubicBezTo>
                    <a:pt x="2311" y="51"/>
                    <a:pt x="2193" y="1"/>
                    <a:pt x="2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010925" y="4968700"/>
              <a:ext cx="60550" cy="56575"/>
            </a:xfrm>
            <a:custGeom>
              <a:avLst/>
              <a:gdLst/>
              <a:ahLst/>
              <a:cxnLst/>
              <a:rect l="l" t="t" r="r" b="b"/>
              <a:pathLst>
                <a:path w="2422" h="2263" extrusionOk="0">
                  <a:moveTo>
                    <a:pt x="1930" y="1"/>
                  </a:moveTo>
                  <a:cubicBezTo>
                    <a:pt x="1723" y="1"/>
                    <a:pt x="1485" y="58"/>
                    <a:pt x="1349" y="182"/>
                  </a:cubicBezTo>
                  <a:cubicBezTo>
                    <a:pt x="936" y="595"/>
                    <a:pt x="551" y="1048"/>
                    <a:pt x="179" y="1503"/>
                  </a:cubicBezTo>
                  <a:cubicBezTo>
                    <a:pt x="0" y="1736"/>
                    <a:pt x="28" y="2011"/>
                    <a:pt x="193" y="2149"/>
                  </a:cubicBezTo>
                  <a:cubicBezTo>
                    <a:pt x="285" y="2229"/>
                    <a:pt x="380" y="2263"/>
                    <a:pt x="474" y="2263"/>
                  </a:cubicBezTo>
                  <a:cubicBezTo>
                    <a:pt x="590" y="2263"/>
                    <a:pt x="705" y="2212"/>
                    <a:pt x="812" y="2136"/>
                  </a:cubicBezTo>
                  <a:cubicBezTo>
                    <a:pt x="1252" y="1819"/>
                    <a:pt x="1692" y="1489"/>
                    <a:pt x="2105" y="1131"/>
                  </a:cubicBezTo>
                  <a:cubicBezTo>
                    <a:pt x="2270" y="993"/>
                    <a:pt x="2352" y="746"/>
                    <a:pt x="2422" y="650"/>
                  </a:cubicBezTo>
                  <a:cubicBezTo>
                    <a:pt x="2422" y="265"/>
                    <a:pt x="2257" y="3"/>
                    <a:pt x="1995" y="3"/>
                  </a:cubicBezTo>
                  <a:cubicBezTo>
                    <a:pt x="1974" y="2"/>
                    <a:pt x="1952"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354175" y="5117775"/>
              <a:ext cx="65375" cy="52925"/>
            </a:xfrm>
            <a:custGeom>
              <a:avLst/>
              <a:gdLst/>
              <a:ahLst/>
              <a:cxnLst/>
              <a:rect l="l" t="t" r="r" b="b"/>
              <a:pathLst>
                <a:path w="2615" h="2117" extrusionOk="0">
                  <a:moveTo>
                    <a:pt x="2050" y="0"/>
                  </a:moveTo>
                  <a:cubicBezTo>
                    <a:pt x="1895" y="0"/>
                    <a:pt x="1722" y="56"/>
                    <a:pt x="1555" y="176"/>
                  </a:cubicBezTo>
                  <a:cubicBezTo>
                    <a:pt x="1211" y="410"/>
                    <a:pt x="881" y="685"/>
                    <a:pt x="564" y="946"/>
                  </a:cubicBezTo>
                  <a:cubicBezTo>
                    <a:pt x="399" y="1098"/>
                    <a:pt x="207" y="1249"/>
                    <a:pt x="96" y="1428"/>
                  </a:cubicBezTo>
                  <a:cubicBezTo>
                    <a:pt x="14" y="1552"/>
                    <a:pt x="1" y="1758"/>
                    <a:pt x="56" y="1882"/>
                  </a:cubicBezTo>
                  <a:cubicBezTo>
                    <a:pt x="96" y="1992"/>
                    <a:pt x="262" y="2047"/>
                    <a:pt x="358" y="2116"/>
                  </a:cubicBezTo>
                  <a:cubicBezTo>
                    <a:pt x="509" y="2061"/>
                    <a:pt x="634" y="2047"/>
                    <a:pt x="716" y="1992"/>
                  </a:cubicBezTo>
                  <a:cubicBezTo>
                    <a:pt x="1211" y="1676"/>
                    <a:pt x="1720" y="1373"/>
                    <a:pt x="2202" y="1029"/>
                  </a:cubicBezTo>
                  <a:cubicBezTo>
                    <a:pt x="2545" y="781"/>
                    <a:pt x="2615" y="410"/>
                    <a:pt x="2450" y="176"/>
                  </a:cubicBezTo>
                  <a:cubicBezTo>
                    <a:pt x="2357" y="62"/>
                    <a:pt x="2214" y="0"/>
                    <a:pt x="2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229675" y="5277025"/>
              <a:ext cx="54000" cy="57300"/>
            </a:xfrm>
            <a:custGeom>
              <a:avLst/>
              <a:gdLst/>
              <a:ahLst/>
              <a:cxnLst/>
              <a:rect l="l" t="t" r="r" b="b"/>
              <a:pathLst>
                <a:path w="2160" h="2292" extrusionOk="0">
                  <a:moveTo>
                    <a:pt x="1581" y="0"/>
                  </a:moveTo>
                  <a:cubicBezTo>
                    <a:pt x="1546" y="0"/>
                    <a:pt x="1509" y="4"/>
                    <a:pt x="1472" y="11"/>
                  </a:cubicBezTo>
                  <a:cubicBezTo>
                    <a:pt x="1307" y="52"/>
                    <a:pt x="1101" y="149"/>
                    <a:pt x="991" y="286"/>
                  </a:cubicBezTo>
                  <a:cubicBezTo>
                    <a:pt x="674" y="685"/>
                    <a:pt x="386" y="1125"/>
                    <a:pt x="96" y="1552"/>
                  </a:cubicBezTo>
                  <a:cubicBezTo>
                    <a:pt x="41" y="1648"/>
                    <a:pt x="14" y="1785"/>
                    <a:pt x="0" y="1910"/>
                  </a:cubicBezTo>
                  <a:cubicBezTo>
                    <a:pt x="0" y="2137"/>
                    <a:pt x="156" y="2291"/>
                    <a:pt x="360" y="2291"/>
                  </a:cubicBezTo>
                  <a:cubicBezTo>
                    <a:pt x="390" y="2291"/>
                    <a:pt x="422" y="2288"/>
                    <a:pt x="454" y="2281"/>
                  </a:cubicBezTo>
                  <a:cubicBezTo>
                    <a:pt x="564" y="2253"/>
                    <a:pt x="688" y="2212"/>
                    <a:pt x="771" y="2130"/>
                  </a:cubicBezTo>
                  <a:cubicBezTo>
                    <a:pt x="1156" y="1800"/>
                    <a:pt x="1527" y="1469"/>
                    <a:pt x="1871" y="1112"/>
                  </a:cubicBezTo>
                  <a:cubicBezTo>
                    <a:pt x="2009" y="987"/>
                    <a:pt x="2064" y="782"/>
                    <a:pt x="2160" y="602"/>
                  </a:cubicBezTo>
                  <a:cubicBezTo>
                    <a:pt x="2123" y="257"/>
                    <a:pt x="1887" y="0"/>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141275" y="5048675"/>
              <a:ext cx="54350" cy="55625"/>
            </a:xfrm>
            <a:custGeom>
              <a:avLst/>
              <a:gdLst/>
              <a:ahLst/>
              <a:cxnLst/>
              <a:rect l="l" t="t" r="r" b="b"/>
              <a:pathLst>
                <a:path w="2174" h="2225" extrusionOk="0">
                  <a:moveTo>
                    <a:pt x="1577" y="0"/>
                  </a:moveTo>
                  <a:cubicBezTo>
                    <a:pt x="1443" y="0"/>
                    <a:pt x="1312" y="60"/>
                    <a:pt x="1211" y="161"/>
                  </a:cubicBezTo>
                  <a:cubicBezTo>
                    <a:pt x="936" y="450"/>
                    <a:pt x="688" y="753"/>
                    <a:pt x="455" y="1056"/>
                  </a:cubicBezTo>
                  <a:cubicBezTo>
                    <a:pt x="303" y="1234"/>
                    <a:pt x="138" y="1426"/>
                    <a:pt x="55" y="1633"/>
                  </a:cubicBezTo>
                  <a:cubicBezTo>
                    <a:pt x="0" y="1771"/>
                    <a:pt x="0" y="2019"/>
                    <a:pt x="83" y="2101"/>
                  </a:cubicBezTo>
                  <a:cubicBezTo>
                    <a:pt x="179" y="2211"/>
                    <a:pt x="400" y="2211"/>
                    <a:pt x="565" y="2224"/>
                  </a:cubicBezTo>
                  <a:cubicBezTo>
                    <a:pt x="647" y="2224"/>
                    <a:pt x="743" y="2169"/>
                    <a:pt x="812" y="2114"/>
                  </a:cubicBezTo>
                  <a:cubicBezTo>
                    <a:pt x="1183" y="1771"/>
                    <a:pt x="1568" y="1426"/>
                    <a:pt x="1913" y="1069"/>
                  </a:cubicBezTo>
                  <a:cubicBezTo>
                    <a:pt x="2036" y="945"/>
                    <a:pt x="2078" y="753"/>
                    <a:pt x="2174" y="533"/>
                  </a:cubicBezTo>
                  <a:cubicBezTo>
                    <a:pt x="2064" y="381"/>
                    <a:pt x="1981" y="188"/>
                    <a:pt x="1830" y="78"/>
                  </a:cubicBezTo>
                  <a:cubicBezTo>
                    <a:pt x="1750" y="25"/>
                    <a:pt x="1663" y="0"/>
                    <a:pt x="1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947975" y="4952725"/>
              <a:ext cx="62975" cy="50800"/>
            </a:xfrm>
            <a:custGeom>
              <a:avLst/>
              <a:gdLst/>
              <a:ahLst/>
              <a:cxnLst/>
              <a:rect l="l" t="t" r="r" b="b"/>
              <a:pathLst>
                <a:path w="2519" h="2032" extrusionOk="0">
                  <a:moveTo>
                    <a:pt x="1922" y="0"/>
                  </a:moveTo>
                  <a:cubicBezTo>
                    <a:pt x="1760" y="0"/>
                    <a:pt x="1581" y="59"/>
                    <a:pt x="1418" y="188"/>
                  </a:cubicBezTo>
                  <a:cubicBezTo>
                    <a:pt x="1018" y="491"/>
                    <a:pt x="647" y="834"/>
                    <a:pt x="290" y="1165"/>
                  </a:cubicBezTo>
                  <a:cubicBezTo>
                    <a:pt x="207" y="1247"/>
                    <a:pt x="138" y="1357"/>
                    <a:pt x="97" y="1467"/>
                  </a:cubicBezTo>
                  <a:cubicBezTo>
                    <a:pt x="0" y="1770"/>
                    <a:pt x="193" y="2018"/>
                    <a:pt x="565" y="2032"/>
                  </a:cubicBezTo>
                  <a:cubicBezTo>
                    <a:pt x="633" y="2004"/>
                    <a:pt x="771" y="1990"/>
                    <a:pt x="867" y="1922"/>
                  </a:cubicBezTo>
                  <a:cubicBezTo>
                    <a:pt x="1280" y="1647"/>
                    <a:pt x="1706" y="1371"/>
                    <a:pt x="2091" y="1069"/>
                  </a:cubicBezTo>
                  <a:cubicBezTo>
                    <a:pt x="2436" y="794"/>
                    <a:pt x="2518" y="422"/>
                    <a:pt x="2326" y="174"/>
                  </a:cubicBezTo>
                  <a:cubicBezTo>
                    <a:pt x="2235" y="62"/>
                    <a:pt x="2088" y="0"/>
                    <a:pt x="1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273000" y="5339075"/>
              <a:ext cx="54375" cy="57625"/>
            </a:xfrm>
            <a:custGeom>
              <a:avLst/>
              <a:gdLst/>
              <a:ahLst/>
              <a:cxnLst/>
              <a:rect l="l" t="t" r="r" b="b"/>
              <a:pathLst>
                <a:path w="2175" h="2305" extrusionOk="0">
                  <a:moveTo>
                    <a:pt x="1601" y="0"/>
                  </a:moveTo>
                  <a:cubicBezTo>
                    <a:pt x="1483" y="0"/>
                    <a:pt x="1366" y="49"/>
                    <a:pt x="1280" y="143"/>
                  </a:cubicBezTo>
                  <a:cubicBezTo>
                    <a:pt x="1060" y="349"/>
                    <a:pt x="867" y="597"/>
                    <a:pt x="689" y="844"/>
                  </a:cubicBezTo>
                  <a:cubicBezTo>
                    <a:pt x="469" y="1134"/>
                    <a:pt x="276" y="1450"/>
                    <a:pt x="97" y="1767"/>
                  </a:cubicBezTo>
                  <a:cubicBezTo>
                    <a:pt x="1" y="1932"/>
                    <a:pt x="14" y="2152"/>
                    <a:pt x="193" y="2248"/>
                  </a:cubicBezTo>
                  <a:cubicBezTo>
                    <a:pt x="268" y="2292"/>
                    <a:pt x="358" y="2305"/>
                    <a:pt x="451" y="2305"/>
                  </a:cubicBezTo>
                  <a:cubicBezTo>
                    <a:pt x="531" y="2305"/>
                    <a:pt x="613" y="2295"/>
                    <a:pt x="689" y="2289"/>
                  </a:cubicBezTo>
                  <a:cubicBezTo>
                    <a:pt x="785" y="2275"/>
                    <a:pt x="867" y="2193"/>
                    <a:pt x="936" y="2124"/>
                  </a:cubicBezTo>
                  <a:cubicBezTo>
                    <a:pt x="1267" y="1767"/>
                    <a:pt x="1610" y="1422"/>
                    <a:pt x="1913" y="1051"/>
                  </a:cubicBezTo>
                  <a:cubicBezTo>
                    <a:pt x="2023" y="927"/>
                    <a:pt x="2078" y="734"/>
                    <a:pt x="2175" y="528"/>
                  </a:cubicBezTo>
                  <a:cubicBezTo>
                    <a:pt x="2078" y="376"/>
                    <a:pt x="1995" y="198"/>
                    <a:pt x="1858" y="88"/>
                  </a:cubicBezTo>
                  <a:cubicBezTo>
                    <a:pt x="1781" y="29"/>
                    <a:pt x="1691" y="0"/>
                    <a:pt x="1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246875" y="4933425"/>
              <a:ext cx="58825" cy="57725"/>
            </a:xfrm>
            <a:custGeom>
              <a:avLst/>
              <a:gdLst/>
              <a:ahLst/>
              <a:cxnLst/>
              <a:rect l="l" t="t" r="r" b="b"/>
              <a:pathLst>
                <a:path w="2353" h="2309" extrusionOk="0">
                  <a:moveTo>
                    <a:pt x="1867" y="0"/>
                  </a:moveTo>
                  <a:cubicBezTo>
                    <a:pt x="1825" y="0"/>
                    <a:pt x="1784" y="4"/>
                    <a:pt x="1747" y="10"/>
                  </a:cubicBezTo>
                  <a:cubicBezTo>
                    <a:pt x="1609" y="38"/>
                    <a:pt x="1459" y="162"/>
                    <a:pt x="1349" y="272"/>
                  </a:cubicBezTo>
                  <a:cubicBezTo>
                    <a:pt x="963" y="698"/>
                    <a:pt x="578" y="1139"/>
                    <a:pt x="206" y="1579"/>
                  </a:cubicBezTo>
                  <a:cubicBezTo>
                    <a:pt x="124" y="1676"/>
                    <a:pt x="69" y="1799"/>
                    <a:pt x="41" y="1923"/>
                  </a:cubicBezTo>
                  <a:cubicBezTo>
                    <a:pt x="0" y="2143"/>
                    <a:pt x="138" y="2309"/>
                    <a:pt x="454" y="2309"/>
                  </a:cubicBezTo>
                  <a:cubicBezTo>
                    <a:pt x="523" y="2281"/>
                    <a:pt x="674" y="2226"/>
                    <a:pt x="798" y="2129"/>
                  </a:cubicBezTo>
                  <a:cubicBezTo>
                    <a:pt x="1238" y="1758"/>
                    <a:pt x="1679" y="1359"/>
                    <a:pt x="2105" y="960"/>
                  </a:cubicBezTo>
                  <a:cubicBezTo>
                    <a:pt x="2215" y="850"/>
                    <a:pt x="2312" y="698"/>
                    <a:pt x="2339" y="561"/>
                  </a:cubicBezTo>
                  <a:cubicBezTo>
                    <a:pt x="2352" y="410"/>
                    <a:pt x="2325" y="190"/>
                    <a:pt x="2229" y="107"/>
                  </a:cubicBezTo>
                  <a:cubicBezTo>
                    <a:pt x="2146" y="34"/>
                    <a:pt x="1999" y="0"/>
                    <a:pt x="1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295350" y="5212125"/>
              <a:ext cx="55050" cy="51550"/>
            </a:xfrm>
            <a:custGeom>
              <a:avLst/>
              <a:gdLst/>
              <a:ahLst/>
              <a:cxnLst/>
              <a:rect l="l" t="t" r="r" b="b"/>
              <a:pathLst>
                <a:path w="2202" h="2062" extrusionOk="0">
                  <a:moveTo>
                    <a:pt x="1657" y="0"/>
                  </a:moveTo>
                  <a:cubicBezTo>
                    <a:pt x="1611" y="0"/>
                    <a:pt x="1563" y="7"/>
                    <a:pt x="1514" y="21"/>
                  </a:cubicBezTo>
                  <a:cubicBezTo>
                    <a:pt x="1336" y="61"/>
                    <a:pt x="1143" y="171"/>
                    <a:pt x="1005" y="309"/>
                  </a:cubicBezTo>
                  <a:cubicBezTo>
                    <a:pt x="730" y="584"/>
                    <a:pt x="483" y="874"/>
                    <a:pt x="235" y="1190"/>
                  </a:cubicBezTo>
                  <a:cubicBezTo>
                    <a:pt x="15" y="1451"/>
                    <a:pt x="1" y="1727"/>
                    <a:pt x="152" y="1905"/>
                  </a:cubicBezTo>
                  <a:cubicBezTo>
                    <a:pt x="239" y="2006"/>
                    <a:pt x="364" y="2062"/>
                    <a:pt x="503" y="2062"/>
                  </a:cubicBezTo>
                  <a:cubicBezTo>
                    <a:pt x="628" y="2062"/>
                    <a:pt x="765" y="2017"/>
                    <a:pt x="895" y="1919"/>
                  </a:cubicBezTo>
                  <a:cubicBezTo>
                    <a:pt x="1266" y="1657"/>
                    <a:pt x="1611" y="1369"/>
                    <a:pt x="1941" y="1066"/>
                  </a:cubicBezTo>
                  <a:cubicBezTo>
                    <a:pt x="2064" y="942"/>
                    <a:pt x="2119" y="736"/>
                    <a:pt x="2202" y="571"/>
                  </a:cubicBezTo>
                  <a:cubicBezTo>
                    <a:pt x="2167" y="240"/>
                    <a:pt x="1939" y="0"/>
                    <a:pt x="1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280900" y="5002550"/>
              <a:ext cx="62525" cy="58450"/>
            </a:xfrm>
            <a:custGeom>
              <a:avLst/>
              <a:gdLst/>
              <a:ahLst/>
              <a:cxnLst/>
              <a:rect l="l" t="t" r="r" b="b"/>
              <a:pathLst>
                <a:path w="2501" h="2338" extrusionOk="0">
                  <a:moveTo>
                    <a:pt x="2084" y="1"/>
                  </a:moveTo>
                  <a:cubicBezTo>
                    <a:pt x="1987" y="1"/>
                    <a:pt x="1884" y="39"/>
                    <a:pt x="1789" y="121"/>
                  </a:cubicBezTo>
                  <a:cubicBezTo>
                    <a:pt x="1184" y="657"/>
                    <a:pt x="634" y="1250"/>
                    <a:pt x="56" y="1827"/>
                  </a:cubicBezTo>
                  <a:cubicBezTo>
                    <a:pt x="43" y="1841"/>
                    <a:pt x="28" y="1868"/>
                    <a:pt x="28" y="1882"/>
                  </a:cubicBezTo>
                  <a:cubicBezTo>
                    <a:pt x="43" y="2020"/>
                    <a:pt x="1" y="2185"/>
                    <a:pt x="70" y="2281"/>
                  </a:cubicBezTo>
                  <a:cubicBezTo>
                    <a:pt x="109" y="2330"/>
                    <a:pt x="217" y="2337"/>
                    <a:pt x="320" y="2337"/>
                  </a:cubicBezTo>
                  <a:cubicBezTo>
                    <a:pt x="363" y="2337"/>
                    <a:pt x="405" y="2336"/>
                    <a:pt x="441" y="2336"/>
                  </a:cubicBezTo>
                  <a:cubicBezTo>
                    <a:pt x="510" y="2336"/>
                    <a:pt x="579" y="2281"/>
                    <a:pt x="634" y="2240"/>
                  </a:cubicBezTo>
                  <a:cubicBezTo>
                    <a:pt x="1171" y="1800"/>
                    <a:pt x="1707" y="1373"/>
                    <a:pt x="2230" y="919"/>
                  </a:cubicBezTo>
                  <a:cubicBezTo>
                    <a:pt x="2367" y="809"/>
                    <a:pt x="2436" y="617"/>
                    <a:pt x="2491" y="534"/>
                  </a:cubicBezTo>
                  <a:cubicBezTo>
                    <a:pt x="2501" y="207"/>
                    <a:pt x="230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388900" y="5146525"/>
              <a:ext cx="57825" cy="50700"/>
            </a:xfrm>
            <a:custGeom>
              <a:avLst/>
              <a:gdLst/>
              <a:ahLst/>
              <a:cxnLst/>
              <a:rect l="l" t="t" r="r" b="b"/>
              <a:pathLst>
                <a:path w="2313" h="2028" extrusionOk="0">
                  <a:moveTo>
                    <a:pt x="1818" y="1"/>
                  </a:moveTo>
                  <a:cubicBezTo>
                    <a:pt x="1778" y="1"/>
                    <a:pt x="1736" y="6"/>
                    <a:pt x="1693" y="16"/>
                  </a:cubicBezTo>
                  <a:cubicBezTo>
                    <a:pt x="1556" y="44"/>
                    <a:pt x="1418" y="113"/>
                    <a:pt x="1308" y="209"/>
                  </a:cubicBezTo>
                  <a:cubicBezTo>
                    <a:pt x="923" y="567"/>
                    <a:pt x="551" y="939"/>
                    <a:pt x="180" y="1310"/>
                  </a:cubicBezTo>
                  <a:cubicBezTo>
                    <a:pt x="125" y="1365"/>
                    <a:pt x="56" y="1434"/>
                    <a:pt x="43" y="1502"/>
                  </a:cubicBezTo>
                  <a:cubicBezTo>
                    <a:pt x="28" y="1640"/>
                    <a:pt x="1" y="1805"/>
                    <a:pt x="56" y="1887"/>
                  </a:cubicBezTo>
                  <a:cubicBezTo>
                    <a:pt x="125" y="1970"/>
                    <a:pt x="290" y="2012"/>
                    <a:pt x="413" y="2025"/>
                  </a:cubicBezTo>
                  <a:cubicBezTo>
                    <a:pt x="425" y="2027"/>
                    <a:pt x="436" y="2028"/>
                    <a:pt x="448" y="2028"/>
                  </a:cubicBezTo>
                  <a:cubicBezTo>
                    <a:pt x="522" y="2028"/>
                    <a:pt x="602" y="1992"/>
                    <a:pt x="661" y="1957"/>
                  </a:cubicBezTo>
                  <a:cubicBezTo>
                    <a:pt x="1129" y="1654"/>
                    <a:pt x="1611" y="1337"/>
                    <a:pt x="2064" y="1007"/>
                  </a:cubicBezTo>
                  <a:cubicBezTo>
                    <a:pt x="2202" y="911"/>
                    <a:pt x="2257" y="704"/>
                    <a:pt x="2312" y="622"/>
                  </a:cubicBezTo>
                  <a:cubicBezTo>
                    <a:pt x="2312" y="238"/>
                    <a:pt x="2093" y="1"/>
                    <a:pt x="18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344200" y="5048150"/>
              <a:ext cx="57475" cy="48750"/>
            </a:xfrm>
            <a:custGeom>
              <a:avLst/>
              <a:gdLst/>
              <a:ahLst/>
              <a:cxnLst/>
              <a:rect l="l" t="t" r="r" b="b"/>
              <a:pathLst>
                <a:path w="2299" h="1950" extrusionOk="0">
                  <a:moveTo>
                    <a:pt x="1750" y="1"/>
                  </a:moveTo>
                  <a:cubicBezTo>
                    <a:pt x="1643" y="1"/>
                    <a:pt x="1529" y="28"/>
                    <a:pt x="1418" y="86"/>
                  </a:cubicBezTo>
                  <a:cubicBezTo>
                    <a:pt x="923" y="347"/>
                    <a:pt x="510" y="719"/>
                    <a:pt x="193" y="1187"/>
                  </a:cubicBezTo>
                  <a:cubicBezTo>
                    <a:pt x="55" y="1379"/>
                    <a:pt x="0" y="1613"/>
                    <a:pt x="180" y="1805"/>
                  </a:cubicBezTo>
                  <a:cubicBezTo>
                    <a:pt x="276" y="1909"/>
                    <a:pt x="382" y="1950"/>
                    <a:pt x="491" y="1950"/>
                  </a:cubicBezTo>
                  <a:cubicBezTo>
                    <a:pt x="599" y="1950"/>
                    <a:pt x="709" y="1909"/>
                    <a:pt x="812" y="1847"/>
                  </a:cubicBezTo>
                  <a:cubicBezTo>
                    <a:pt x="1225" y="1572"/>
                    <a:pt x="1638" y="1297"/>
                    <a:pt x="2023" y="1007"/>
                  </a:cubicBezTo>
                  <a:cubicBezTo>
                    <a:pt x="2174" y="884"/>
                    <a:pt x="2243" y="691"/>
                    <a:pt x="2298" y="594"/>
                  </a:cubicBezTo>
                  <a:cubicBezTo>
                    <a:pt x="2298" y="219"/>
                    <a:pt x="2051" y="1"/>
                    <a:pt x="1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272325" y="4780725"/>
              <a:ext cx="55050" cy="53125"/>
            </a:xfrm>
            <a:custGeom>
              <a:avLst/>
              <a:gdLst/>
              <a:ahLst/>
              <a:cxnLst/>
              <a:rect l="l" t="t" r="r" b="b"/>
              <a:pathLst>
                <a:path w="2202" h="2125" extrusionOk="0">
                  <a:moveTo>
                    <a:pt x="1573" y="0"/>
                  </a:moveTo>
                  <a:cubicBezTo>
                    <a:pt x="1434" y="0"/>
                    <a:pt x="1294" y="57"/>
                    <a:pt x="1169" y="148"/>
                  </a:cubicBezTo>
                  <a:cubicBezTo>
                    <a:pt x="729" y="478"/>
                    <a:pt x="399" y="918"/>
                    <a:pt x="151" y="1413"/>
                  </a:cubicBezTo>
                  <a:cubicBezTo>
                    <a:pt x="41" y="1620"/>
                    <a:pt x="0" y="1854"/>
                    <a:pt x="220" y="2033"/>
                  </a:cubicBezTo>
                  <a:cubicBezTo>
                    <a:pt x="301" y="2098"/>
                    <a:pt x="380" y="2125"/>
                    <a:pt x="456" y="2125"/>
                  </a:cubicBezTo>
                  <a:cubicBezTo>
                    <a:pt x="588" y="2125"/>
                    <a:pt x="712" y="2046"/>
                    <a:pt x="826" y="1950"/>
                  </a:cubicBezTo>
                  <a:cubicBezTo>
                    <a:pt x="1184" y="1648"/>
                    <a:pt x="1541" y="1345"/>
                    <a:pt x="1871" y="1028"/>
                  </a:cubicBezTo>
                  <a:cubicBezTo>
                    <a:pt x="2009" y="905"/>
                    <a:pt x="2077" y="725"/>
                    <a:pt x="2202" y="520"/>
                  </a:cubicBezTo>
                  <a:cubicBezTo>
                    <a:pt x="2064" y="354"/>
                    <a:pt x="1981" y="175"/>
                    <a:pt x="1844" y="79"/>
                  </a:cubicBezTo>
                  <a:cubicBezTo>
                    <a:pt x="1757" y="25"/>
                    <a:pt x="1665" y="0"/>
                    <a:pt x="1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341800" y="5252800"/>
              <a:ext cx="52300" cy="47625"/>
            </a:xfrm>
            <a:custGeom>
              <a:avLst/>
              <a:gdLst/>
              <a:ahLst/>
              <a:cxnLst/>
              <a:rect l="l" t="t" r="r" b="b"/>
              <a:pathLst>
                <a:path w="2092" h="1905" extrusionOk="0">
                  <a:moveTo>
                    <a:pt x="1563" y="1"/>
                  </a:moveTo>
                  <a:cubicBezTo>
                    <a:pt x="1478" y="1"/>
                    <a:pt x="1391" y="23"/>
                    <a:pt x="1307" y="72"/>
                  </a:cubicBezTo>
                  <a:cubicBezTo>
                    <a:pt x="771" y="375"/>
                    <a:pt x="371" y="828"/>
                    <a:pt x="55" y="1338"/>
                  </a:cubicBezTo>
                  <a:cubicBezTo>
                    <a:pt x="0" y="1434"/>
                    <a:pt x="14" y="1668"/>
                    <a:pt x="83" y="1764"/>
                  </a:cubicBezTo>
                  <a:cubicBezTo>
                    <a:pt x="179" y="1861"/>
                    <a:pt x="371" y="1874"/>
                    <a:pt x="523" y="1901"/>
                  </a:cubicBezTo>
                  <a:cubicBezTo>
                    <a:pt x="531" y="1903"/>
                    <a:pt x="539" y="1904"/>
                    <a:pt x="547" y="1904"/>
                  </a:cubicBezTo>
                  <a:cubicBezTo>
                    <a:pt x="600" y="1904"/>
                    <a:pt x="668" y="1868"/>
                    <a:pt x="716" y="1833"/>
                  </a:cubicBezTo>
                  <a:cubicBezTo>
                    <a:pt x="1114" y="1544"/>
                    <a:pt x="1499" y="1283"/>
                    <a:pt x="1872" y="966"/>
                  </a:cubicBezTo>
                  <a:cubicBezTo>
                    <a:pt x="1995" y="870"/>
                    <a:pt x="2050" y="691"/>
                    <a:pt x="2092" y="608"/>
                  </a:cubicBezTo>
                  <a:cubicBezTo>
                    <a:pt x="2081" y="240"/>
                    <a:pt x="1837" y="1"/>
                    <a:pt x="1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179450" y="4772350"/>
              <a:ext cx="56675" cy="48450"/>
            </a:xfrm>
            <a:custGeom>
              <a:avLst/>
              <a:gdLst/>
              <a:ahLst/>
              <a:cxnLst/>
              <a:rect l="l" t="t" r="r" b="b"/>
              <a:pathLst>
                <a:path w="2267" h="1938" extrusionOk="0">
                  <a:moveTo>
                    <a:pt x="1786" y="0"/>
                  </a:moveTo>
                  <a:cubicBezTo>
                    <a:pt x="1680" y="0"/>
                    <a:pt x="1567" y="36"/>
                    <a:pt x="1459" y="112"/>
                  </a:cubicBezTo>
                  <a:cubicBezTo>
                    <a:pt x="1005" y="442"/>
                    <a:pt x="592" y="855"/>
                    <a:pt x="193" y="1253"/>
                  </a:cubicBezTo>
                  <a:cubicBezTo>
                    <a:pt x="41" y="1405"/>
                    <a:pt x="1" y="1625"/>
                    <a:pt x="152" y="1803"/>
                  </a:cubicBezTo>
                  <a:cubicBezTo>
                    <a:pt x="234" y="1900"/>
                    <a:pt x="331" y="1938"/>
                    <a:pt x="431" y="1938"/>
                  </a:cubicBezTo>
                  <a:cubicBezTo>
                    <a:pt x="530" y="1938"/>
                    <a:pt x="633" y="1900"/>
                    <a:pt x="729" y="1845"/>
                  </a:cubicBezTo>
                  <a:cubicBezTo>
                    <a:pt x="1156" y="1556"/>
                    <a:pt x="1597" y="1267"/>
                    <a:pt x="1995" y="950"/>
                  </a:cubicBezTo>
                  <a:cubicBezTo>
                    <a:pt x="2133" y="840"/>
                    <a:pt x="2202" y="648"/>
                    <a:pt x="2257" y="565"/>
                  </a:cubicBezTo>
                  <a:cubicBezTo>
                    <a:pt x="2266" y="213"/>
                    <a:pt x="2047" y="0"/>
                    <a:pt x="17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20550" y="5199525"/>
              <a:ext cx="54725" cy="45050"/>
            </a:xfrm>
            <a:custGeom>
              <a:avLst/>
              <a:gdLst/>
              <a:ahLst/>
              <a:cxnLst/>
              <a:rect l="l" t="t" r="r" b="b"/>
              <a:pathLst>
                <a:path w="2189" h="1802" extrusionOk="0">
                  <a:moveTo>
                    <a:pt x="1674" y="1"/>
                  </a:moveTo>
                  <a:cubicBezTo>
                    <a:pt x="1572" y="1"/>
                    <a:pt x="1466" y="32"/>
                    <a:pt x="1363" y="98"/>
                  </a:cubicBezTo>
                  <a:cubicBezTo>
                    <a:pt x="950" y="373"/>
                    <a:pt x="578" y="730"/>
                    <a:pt x="221" y="1088"/>
                  </a:cubicBezTo>
                  <a:cubicBezTo>
                    <a:pt x="55" y="1240"/>
                    <a:pt x="0" y="1473"/>
                    <a:pt x="166" y="1680"/>
                  </a:cubicBezTo>
                  <a:cubicBezTo>
                    <a:pt x="247" y="1768"/>
                    <a:pt x="340" y="1801"/>
                    <a:pt x="435" y="1801"/>
                  </a:cubicBezTo>
                  <a:cubicBezTo>
                    <a:pt x="549" y="1801"/>
                    <a:pt x="666" y="1754"/>
                    <a:pt x="771" y="1694"/>
                  </a:cubicBezTo>
                  <a:cubicBezTo>
                    <a:pt x="1156" y="1473"/>
                    <a:pt x="1541" y="1240"/>
                    <a:pt x="1899" y="992"/>
                  </a:cubicBezTo>
                  <a:cubicBezTo>
                    <a:pt x="2051" y="882"/>
                    <a:pt x="2133" y="690"/>
                    <a:pt x="2188" y="607"/>
                  </a:cubicBezTo>
                  <a:cubicBezTo>
                    <a:pt x="2188" y="234"/>
                    <a:pt x="1952" y="1"/>
                    <a:pt x="1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946600" y="5039900"/>
              <a:ext cx="52650" cy="47550"/>
            </a:xfrm>
            <a:custGeom>
              <a:avLst/>
              <a:gdLst/>
              <a:ahLst/>
              <a:cxnLst/>
              <a:rect l="l" t="t" r="r" b="b"/>
              <a:pathLst>
                <a:path w="2106" h="1902" extrusionOk="0">
                  <a:moveTo>
                    <a:pt x="1530" y="1"/>
                  </a:moveTo>
                  <a:cubicBezTo>
                    <a:pt x="1449" y="1"/>
                    <a:pt x="1368" y="24"/>
                    <a:pt x="1293" y="71"/>
                  </a:cubicBezTo>
                  <a:cubicBezTo>
                    <a:pt x="785" y="388"/>
                    <a:pt x="400" y="842"/>
                    <a:pt x="125" y="1379"/>
                  </a:cubicBezTo>
                  <a:cubicBezTo>
                    <a:pt x="0" y="1627"/>
                    <a:pt x="207" y="1902"/>
                    <a:pt x="510" y="1902"/>
                  </a:cubicBezTo>
                  <a:cubicBezTo>
                    <a:pt x="523" y="1902"/>
                    <a:pt x="550" y="1902"/>
                    <a:pt x="578" y="1887"/>
                  </a:cubicBezTo>
                  <a:cubicBezTo>
                    <a:pt x="1156" y="1640"/>
                    <a:pt x="1651" y="1282"/>
                    <a:pt x="1996" y="746"/>
                  </a:cubicBezTo>
                  <a:cubicBezTo>
                    <a:pt x="2106" y="554"/>
                    <a:pt x="2051" y="333"/>
                    <a:pt x="1899" y="168"/>
                  </a:cubicBezTo>
                  <a:cubicBezTo>
                    <a:pt x="1789" y="58"/>
                    <a:pt x="1659" y="1"/>
                    <a:pt x="15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101375" y="4948100"/>
              <a:ext cx="57800" cy="46450"/>
            </a:xfrm>
            <a:custGeom>
              <a:avLst/>
              <a:gdLst/>
              <a:ahLst/>
              <a:cxnLst/>
              <a:rect l="l" t="t" r="r" b="b"/>
              <a:pathLst>
                <a:path w="2312" h="1858" extrusionOk="0">
                  <a:moveTo>
                    <a:pt x="1907" y="1"/>
                  </a:moveTo>
                  <a:cubicBezTo>
                    <a:pt x="1900" y="1"/>
                    <a:pt x="1893" y="1"/>
                    <a:pt x="1886" y="1"/>
                  </a:cubicBezTo>
                  <a:cubicBezTo>
                    <a:pt x="1720" y="29"/>
                    <a:pt x="1541" y="84"/>
                    <a:pt x="1418" y="181"/>
                  </a:cubicBezTo>
                  <a:cubicBezTo>
                    <a:pt x="1018" y="511"/>
                    <a:pt x="633" y="869"/>
                    <a:pt x="262" y="1212"/>
                  </a:cubicBezTo>
                  <a:cubicBezTo>
                    <a:pt x="110" y="1350"/>
                    <a:pt x="0" y="1529"/>
                    <a:pt x="152" y="1722"/>
                  </a:cubicBezTo>
                  <a:cubicBezTo>
                    <a:pt x="222" y="1820"/>
                    <a:pt x="311" y="1857"/>
                    <a:pt x="404" y="1857"/>
                  </a:cubicBezTo>
                  <a:cubicBezTo>
                    <a:pt x="493" y="1857"/>
                    <a:pt x="587" y="1823"/>
                    <a:pt x="675" y="1777"/>
                  </a:cubicBezTo>
                  <a:cubicBezTo>
                    <a:pt x="1143" y="1487"/>
                    <a:pt x="1596" y="1212"/>
                    <a:pt x="2051" y="896"/>
                  </a:cubicBezTo>
                  <a:cubicBezTo>
                    <a:pt x="2188" y="799"/>
                    <a:pt x="2256" y="621"/>
                    <a:pt x="2311" y="538"/>
                  </a:cubicBezTo>
                  <a:cubicBezTo>
                    <a:pt x="2311" y="218"/>
                    <a:pt x="2143" y="1"/>
                    <a:pt x="1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016075" y="5037750"/>
              <a:ext cx="53675" cy="54800"/>
            </a:xfrm>
            <a:custGeom>
              <a:avLst/>
              <a:gdLst/>
              <a:ahLst/>
              <a:cxnLst/>
              <a:rect l="l" t="t" r="r" b="b"/>
              <a:pathLst>
                <a:path w="2147" h="2192" extrusionOk="0">
                  <a:moveTo>
                    <a:pt x="1780" y="0"/>
                  </a:moveTo>
                  <a:cubicBezTo>
                    <a:pt x="1756" y="0"/>
                    <a:pt x="1732" y="2"/>
                    <a:pt x="1706" y="7"/>
                  </a:cubicBezTo>
                  <a:cubicBezTo>
                    <a:pt x="1569" y="34"/>
                    <a:pt x="1418" y="102"/>
                    <a:pt x="1321" y="199"/>
                  </a:cubicBezTo>
                  <a:cubicBezTo>
                    <a:pt x="895" y="667"/>
                    <a:pt x="482" y="1148"/>
                    <a:pt x="83" y="1643"/>
                  </a:cubicBezTo>
                  <a:cubicBezTo>
                    <a:pt x="15" y="1740"/>
                    <a:pt x="0" y="2001"/>
                    <a:pt x="70" y="2098"/>
                  </a:cubicBezTo>
                  <a:cubicBezTo>
                    <a:pt x="121" y="2165"/>
                    <a:pt x="183" y="2191"/>
                    <a:pt x="247" y="2191"/>
                  </a:cubicBezTo>
                  <a:cubicBezTo>
                    <a:pt x="353" y="2191"/>
                    <a:pt x="465" y="2120"/>
                    <a:pt x="551" y="2043"/>
                  </a:cubicBezTo>
                  <a:cubicBezTo>
                    <a:pt x="1033" y="1616"/>
                    <a:pt x="1500" y="1190"/>
                    <a:pt x="1954" y="750"/>
                  </a:cubicBezTo>
                  <a:cubicBezTo>
                    <a:pt x="2051" y="667"/>
                    <a:pt x="2106" y="515"/>
                    <a:pt x="2146" y="447"/>
                  </a:cubicBezTo>
                  <a:cubicBezTo>
                    <a:pt x="2146" y="162"/>
                    <a:pt x="1991" y="0"/>
                    <a:pt x="1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181150" y="4859100"/>
              <a:ext cx="54375" cy="48450"/>
            </a:xfrm>
            <a:custGeom>
              <a:avLst/>
              <a:gdLst/>
              <a:ahLst/>
              <a:cxnLst/>
              <a:rect l="l" t="t" r="r" b="b"/>
              <a:pathLst>
                <a:path w="2175" h="1938" extrusionOk="0">
                  <a:moveTo>
                    <a:pt x="1830" y="1"/>
                  </a:moveTo>
                  <a:cubicBezTo>
                    <a:pt x="1774" y="1"/>
                    <a:pt x="1717" y="6"/>
                    <a:pt x="1666" y="12"/>
                  </a:cubicBezTo>
                  <a:cubicBezTo>
                    <a:pt x="1584" y="26"/>
                    <a:pt x="1501" y="109"/>
                    <a:pt x="1446" y="164"/>
                  </a:cubicBezTo>
                  <a:cubicBezTo>
                    <a:pt x="1047" y="562"/>
                    <a:pt x="661" y="947"/>
                    <a:pt x="276" y="1347"/>
                  </a:cubicBezTo>
                  <a:cubicBezTo>
                    <a:pt x="194" y="1429"/>
                    <a:pt x="111" y="1525"/>
                    <a:pt x="70" y="1635"/>
                  </a:cubicBezTo>
                  <a:cubicBezTo>
                    <a:pt x="1" y="1828"/>
                    <a:pt x="98" y="1938"/>
                    <a:pt x="345" y="1938"/>
                  </a:cubicBezTo>
                  <a:cubicBezTo>
                    <a:pt x="401" y="1910"/>
                    <a:pt x="524" y="1897"/>
                    <a:pt x="606" y="1828"/>
                  </a:cubicBezTo>
                  <a:cubicBezTo>
                    <a:pt x="1061" y="1470"/>
                    <a:pt x="1529" y="1112"/>
                    <a:pt x="1982" y="727"/>
                  </a:cubicBezTo>
                  <a:cubicBezTo>
                    <a:pt x="2079" y="659"/>
                    <a:pt x="2147" y="521"/>
                    <a:pt x="2162" y="411"/>
                  </a:cubicBezTo>
                  <a:cubicBezTo>
                    <a:pt x="2175" y="287"/>
                    <a:pt x="2120" y="122"/>
                    <a:pt x="2037" y="54"/>
                  </a:cubicBezTo>
                  <a:cubicBezTo>
                    <a:pt x="1988" y="13"/>
                    <a:pt x="1910" y="1"/>
                    <a:pt x="1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2"/>
          <p:cNvSpPr/>
          <p:nvPr/>
        </p:nvSpPr>
        <p:spPr>
          <a:xfrm rot="9900039">
            <a:off x="8466246" y="3741820"/>
            <a:ext cx="1137851" cy="531974"/>
          </a:xfrm>
          <a:custGeom>
            <a:avLst/>
            <a:gdLst/>
            <a:ahLst/>
            <a:cxnLst/>
            <a:rect l="l" t="t" r="r" b="b"/>
            <a:pathLst>
              <a:path w="22644" h="10586" extrusionOk="0">
                <a:moveTo>
                  <a:pt x="9057" y="1600"/>
                </a:moveTo>
                <a:cubicBezTo>
                  <a:pt x="9289" y="1600"/>
                  <a:pt x="9519" y="1640"/>
                  <a:pt x="9739" y="1713"/>
                </a:cubicBezTo>
                <a:cubicBezTo>
                  <a:pt x="9904" y="1768"/>
                  <a:pt x="10096" y="1851"/>
                  <a:pt x="10221" y="1988"/>
                </a:cubicBezTo>
                <a:cubicBezTo>
                  <a:pt x="10358" y="2153"/>
                  <a:pt x="10276" y="2333"/>
                  <a:pt x="10138" y="2470"/>
                </a:cubicBezTo>
                <a:cubicBezTo>
                  <a:pt x="9849" y="2759"/>
                  <a:pt x="9395" y="2938"/>
                  <a:pt x="9023" y="3089"/>
                </a:cubicBezTo>
                <a:cubicBezTo>
                  <a:pt x="8625" y="3241"/>
                  <a:pt x="8198" y="3364"/>
                  <a:pt x="7772" y="3446"/>
                </a:cubicBezTo>
                <a:cubicBezTo>
                  <a:pt x="7554" y="3489"/>
                  <a:pt x="7333" y="3521"/>
                  <a:pt x="7111" y="3543"/>
                </a:cubicBezTo>
                <a:lnTo>
                  <a:pt x="7111" y="3543"/>
                </a:lnTo>
                <a:cubicBezTo>
                  <a:pt x="7111" y="3470"/>
                  <a:pt x="7116" y="3397"/>
                  <a:pt x="7125" y="3323"/>
                </a:cubicBezTo>
                <a:cubicBezTo>
                  <a:pt x="7222" y="2525"/>
                  <a:pt x="7813" y="1851"/>
                  <a:pt x="8583" y="1658"/>
                </a:cubicBezTo>
                <a:cubicBezTo>
                  <a:pt x="8740" y="1619"/>
                  <a:pt x="8899" y="1600"/>
                  <a:pt x="9057" y="1600"/>
                </a:cubicBezTo>
                <a:close/>
                <a:moveTo>
                  <a:pt x="20667" y="1022"/>
                </a:moveTo>
                <a:cubicBezTo>
                  <a:pt x="21074" y="1022"/>
                  <a:pt x="21470" y="1137"/>
                  <a:pt x="21791" y="1438"/>
                </a:cubicBezTo>
                <a:cubicBezTo>
                  <a:pt x="22080" y="1700"/>
                  <a:pt x="22218" y="2071"/>
                  <a:pt x="22163" y="2456"/>
                </a:cubicBezTo>
                <a:cubicBezTo>
                  <a:pt x="22093" y="2869"/>
                  <a:pt x="21846" y="3226"/>
                  <a:pt x="21585" y="3529"/>
                </a:cubicBezTo>
                <a:cubicBezTo>
                  <a:pt x="21062" y="4134"/>
                  <a:pt x="20387" y="4630"/>
                  <a:pt x="19699" y="5042"/>
                </a:cubicBezTo>
                <a:cubicBezTo>
                  <a:pt x="18900" y="5513"/>
                  <a:pt x="18040" y="5867"/>
                  <a:pt x="17145" y="6118"/>
                </a:cubicBezTo>
                <a:lnTo>
                  <a:pt x="17145" y="6118"/>
                </a:lnTo>
                <a:cubicBezTo>
                  <a:pt x="17001" y="5752"/>
                  <a:pt x="16906" y="5368"/>
                  <a:pt x="16880" y="4974"/>
                </a:cubicBezTo>
                <a:cubicBezTo>
                  <a:pt x="16825" y="4189"/>
                  <a:pt x="17045" y="3419"/>
                  <a:pt x="17526" y="2786"/>
                </a:cubicBezTo>
                <a:cubicBezTo>
                  <a:pt x="18008" y="2153"/>
                  <a:pt x="18681" y="1658"/>
                  <a:pt x="19411" y="1328"/>
                </a:cubicBezTo>
                <a:cubicBezTo>
                  <a:pt x="19793" y="1151"/>
                  <a:pt x="20237" y="1022"/>
                  <a:pt x="20667" y="1022"/>
                </a:cubicBezTo>
                <a:close/>
                <a:moveTo>
                  <a:pt x="282" y="1"/>
                </a:moveTo>
                <a:cubicBezTo>
                  <a:pt x="141" y="1"/>
                  <a:pt x="0" y="149"/>
                  <a:pt x="95" y="310"/>
                </a:cubicBezTo>
                <a:cubicBezTo>
                  <a:pt x="976" y="1837"/>
                  <a:pt x="2406" y="3006"/>
                  <a:pt x="4057" y="3598"/>
                </a:cubicBezTo>
                <a:cubicBezTo>
                  <a:pt x="4814" y="3860"/>
                  <a:pt x="5612" y="3988"/>
                  <a:pt x="6409" y="3988"/>
                </a:cubicBezTo>
                <a:cubicBezTo>
                  <a:pt x="6519" y="3988"/>
                  <a:pt x="6629" y="3985"/>
                  <a:pt x="6739" y="3981"/>
                </a:cubicBezTo>
                <a:lnTo>
                  <a:pt x="6739" y="3981"/>
                </a:lnTo>
                <a:cubicBezTo>
                  <a:pt x="6739" y="3982"/>
                  <a:pt x="6739" y="3983"/>
                  <a:pt x="6740" y="3984"/>
                </a:cubicBezTo>
                <a:cubicBezTo>
                  <a:pt x="6891" y="4837"/>
                  <a:pt x="7497" y="5552"/>
                  <a:pt x="8212" y="6005"/>
                </a:cubicBezTo>
                <a:cubicBezTo>
                  <a:pt x="9065" y="6528"/>
                  <a:pt x="10083" y="6721"/>
                  <a:pt x="11059" y="6845"/>
                </a:cubicBezTo>
                <a:cubicBezTo>
                  <a:pt x="11855" y="6957"/>
                  <a:pt x="12650" y="7012"/>
                  <a:pt x="13445" y="7012"/>
                </a:cubicBezTo>
                <a:cubicBezTo>
                  <a:pt x="13531" y="7012"/>
                  <a:pt x="13616" y="7012"/>
                  <a:pt x="13701" y="7010"/>
                </a:cubicBezTo>
                <a:cubicBezTo>
                  <a:pt x="14779" y="6985"/>
                  <a:pt x="15863" y="6856"/>
                  <a:pt x="16914" y="6596"/>
                </a:cubicBezTo>
                <a:lnTo>
                  <a:pt x="16914" y="6596"/>
                </a:lnTo>
                <a:cubicBezTo>
                  <a:pt x="17639" y="8115"/>
                  <a:pt x="19062" y="9146"/>
                  <a:pt x="20539" y="9927"/>
                </a:cubicBezTo>
                <a:cubicBezTo>
                  <a:pt x="20965" y="10147"/>
                  <a:pt x="21392" y="10353"/>
                  <a:pt x="21818" y="10560"/>
                </a:cubicBezTo>
                <a:cubicBezTo>
                  <a:pt x="21852" y="10578"/>
                  <a:pt x="21885" y="10585"/>
                  <a:pt x="21916" y="10585"/>
                </a:cubicBezTo>
                <a:cubicBezTo>
                  <a:pt x="22103" y="10585"/>
                  <a:pt x="22225" y="10310"/>
                  <a:pt x="22025" y="10215"/>
                </a:cubicBezTo>
                <a:cubicBezTo>
                  <a:pt x="20484" y="9459"/>
                  <a:pt x="18806" y="8661"/>
                  <a:pt x="17773" y="7244"/>
                </a:cubicBezTo>
                <a:cubicBezTo>
                  <a:pt x="17601" y="7007"/>
                  <a:pt x="17445" y="6755"/>
                  <a:pt x="17312" y="6491"/>
                </a:cubicBezTo>
                <a:lnTo>
                  <a:pt x="17312" y="6491"/>
                </a:lnTo>
                <a:cubicBezTo>
                  <a:pt x="17840" y="6342"/>
                  <a:pt x="18358" y="6159"/>
                  <a:pt x="18861" y="5937"/>
                </a:cubicBezTo>
                <a:cubicBezTo>
                  <a:pt x="19644" y="5579"/>
                  <a:pt x="20387" y="5139"/>
                  <a:pt x="21048" y="4589"/>
                </a:cubicBezTo>
                <a:cubicBezTo>
                  <a:pt x="21736" y="4039"/>
                  <a:pt x="22506" y="3309"/>
                  <a:pt x="22575" y="2388"/>
                </a:cubicBezTo>
                <a:cubicBezTo>
                  <a:pt x="22644" y="1493"/>
                  <a:pt x="21901" y="792"/>
                  <a:pt x="21075" y="654"/>
                </a:cubicBezTo>
                <a:cubicBezTo>
                  <a:pt x="20928" y="626"/>
                  <a:pt x="20781" y="613"/>
                  <a:pt x="20633" y="613"/>
                </a:cubicBezTo>
                <a:cubicBezTo>
                  <a:pt x="19829" y="613"/>
                  <a:pt x="19030" y="998"/>
                  <a:pt x="18379" y="1452"/>
                </a:cubicBezTo>
                <a:cubicBezTo>
                  <a:pt x="17650" y="1933"/>
                  <a:pt x="17030" y="2593"/>
                  <a:pt x="16700" y="3406"/>
                </a:cubicBezTo>
                <a:cubicBezTo>
                  <a:pt x="16370" y="4231"/>
                  <a:pt x="16398" y="5152"/>
                  <a:pt x="16673" y="5992"/>
                </a:cubicBezTo>
                <a:cubicBezTo>
                  <a:pt x="16698" y="6070"/>
                  <a:pt x="16725" y="6146"/>
                  <a:pt x="16754" y="6221"/>
                </a:cubicBezTo>
                <a:lnTo>
                  <a:pt x="16754" y="6221"/>
                </a:lnTo>
                <a:cubicBezTo>
                  <a:pt x="15666" y="6488"/>
                  <a:pt x="14535" y="6610"/>
                  <a:pt x="13407" y="6610"/>
                </a:cubicBezTo>
                <a:cubicBezTo>
                  <a:pt x="12399" y="6610"/>
                  <a:pt x="11395" y="6513"/>
                  <a:pt x="10427" y="6336"/>
                </a:cubicBezTo>
                <a:cubicBezTo>
                  <a:pt x="9560" y="6185"/>
                  <a:pt x="8666" y="5923"/>
                  <a:pt x="7992" y="5332"/>
                </a:cubicBezTo>
                <a:cubicBezTo>
                  <a:pt x="7584" y="4964"/>
                  <a:pt x="7263" y="4481"/>
                  <a:pt x="7152" y="3951"/>
                </a:cubicBezTo>
                <a:lnTo>
                  <a:pt x="7152" y="3951"/>
                </a:lnTo>
                <a:cubicBezTo>
                  <a:pt x="8029" y="3864"/>
                  <a:pt x="8891" y="3624"/>
                  <a:pt x="9684" y="3241"/>
                </a:cubicBezTo>
                <a:cubicBezTo>
                  <a:pt x="10056" y="3048"/>
                  <a:pt x="10509" y="2828"/>
                  <a:pt x="10661" y="2415"/>
                </a:cubicBezTo>
                <a:cubicBezTo>
                  <a:pt x="10826" y="1961"/>
                  <a:pt x="10482" y="1603"/>
                  <a:pt x="10111" y="1425"/>
                </a:cubicBezTo>
                <a:cubicBezTo>
                  <a:pt x="9784" y="1270"/>
                  <a:pt x="9426" y="1192"/>
                  <a:pt x="9069" y="1192"/>
                </a:cubicBezTo>
                <a:cubicBezTo>
                  <a:pt x="8539" y="1192"/>
                  <a:pt x="8012" y="1362"/>
                  <a:pt x="7593" y="1700"/>
                </a:cubicBezTo>
                <a:cubicBezTo>
                  <a:pt x="7028" y="2149"/>
                  <a:pt x="6705" y="2859"/>
                  <a:pt x="6704" y="3572"/>
                </a:cubicBezTo>
                <a:lnTo>
                  <a:pt x="6704" y="3572"/>
                </a:lnTo>
                <a:cubicBezTo>
                  <a:pt x="6607" y="3576"/>
                  <a:pt x="6510" y="3578"/>
                  <a:pt x="6413" y="3578"/>
                </a:cubicBezTo>
                <a:cubicBezTo>
                  <a:pt x="5993" y="3578"/>
                  <a:pt x="5572" y="3540"/>
                  <a:pt x="5158" y="3461"/>
                </a:cubicBezTo>
                <a:cubicBezTo>
                  <a:pt x="3575" y="3158"/>
                  <a:pt x="2131" y="2291"/>
                  <a:pt x="1099" y="1053"/>
                </a:cubicBezTo>
                <a:cubicBezTo>
                  <a:pt x="851" y="750"/>
                  <a:pt x="645" y="434"/>
                  <a:pt x="453" y="104"/>
                </a:cubicBezTo>
                <a:cubicBezTo>
                  <a:pt x="410" y="31"/>
                  <a:pt x="346" y="1"/>
                  <a:pt x="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5400000">
            <a:off x="4038775" y="-547600"/>
            <a:ext cx="263212" cy="1200787"/>
          </a:xfrm>
          <a:custGeom>
            <a:avLst/>
            <a:gdLst/>
            <a:ahLst/>
            <a:cxnLst/>
            <a:rect l="l" t="t" r="r" b="b"/>
            <a:pathLst>
              <a:path w="4053" h="18490" extrusionOk="0">
                <a:moveTo>
                  <a:pt x="420" y="1"/>
                </a:moveTo>
                <a:cubicBezTo>
                  <a:pt x="347" y="1"/>
                  <a:pt x="305" y="89"/>
                  <a:pt x="351" y="148"/>
                </a:cubicBezTo>
                <a:cubicBezTo>
                  <a:pt x="1397" y="1289"/>
                  <a:pt x="2347" y="2377"/>
                  <a:pt x="2910" y="3848"/>
                </a:cubicBezTo>
                <a:cubicBezTo>
                  <a:pt x="3433" y="5238"/>
                  <a:pt x="3653" y="6752"/>
                  <a:pt x="3598" y="8237"/>
                </a:cubicBezTo>
                <a:cubicBezTo>
                  <a:pt x="3530" y="9943"/>
                  <a:pt x="3103" y="11622"/>
                  <a:pt x="2497" y="13218"/>
                </a:cubicBezTo>
                <a:cubicBezTo>
                  <a:pt x="1837" y="14964"/>
                  <a:pt x="861" y="16533"/>
                  <a:pt x="76" y="18226"/>
                </a:cubicBezTo>
                <a:cubicBezTo>
                  <a:pt x="0" y="18367"/>
                  <a:pt x="114" y="18489"/>
                  <a:pt x="236" y="18489"/>
                </a:cubicBezTo>
                <a:cubicBezTo>
                  <a:pt x="292" y="18489"/>
                  <a:pt x="350" y="18464"/>
                  <a:pt x="393" y="18404"/>
                </a:cubicBezTo>
                <a:cubicBezTo>
                  <a:pt x="1424" y="16863"/>
                  <a:pt x="2237" y="15047"/>
                  <a:pt x="2897" y="13314"/>
                </a:cubicBezTo>
                <a:cubicBezTo>
                  <a:pt x="3543" y="11594"/>
                  <a:pt x="3983" y="9778"/>
                  <a:pt x="4011" y="7935"/>
                </a:cubicBezTo>
                <a:cubicBezTo>
                  <a:pt x="4053" y="5169"/>
                  <a:pt x="3090" y="1427"/>
                  <a:pt x="461" y="10"/>
                </a:cubicBezTo>
                <a:cubicBezTo>
                  <a:pt x="447" y="4"/>
                  <a:pt x="433"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2"/>
          <p:cNvGrpSpPr/>
          <p:nvPr/>
        </p:nvGrpSpPr>
        <p:grpSpPr>
          <a:xfrm>
            <a:off x="6433600" y="4817875"/>
            <a:ext cx="333650" cy="198650"/>
            <a:chOff x="2645275" y="3236825"/>
            <a:chExt cx="333650" cy="198650"/>
          </a:xfrm>
        </p:grpSpPr>
        <p:sp>
          <p:nvSpPr>
            <p:cNvPr id="156" name="Google Shape;156;p2"/>
            <p:cNvSpPr/>
            <p:nvPr/>
          </p:nvSpPr>
          <p:spPr>
            <a:xfrm>
              <a:off x="2953450" y="3314375"/>
              <a:ext cx="25475" cy="27375"/>
            </a:xfrm>
            <a:custGeom>
              <a:avLst/>
              <a:gdLst/>
              <a:ahLst/>
              <a:cxnLst/>
              <a:rect l="l" t="t" r="r" b="b"/>
              <a:pathLst>
                <a:path w="1019" h="1095" extrusionOk="0">
                  <a:moveTo>
                    <a:pt x="976" y="0"/>
                  </a:moveTo>
                  <a:lnTo>
                    <a:pt x="976" y="0"/>
                  </a:lnTo>
                  <a:cubicBezTo>
                    <a:pt x="715" y="166"/>
                    <a:pt x="495" y="290"/>
                    <a:pt x="275" y="441"/>
                  </a:cubicBezTo>
                  <a:cubicBezTo>
                    <a:pt x="96" y="565"/>
                    <a:pt x="0" y="771"/>
                    <a:pt x="151" y="950"/>
                  </a:cubicBezTo>
                  <a:cubicBezTo>
                    <a:pt x="231" y="1041"/>
                    <a:pt x="396" y="1095"/>
                    <a:pt x="536" y="1095"/>
                  </a:cubicBezTo>
                  <a:cubicBezTo>
                    <a:pt x="565" y="1095"/>
                    <a:pt x="593" y="1093"/>
                    <a:pt x="619" y="1088"/>
                  </a:cubicBezTo>
                  <a:cubicBezTo>
                    <a:pt x="756" y="1060"/>
                    <a:pt x="936" y="908"/>
                    <a:pt x="963" y="785"/>
                  </a:cubicBezTo>
                  <a:cubicBezTo>
                    <a:pt x="1018" y="538"/>
                    <a:pt x="976" y="262"/>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918350" y="3420625"/>
              <a:ext cx="15425" cy="14850"/>
            </a:xfrm>
            <a:custGeom>
              <a:avLst/>
              <a:gdLst/>
              <a:ahLst/>
              <a:cxnLst/>
              <a:rect l="l" t="t" r="r" b="b"/>
              <a:pathLst>
                <a:path w="617" h="594" extrusionOk="0">
                  <a:moveTo>
                    <a:pt x="374" y="0"/>
                  </a:moveTo>
                  <a:cubicBezTo>
                    <a:pt x="342" y="0"/>
                    <a:pt x="309" y="5"/>
                    <a:pt x="276" y="15"/>
                  </a:cubicBezTo>
                  <a:cubicBezTo>
                    <a:pt x="166" y="43"/>
                    <a:pt x="28" y="167"/>
                    <a:pt x="14" y="277"/>
                  </a:cubicBezTo>
                  <a:cubicBezTo>
                    <a:pt x="1" y="346"/>
                    <a:pt x="166" y="456"/>
                    <a:pt x="289" y="593"/>
                  </a:cubicBezTo>
                  <a:cubicBezTo>
                    <a:pt x="441" y="442"/>
                    <a:pt x="592" y="360"/>
                    <a:pt x="606" y="250"/>
                  </a:cubicBezTo>
                  <a:cubicBezTo>
                    <a:pt x="617" y="93"/>
                    <a:pt x="510" y="0"/>
                    <a:pt x="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923175" y="3331250"/>
              <a:ext cx="5175" cy="6200"/>
            </a:xfrm>
            <a:custGeom>
              <a:avLst/>
              <a:gdLst/>
              <a:ahLst/>
              <a:cxnLst/>
              <a:rect l="l" t="t" r="r" b="b"/>
              <a:pathLst>
                <a:path w="207" h="248" extrusionOk="0">
                  <a:moveTo>
                    <a:pt x="110" y="0"/>
                  </a:moveTo>
                  <a:cubicBezTo>
                    <a:pt x="55" y="55"/>
                    <a:pt x="14" y="96"/>
                    <a:pt x="0" y="138"/>
                  </a:cubicBezTo>
                  <a:cubicBezTo>
                    <a:pt x="0" y="165"/>
                    <a:pt x="55" y="206"/>
                    <a:pt x="83" y="248"/>
                  </a:cubicBezTo>
                  <a:cubicBezTo>
                    <a:pt x="124" y="206"/>
                    <a:pt x="179" y="165"/>
                    <a:pt x="206" y="123"/>
                  </a:cubicBezTo>
                  <a:cubicBezTo>
                    <a:pt x="206" y="96"/>
                    <a:pt x="151" y="55"/>
                    <a:pt x="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645275" y="3236825"/>
              <a:ext cx="79000" cy="103750"/>
            </a:xfrm>
            <a:custGeom>
              <a:avLst/>
              <a:gdLst/>
              <a:ahLst/>
              <a:cxnLst/>
              <a:rect l="l" t="t" r="r" b="b"/>
              <a:pathLst>
                <a:path w="3160" h="4150" extrusionOk="0">
                  <a:moveTo>
                    <a:pt x="2713" y="0"/>
                  </a:moveTo>
                  <a:cubicBezTo>
                    <a:pt x="2698" y="0"/>
                    <a:pt x="2684" y="3"/>
                    <a:pt x="2669" y="7"/>
                  </a:cubicBezTo>
                  <a:cubicBezTo>
                    <a:pt x="2132" y="131"/>
                    <a:pt x="1844" y="778"/>
                    <a:pt x="1582" y="1314"/>
                  </a:cubicBezTo>
                  <a:lnTo>
                    <a:pt x="1554" y="1286"/>
                  </a:lnTo>
                  <a:cubicBezTo>
                    <a:pt x="1251" y="819"/>
                    <a:pt x="949" y="62"/>
                    <a:pt x="330" y="7"/>
                  </a:cubicBezTo>
                  <a:cubicBezTo>
                    <a:pt x="323" y="6"/>
                    <a:pt x="315" y="5"/>
                    <a:pt x="308" y="5"/>
                  </a:cubicBezTo>
                  <a:cubicBezTo>
                    <a:pt x="249" y="5"/>
                    <a:pt x="204" y="54"/>
                    <a:pt x="193" y="103"/>
                  </a:cubicBezTo>
                  <a:cubicBezTo>
                    <a:pt x="0" y="736"/>
                    <a:pt x="701" y="1396"/>
                    <a:pt x="1031" y="1892"/>
                  </a:cubicBezTo>
                  <a:cubicBezTo>
                    <a:pt x="1073" y="1947"/>
                    <a:pt x="1114" y="2016"/>
                    <a:pt x="1156" y="2084"/>
                  </a:cubicBezTo>
                  <a:cubicBezTo>
                    <a:pt x="798" y="2649"/>
                    <a:pt x="398" y="3240"/>
                    <a:pt x="330" y="3873"/>
                  </a:cubicBezTo>
                  <a:cubicBezTo>
                    <a:pt x="319" y="4019"/>
                    <a:pt x="476" y="4150"/>
                    <a:pt x="618" y="4150"/>
                  </a:cubicBezTo>
                  <a:cubicBezTo>
                    <a:pt x="663" y="4150"/>
                    <a:pt x="707" y="4137"/>
                    <a:pt x="743" y="4107"/>
                  </a:cubicBezTo>
                  <a:cubicBezTo>
                    <a:pt x="1156" y="3818"/>
                    <a:pt x="1417" y="3350"/>
                    <a:pt x="1664" y="2869"/>
                  </a:cubicBezTo>
                  <a:cubicBezTo>
                    <a:pt x="1912" y="3240"/>
                    <a:pt x="2159" y="3612"/>
                    <a:pt x="2449" y="3955"/>
                  </a:cubicBezTo>
                  <a:cubicBezTo>
                    <a:pt x="2520" y="4041"/>
                    <a:pt x="2605" y="4076"/>
                    <a:pt x="2688" y="4076"/>
                  </a:cubicBezTo>
                  <a:cubicBezTo>
                    <a:pt x="2928" y="4076"/>
                    <a:pt x="3159" y="3781"/>
                    <a:pt x="3027" y="3515"/>
                  </a:cubicBezTo>
                  <a:cubicBezTo>
                    <a:pt x="2752" y="3007"/>
                    <a:pt x="2421"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741575" y="3236825"/>
              <a:ext cx="79250" cy="103750"/>
            </a:xfrm>
            <a:custGeom>
              <a:avLst/>
              <a:gdLst/>
              <a:ahLst/>
              <a:cxnLst/>
              <a:rect l="l" t="t" r="r" b="b"/>
              <a:pathLst>
                <a:path w="3170" h="4150" extrusionOk="0">
                  <a:moveTo>
                    <a:pt x="2713" y="0"/>
                  </a:moveTo>
                  <a:cubicBezTo>
                    <a:pt x="2698" y="0"/>
                    <a:pt x="2684" y="3"/>
                    <a:pt x="2669" y="7"/>
                  </a:cubicBezTo>
                  <a:cubicBezTo>
                    <a:pt x="2132" y="131"/>
                    <a:pt x="1844" y="778"/>
                    <a:pt x="1582" y="1314"/>
                  </a:cubicBezTo>
                  <a:cubicBezTo>
                    <a:pt x="1582" y="1301"/>
                    <a:pt x="1569" y="1301"/>
                    <a:pt x="1569" y="1286"/>
                  </a:cubicBezTo>
                  <a:cubicBezTo>
                    <a:pt x="1252" y="819"/>
                    <a:pt x="949" y="62"/>
                    <a:pt x="330" y="7"/>
                  </a:cubicBezTo>
                  <a:cubicBezTo>
                    <a:pt x="324" y="6"/>
                    <a:pt x="318" y="5"/>
                    <a:pt x="312" y="5"/>
                  </a:cubicBezTo>
                  <a:cubicBezTo>
                    <a:pt x="264" y="5"/>
                    <a:pt x="217" y="54"/>
                    <a:pt x="193" y="103"/>
                  </a:cubicBezTo>
                  <a:cubicBezTo>
                    <a:pt x="0" y="736"/>
                    <a:pt x="716" y="1396"/>
                    <a:pt x="1032" y="1892"/>
                  </a:cubicBezTo>
                  <a:cubicBezTo>
                    <a:pt x="1073" y="1947"/>
                    <a:pt x="1114" y="2016"/>
                    <a:pt x="1156" y="2084"/>
                  </a:cubicBezTo>
                  <a:cubicBezTo>
                    <a:pt x="811" y="2649"/>
                    <a:pt x="399" y="3240"/>
                    <a:pt x="344" y="3873"/>
                  </a:cubicBezTo>
                  <a:cubicBezTo>
                    <a:pt x="323" y="4019"/>
                    <a:pt x="477" y="4150"/>
                    <a:pt x="624" y="4150"/>
                  </a:cubicBezTo>
                  <a:cubicBezTo>
                    <a:pt x="671" y="4150"/>
                    <a:pt x="717" y="4137"/>
                    <a:pt x="756" y="4107"/>
                  </a:cubicBezTo>
                  <a:cubicBezTo>
                    <a:pt x="1156" y="3818"/>
                    <a:pt x="1431" y="3350"/>
                    <a:pt x="1664" y="2869"/>
                  </a:cubicBezTo>
                  <a:cubicBezTo>
                    <a:pt x="1912" y="3240"/>
                    <a:pt x="2174" y="3612"/>
                    <a:pt x="2449" y="3955"/>
                  </a:cubicBezTo>
                  <a:cubicBezTo>
                    <a:pt x="2520" y="4041"/>
                    <a:pt x="2606" y="4076"/>
                    <a:pt x="2690" y="4076"/>
                  </a:cubicBezTo>
                  <a:cubicBezTo>
                    <a:pt x="2934" y="4076"/>
                    <a:pt x="3170" y="3781"/>
                    <a:pt x="3027" y="3515"/>
                  </a:cubicBezTo>
                  <a:cubicBezTo>
                    <a:pt x="2765" y="3007"/>
                    <a:pt x="2435"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838200" y="3236825"/>
              <a:ext cx="78950" cy="103750"/>
            </a:xfrm>
            <a:custGeom>
              <a:avLst/>
              <a:gdLst/>
              <a:ahLst/>
              <a:cxnLst/>
              <a:rect l="l" t="t" r="r" b="b"/>
              <a:pathLst>
                <a:path w="3158" h="4150" extrusionOk="0">
                  <a:moveTo>
                    <a:pt x="2700" y="0"/>
                  </a:moveTo>
                  <a:cubicBezTo>
                    <a:pt x="2686" y="0"/>
                    <a:pt x="2671" y="3"/>
                    <a:pt x="2656" y="7"/>
                  </a:cubicBezTo>
                  <a:cubicBezTo>
                    <a:pt x="2134" y="131"/>
                    <a:pt x="1831" y="778"/>
                    <a:pt x="1569" y="1314"/>
                  </a:cubicBezTo>
                  <a:cubicBezTo>
                    <a:pt x="1569" y="1301"/>
                    <a:pt x="1556" y="1301"/>
                    <a:pt x="1556" y="1286"/>
                  </a:cubicBezTo>
                  <a:cubicBezTo>
                    <a:pt x="1239" y="819"/>
                    <a:pt x="936" y="62"/>
                    <a:pt x="331" y="7"/>
                  </a:cubicBezTo>
                  <a:cubicBezTo>
                    <a:pt x="323" y="6"/>
                    <a:pt x="316" y="5"/>
                    <a:pt x="309" y="5"/>
                  </a:cubicBezTo>
                  <a:cubicBezTo>
                    <a:pt x="251" y="5"/>
                    <a:pt x="206" y="54"/>
                    <a:pt x="193" y="103"/>
                  </a:cubicBezTo>
                  <a:cubicBezTo>
                    <a:pt x="1" y="736"/>
                    <a:pt x="703" y="1396"/>
                    <a:pt x="1033" y="1892"/>
                  </a:cubicBezTo>
                  <a:cubicBezTo>
                    <a:pt x="1074" y="1947"/>
                    <a:pt x="1116" y="2016"/>
                    <a:pt x="1143" y="2084"/>
                  </a:cubicBezTo>
                  <a:cubicBezTo>
                    <a:pt x="799" y="2649"/>
                    <a:pt x="386" y="3240"/>
                    <a:pt x="331" y="3873"/>
                  </a:cubicBezTo>
                  <a:cubicBezTo>
                    <a:pt x="321" y="4019"/>
                    <a:pt x="469" y="4150"/>
                    <a:pt x="613" y="4150"/>
                  </a:cubicBezTo>
                  <a:cubicBezTo>
                    <a:pt x="659" y="4150"/>
                    <a:pt x="704" y="4137"/>
                    <a:pt x="744" y="4107"/>
                  </a:cubicBezTo>
                  <a:cubicBezTo>
                    <a:pt x="1143" y="3818"/>
                    <a:pt x="1418" y="3350"/>
                    <a:pt x="1666" y="2869"/>
                  </a:cubicBezTo>
                  <a:cubicBezTo>
                    <a:pt x="1899" y="3240"/>
                    <a:pt x="2161" y="3612"/>
                    <a:pt x="2450" y="3955"/>
                  </a:cubicBezTo>
                  <a:cubicBezTo>
                    <a:pt x="2520" y="4041"/>
                    <a:pt x="2605" y="4076"/>
                    <a:pt x="2689" y="4076"/>
                  </a:cubicBezTo>
                  <a:cubicBezTo>
                    <a:pt x="2928" y="4076"/>
                    <a:pt x="3157" y="3781"/>
                    <a:pt x="3014" y="3515"/>
                  </a:cubicBezTo>
                  <a:cubicBezTo>
                    <a:pt x="2752" y="3007"/>
                    <a:pt x="2422" y="2525"/>
                    <a:pt x="2079" y="2044"/>
                  </a:cubicBezTo>
                  <a:cubicBezTo>
                    <a:pt x="2394" y="1493"/>
                    <a:pt x="3042" y="750"/>
                    <a:pt x="2849" y="118"/>
                  </a:cubicBezTo>
                  <a:cubicBezTo>
                    <a:pt x="2826" y="50"/>
                    <a:pt x="2767" y="0"/>
                    <a:pt x="27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
          <p:cNvGrpSpPr/>
          <p:nvPr/>
        </p:nvGrpSpPr>
        <p:grpSpPr>
          <a:xfrm>
            <a:off x="4813211" y="4817878"/>
            <a:ext cx="733505" cy="482151"/>
            <a:chOff x="6739600" y="291450"/>
            <a:chExt cx="504925" cy="331900"/>
          </a:xfrm>
        </p:grpSpPr>
        <p:sp>
          <p:nvSpPr>
            <p:cNvPr id="163" name="Google Shape;163;p2"/>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2"/>
          <p:cNvGrpSpPr/>
          <p:nvPr/>
        </p:nvGrpSpPr>
        <p:grpSpPr>
          <a:xfrm>
            <a:off x="7765471" y="3707269"/>
            <a:ext cx="506717" cy="456779"/>
            <a:chOff x="593975" y="1926100"/>
            <a:chExt cx="917300" cy="826750"/>
          </a:xfrm>
        </p:grpSpPr>
        <p:sp>
          <p:nvSpPr>
            <p:cNvPr id="188" name="Google Shape;188;p2"/>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
          <p:cNvSpPr/>
          <p:nvPr/>
        </p:nvSpPr>
        <p:spPr>
          <a:xfrm>
            <a:off x="3311675" y="4817884"/>
            <a:ext cx="808501" cy="666084"/>
          </a:xfrm>
          <a:custGeom>
            <a:avLst/>
            <a:gdLst/>
            <a:ahLst/>
            <a:cxnLst/>
            <a:rect l="l" t="t" r="r" b="b"/>
            <a:pathLst>
              <a:path w="19455" h="16028" extrusionOk="0">
                <a:moveTo>
                  <a:pt x="17597" y="2889"/>
                </a:moveTo>
                <a:cubicBezTo>
                  <a:pt x="19454" y="5324"/>
                  <a:pt x="19137" y="9383"/>
                  <a:pt x="16868" y="11557"/>
                </a:cubicBezTo>
                <a:cubicBezTo>
                  <a:pt x="15547" y="12795"/>
                  <a:pt x="13882" y="13043"/>
                  <a:pt x="12190" y="12795"/>
                </a:cubicBezTo>
                <a:cubicBezTo>
                  <a:pt x="11255" y="12671"/>
                  <a:pt x="10250" y="12437"/>
                  <a:pt x="9301" y="12643"/>
                </a:cubicBezTo>
                <a:cubicBezTo>
                  <a:pt x="8366" y="12850"/>
                  <a:pt x="7788" y="13593"/>
                  <a:pt x="7113" y="14226"/>
                </a:cubicBezTo>
                <a:cubicBezTo>
                  <a:pt x="5752" y="15505"/>
                  <a:pt x="3646" y="16028"/>
                  <a:pt x="2050" y="14941"/>
                </a:cubicBezTo>
                <a:cubicBezTo>
                  <a:pt x="1459" y="14529"/>
                  <a:pt x="922" y="13936"/>
                  <a:pt x="564" y="13276"/>
                </a:cubicBezTo>
                <a:cubicBezTo>
                  <a:pt x="248" y="12891"/>
                  <a:pt x="42" y="12313"/>
                  <a:pt x="28" y="11873"/>
                </a:cubicBezTo>
                <a:cubicBezTo>
                  <a:pt x="1" y="10649"/>
                  <a:pt x="359" y="9286"/>
                  <a:pt x="1487" y="8653"/>
                </a:cubicBezTo>
                <a:cubicBezTo>
                  <a:pt x="2876" y="7883"/>
                  <a:pt x="5049" y="8475"/>
                  <a:pt x="6192" y="7250"/>
                </a:cubicBezTo>
                <a:cubicBezTo>
                  <a:pt x="7306" y="6039"/>
                  <a:pt x="7513" y="4278"/>
                  <a:pt x="8696" y="3095"/>
                </a:cubicBezTo>
                <a:cubicBezTo>
                  <a:pt x="11090" y="674"/>
                  <a:pt x="15382" y="0"/>
                  <a:pt x="17597" y="2889"/>
                </a:cubicBezTo>
                <a:close/>
                <a:moveTo>
                  <a:pt x="10855" y="3000"/>
                </a:moveTo>
                <a:cubicBezTo>
                  <a:pt x="10044" y="3481"/>
                  <a:pt x="9274" y="4113"/>
                  <a:pt x="8833" y="4981"/>
                </a:cubicBezTo>
                <a:cubicBezTo>
                  <a:pt x="8434" y="5764"/>
                  <a:pt x="8118" y="6604"/>
                  <a:pt x="7623" y="7347"/>
                </a:cubicBezTo>
                <a:cubicBezTo>
                  <a:pt x="6480" y="9066"/>
                  <a:pt x="4829" y="9011"/>
                  <a:pt x="3028" y="9286"/>
                </a:cubicBezTo>
                <a:cubicBezTo>
                  <a:pt x="2078" y="9438"/>
                  <a:pt x="1362" y="9782"/>
                  <a:pt x="1101" y="10786"/>
                </a:cubicBezTo>
                <a:cubicBezTo>
                  <a:pt x="1087" y="10842"/>
                  <a:pt x="1074" y="10965"/>
                  <a:pt x="1060" y="11130"/>
                </a:cubicBezTo>
                <a:cubicBezTo>
                  <a:pt x="1239" y="11777"/>
                  <a:pt x="1500" y="12396"/>
                  <a:pt x="1858" y="12918"/>
                </a:cubicBezTo>
                <a:cubicBezTo>
                  <a:pt x="1982" y="12946"/>
                  <a:pt x="2078" y="13056"/>
                  <a:pt x="2064" y="13180"/>
                </a:cubicBezTo>
                <a:cubicBezTo>
                  <a:pt x="2697" y="13964"/>
                  <a:pt x="3605" y="14404"/>
                  <a:pt x="4857" y="14088"/>
                </a:cubicBezTo>
                <a:cubicBezTo>
                  <a:pt x="5875" y="13826"/>
                  <a:pt x="6480" y="12973"/>
                  <a:pt x="7251" y="12286"/>
                </a:cubicBezTo>
                <a:cubicBezTo>
                  <a:pt x="7870" y="11735"/>
                  <a:pt x="8613" y="11364"/>
                  <a:pt x="9424" y="11282"/>
                </a:cubicBezTo>
                <a:cubicBezTo>
                  <a:pt x="10374" y="11172"/>
                  <a:pt x="11295" y="11295"/>
                  <a:pt x="12231" y="11419"/>
                </a:cubicBezTo>
                <a:cubicBezTo>
                  <a:pt x="13084" y="11529"/>
                  <a:pt x="14019" y="11653"/>
                  <a:pt x="14845" y="11254"/>
                </a:cubicBezTo>
                <a:cubicBezTo>
                  <a:pt x="17721" y="9892"/>
                  <a:pt x="18394" y="5091"/>
                  <a:pt x="15877" y="3123"/>
                </a:cubicBezTo>
                <a:cubicBezTo>
                  <a:pt x="14474" y="2022"/>
                  <a:pt x="12396" y="2092"/>
                  <a:pt x="10855" y="30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2"/>
          <p:cNvGrpSpPr/>
          <p:nvPr/>
        </p:nvGrpSpPr>
        <p:grpSpPr>
          <a:xfrm>
            <a:off x="1809836" y="4513042"/>
            <a:ext cx="959197" cy="808314"/>
            <a:chOff x="1844900" y="831875"/>
            <a:chExt cx="538300" cy="453625"/>
          </a:xfrm>
        </p:grpSpPr>
        <p:sp>
          <p:nvSpPr>
            <p:cNvPr id="226" name="Google Shape;226;p2"/>
            <p:cNvSpPr/>
            <p:nvPr/>
          </p:nvSpPr>
          <p:spPr>
            <a:xfrm>
              <a:off x="1902350" y="868425"/>
              <a:ext cx="452300" cy="417075"/>
            </a:xfrm>
            <a:custGeom>
              <a:avLst/>
              <a:gdLst/>
              <a:ahLst/>
              <a:cxnLst/>
              <a:rect l="l" t="t" r="r" b="b"/>
              <a:pathLst>
                <a:path w="18092" h="16683" extrusionOk="0">
                  <a:moveTo>
                    <a:pt x="7982" y="1"/>
                  </a:moveTo>
                  <a:cubicBezTo>
                    <a:pt x="7788" y="1"/>
                    <a:pt x="7597" y="94"/>
                    <a:pt x="7402" y="282"/>
                  </a:cubicBezTo>
                  <a:cubicBezTo>
                    <a:pt x="7209" y="474"/>
                    <a:pt x="7057" y="708"/>
                    <a:pt x="6947" y="955"/>
                  </a:cubicBezTo>
                  <a:cubicBezTo>
                    <a:pt x="6782" y="1313"/>
                    <a:pt x="6672" y="1685"/>
                    <a:pt x="6562" y="2070"/>
                  </a:cubicBezTo>
                  <a:cubicBezTo>
                    <a:pt x="6287" y="3144"/>
                    <a:pt x="6149" y="4244"/>
                    <a:pt x="6081" y="5358"/>
                  </a:cubicBezTo>
                  <a:cubicBezTo>
                    <a:pt x="6026" y="6088"/>
                    <a:pt x="5984" y="6831"/>
                    <a:pt x="5971" y="7574"/>
                  </a:cubicBezTo>
                  <a:cubicBezTo>
                    <a:pt x="5971" y="7587"/>
                    <a:pt x="5957" y="7601"/>
                    <a:pt x="5943" y="7614"/>
                  </a:cubicBezTo>
                  <a:cubicBezTo>
                    <a:pt x="5874" y="7559"/>
                    <a:pt x="5847" y="7463"/>
                    <a:pt x="5819" y="7394"/>
                  </a:cubicBezTo>
                  <a:cubicBezTo>
                    <a:pt x="5448" y="6638"/>
                    <a:pt x="5021" y="5895"/>
                    <a:pt x="4568" y="5180"/>
                  </a:cubicBezTo>
                  <a:cubicBezTo>
                    <a:pt x="4278" y="4753"/>
                    <a:pt x="3976" y="4340"/>
                    <a:pt x="3605" y="3969"/>
                  </a:cubicBezTo>
                  <a:cubicBezTo>
                    <a:pt x="3412" y="3762"/>
                    <a:pt x="3205" y="3584"/>
                    <a:pt x="2957" y="3432"/>
                  </a:cubicBezTo>
                  <a:cubicBezTo>
                    <a:pt x="2545" y="3199"/>
                    <a:pt x="2132" y="2992"/>
                    <a:pt x="1651" y="2937"/>
                  </a:cubicBezTo>
                  <a:cubicBezTo>
                    <a:pt x="1601" y="2930"/>
                    <a:pt x="1552" y="2927"/>
                    <a:pt x="1504" y="2927"/>
                  </a:cubicBezTo>
                  <a:cubicBezTo>
                    <a:pt x="1263" y="2927"/>
                    <a:pt x="1048" y="3012"/>
                    <a:pt x="853" y="3184"/>
                  </a:cubicBezTo>
                  <a:cubicBezTo>
                    <a:pt x="716" y="3309"/>
                    <a:pt x="605" y="3459"/>
                    <a:pt x="523" y="3625"/>
                  </a:cubicBezTo>
                  <a:cubicBezTo>
                    <a:pt x="344" y="3941"/>
                    <a:pt x="233" y="4285"/>
                    <a:pt x="151" y="4629"/>
                  </a:cubicBezTo>
                  <a:cubicBezTo>
                    <a:pt x="0" y="5207"/>
                    <a:pt x="0" y="5798"/>
                    <a:pt x="41" y="6390"/>
                  </a:cubicBezTo>
                  <a:cubicBezTo>
                    <a:pt x="123" y="7601"/>
                    <a:pt x="509" y="8702"/>
                    <a:pt x="1141" y="9720"/>
                  </a:cubicBezTo>
                  <a:cubicBezTo>
                    <a:pt x="1774" y="10724"/>
                    <a:pt x="2504" y="11659"/>
                    <a:pt x="3343" y="12499"/>
                  </a:cubicBezTo>
                  <a:cubicBezTo>
                    <a:pt x="3673" y="12842"/>
                    <a:pt x="4003" y="13200"/>
                    <a:pt x="4333" y="13544"/>
                  </a:cubicBezTo>
                  <a:cubicBezTo>
                    <a:pt x="4663" y="13902"/>
                    <a:pt x="5021" y="14218"/>
                    <a:pt x="5393" y="14521"/>
                  </a:cubicBezTo>
                  <a:cubicBezTo>
                    <a:pt x="6054" y="15044"/>
                    <a:pt x="6755" y="15484"/>
                    <a:pt x="7457" y="15924"/>
                  </a:cubicBezTo>
                  <a:cubicBezTo>
                    <a:pt x="7760" y="16117"/>
                    <a:pt x="8075" y="16269"/>
                    <a:pt x="8406" y="16406"/>
                  </a:cubicBezTo>
                  <a:cubicBezTo>
                    <a:pt x="8653" y="16502"/>
                    <a:pt x="8915" y="16584"/>
                    <a:pt x="9176" y="16639"/>
                  </a:cubicBezTo>
                  <a:cubicBezTo>
                    <a:pt x="9298" y="16665"/>
                    <a:pt x="9420" y="16683"/>
                    <a:pt x="9539" y="16683"/>
                  </a:cubicBezTo>
                  <a:cubicBezTo>
                    <a:pt x="9743" y="16683"/>
                    <a:pt x="9938" y="16631"/>
                    <a:pt x="10112" y="16474"/>
                  </a:cubicBezTo>
                  <a:cubicBezTo>
                    <a:pt x="10139" y="16461"/>
                    <a:pt x="10167" y="16447"/>
                    <a:pt x="10208" y="16447"/>
                  </a:cubicBezTo>
                  <a:cubicBezTo>
                    <a:pt x="10621" y="16324"/>
                    <a:pt x="10992" y="16103"/>
                    <a:pt x="11350" y="15841"/>
                  </a:cubicBezTo>
                  <a:cubicBezTo>
                    <a:pt x="12547" y="14920"/>
                    <a:pt x="13648" y="13888"/>
                    <a:pt x="14652" y="12747"/>
                  </a:cubicBezTo>
                  <a:cubicBezTo>
                    <a:pt x="15670" y="11591"/>
                    <a:pt x="16399" y="10256"/>
                    <a:pt x="16895" y="8797"/>
                  </a:cubicBezTo>
                  <a:cubicBezTo>
                    <a:pt x="17156" y="8027"/>
                    <a:pt x="17403" y="7257"/>
                    <a:pt x="17610" y="6473"/>
                  </a:cubicBezTo>
                  <a:cubicBezTo>
                    <a:pt x="17775" y="5826"/>
                    <a:pt x="17926" y="5180"/>
                    <a:pt x="18023" y="4519"/>
                  </a:cubicBezTo>
                  <a:cubicBezTo>
                    <a:pt x="18064" y="4272"/>
                    <a:pt x="18091" y="4037"/>
                    <a:pt x="18091" y="3790"/>
                  </a:cubicBezTo>
                  <a:cubicBezTo>
                    <a:pt x="18091" y="3349"/>
                    <a:pt x="18009" y="2923"/>
                    <a:pt x="17816" y="2524"/>
                  </a:cubicBezTo>
                  <a:cubicBezTo>
                    <a:pt x="17761" y="2414"/>
                    <a:pt x="17693" y="2304"/>
                    <a:pt x="17610" y="2208"/>
                  </a:cubicBezTo>
                  <a:cubicBezTo>
                    <a:pt x="17449" y="2022"/>
                    <a:pt x="17244" y="1914"/>
                    <a:pt x="17005" y="1914"/>
                  </a:cubicBezTo>
                  <a:cubicBezTo>
                    <a:pt x="16978" y="1914"/>
                    <a:pt x="16950" y="1916"/>
                    <a:pt x="16922" y="1919"/>
                  </a:cubicBezTo>
                  <a:cubicBezTo>
                    <a:pt x="16675" y="1933"/>
                    <a:pt x="16454" y="2001"/>
                    <a:pt x="16248" y="2125"/>
                  </a:cubicBezTo>
                  <a:cubicBezTo>
                    <a:pt x="16042" y="2263"/>
                    <a:pt x="15849" y="2414"/>
                    <a:pt x="15670" y="2579"/>
                  </a:cubicBezTo>
                  <a:cubicBezTo>
                    <a:pt x="15340" y="2882"/>
                    <a:pt x="15064" y="3239"/>
                    <a:pt x="14789" y="3584"/>
                  </a:cubicBezTo>
                  <a:cubicBezTo>
                    <a:pt x="14061" y="4547"/>
                    <a:pt x="13510" y="5606"/>
                    <a:pt x="13056" y="6721"/>
                  </a:cubicBezTo>
                  <a:cubicBezTo>
                    <a:pt x="12643" y="7752"/>
                    <a:pt x="12313" y="8812"/>
                    <a:pt x="11983" y="9857"/>
                  </a:cubicBezTo>
                  <a:cubicBezTo>
                    <a:pt x="11707" y="10779"/>
                    <a:pt x="11432" y="11701"/>
                    <a:pt x="11116" y="12609"/>
                  </a:cubicBezTo>
                  <a:cubicBezTo>
                    <a:pt x="11020" y="12884"/>
                    <a:pt x="10924" y="13145"/>
                    <a:pt x="10841" y="13407"/>
                  </a:cubicBezTo>
                  <a:lnTo>
                    <a:pt x="10799" y="13407"/>
                  </a:lnTo>
                  <a:cubicBezTo>
                    <a:pt x="10827" y="13200"/>
                    <a:pt x="10854" y="12994"/>
                    <a:pt x="10869" y="12802"/>
                  </a:cubicBezTo>
                  <a:cubicBezTo>
                    <a:pt x="10992" y="11714"/>
                    <a:pt x="11075" y="10641"/>
                    <a:pt x="11089" y="9555"/>
                  </a:cubicBezTo>
                  <a:cubicBezTo>
                    <a:pt x="11116" y="8385"/>
                    <a:pt x="11034" y="7216"/>
                    <a:pt x="10799" y="6060"/>
                  </a:cubicBezTo>
                  <a:cubicBezTo>
                    <a:pt x="10579" y="5028"/>
                    <a:pt x="10318" y="3997"/>
                    <a:pt x="10029" y="2978"/>
                  </a:cubicBezTo>
                  <a:cubicBezTo>
                    <a:pt x="9906" y="2579"/>
                    <a:pt x="9754" y="2194"/>
                    <a:pt x="9589" y="1823"/>
                  </a:cubicBezTo>
                  <a:cubicBezTo>
                    <a:pt x="9438" y="1451"/>
                    <a:pt x="9245" y="1107"/>
                    <a:pt x="9025" y="790"/>
                  </a:cubicBezTo>
                  <a:cubicBezTo>
                    <a:pt x="8873" y="585"/>
                    <a:pt x="8708" y="392"/>
                    <a:pt x="8516" y="227"/>
                  </a:cubicBezTo>
                  <a:cubicBezTo>
                    <a:pt x="8333" y="77"/>
                    <a:pt x="8156" y="1"/>
                    <a:pt x="7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44900" y="877800"/>
              <a:ext cx="158925" cy="170500"/>
            </a:xfrm>
            <a:custGeom>
              <a:avLst/>
              <a:gdLst/>
              <a:ahLst/>
              <a:cxnLst/>
              <a:rect l="l" t="t" r="r" b="b"/>
              <a:pathLst>
                <a:path w="6357" h="6820" extrusionOk="0">
                  <a:moveTo>
                    <a:pt x="4075" y="0"/>
                  </a:moveTo>
                  <a:cubicBezTo>
                    <a:pt x="4070" y="0"/>
                    <a:pt x="4065" y="1"/>
                    <a:pt x="4059" y="3"/>
                  </a:cubicBezTo>
                  <a:cubicBezTo>
                    <a:pt x="4017" y="17"/>
                    <a:pt x="3962" y="30"/>
                    <a:pt x="3922" y="58"/>
                  </a:cubicBezTo>
                  <a:cubicBezTo>
                    <a:pt x="3784" y="155"/>
                    <a:pt x="3646" y="250"/>
                    <a:pt x="3522" y="347"/>
                  </a:cubicBezTo>
                  <a:cubicBezTo>
                    <a:pt x="2986" y="746"/>
                    <a:pt x="2738" y="1283"/>
                    <a:pt x="2711" y="1943"/>
                  </a:cubicBezTo>
                  <a:lnTo>
                    <a:pt x="2711" y="2424"/>
                  </a:lnTo>
                  <a:cubicBezTo>
                    <a:pt x="2711" y="2466"/>
                    <a:pt x="2724" y="2521"/>
                    <a:pt x="2656" y="2534"/>
                  </a:cubicBezTo>
                  <a:cubicBezTo>
                    <a:pt x="2586" y="2466"/>
                    <a:pt x="2546" y="2383"/>
                    <a:pt x="2504" y="2301"/>
                  </a:cubicBezTo>
                  <a:cubicBezTo>
                    <a:pt x="2449" y="2204"/>
                    <a:pt x="2394" y="2108"/>
                    <a:pt x="2339" y="2026"/>
                  </a:cubicBezTo>
                  <a:cubicBezTo>
                    <a:pt x="2229" y="1846"/>
                    <a:pt x="2106" y="1695"/>
                    <a:pt x="1968" y="1558"/>
                  </a:cubicBezTo>
                  <a:cubicBezTo>
                    <a:pt x="1944" y="1534"/>
                    <a:pt x="1921" y="1500"/>
                    <a:pt x="1879" y="1500"/>
                  </a:cubicBezTo>
                  <a:cubicBezTo>
                    <a:pt x="1873" y="1500"/>
                    <a:pt x="1866" y="1501"/>
                    <a:pt x="1858" y="1503"/>
                  </a:cubicBezTo>
                  <a:cubicBezTo>
                    <a:pt x="1803" y="1530"/>
                    <a:pt x="1789" y="1571"/>
                    <a:pt x="1789" y="1626"/>
                  </a:cubicBezTo>
                  <a:lnTo>
                    <a:pt x="1789" y="1750"/>
                  </a:lnTo>
                  <a:cubicBezTo>
                    <a:pt x="1789" y="1998"/>
                    <a:pt x="1858" y="2218"/>
                    <a:pt x="1981" y="2424"/>
                  </a:cubicBezTo>
                  <a:cubicBezTo>
                    <a:pt x="2078" y="2589"/>
                    <a:pt x="2161" y="2754"/>
                    <a:pt x="2256" y="2919"/>
                  </a:cubicBezTo>
                  <a:cubicBezTo>
                    <a:pt x="2271" y="2947"/>
                    <a:pt x="2298" y="2989"/>
                    <a:pt x="2271" y="3044"/>
                  </a:cubicBezTo>
                  <a:cubicBezTo>
                    <a:pt x="2078" y="3044"/>
                    <a:pt x="1899" y="3057"/>
                    <a:pt x="1706" y="3071"/>
                  </a:cubicBezTo>
                  <a:cubicBezTo>
                    <a:pt x="1238" y="3099"/>
                    <a:pt x="881" y="3332"/>
                    <a:pt x="620" y="3732"/>
                  </a:cubicBezTo>
                  <a:cubicBezTo>
                    <a:pt x="565" y="3814"/>
                    <a:pt x="523" y="3910"/>
                    <a:pt x="482" y="3992"/>
                  </a:cubicBezTo>
                  <a:cubicBezTo>
                    <a:pt x="248" y="4502"/>
                    <a:pt x="138" y="5038"/>
                    <a:pt x="0" y="5561"/>
                  </a:cubicBezTo>
                  <a:lnTo>
                    <a:pt x="0" y="5588"/>
                  </a:lnTo>
                  <a:cubicBezTo>
                    <a:pt x="14" y="5603"/>
                    <a:pt x="14" y="5616"/>
                    <a:pt x="28" y="5616"/>
                  </a:cubicBezTo>
                  <a:cubicBezTo>
                    <a:pt x="35" y="5623"/>
                    <a:pt x="45" y="5627"/>
                    <a:pt x="54" y="5627"/>
                  </a:cubicBezTo>
                  <a:cubicBezTo>
                    <a:pt x="62" y="5627"/>
                    <a:pt x="69" y="5623"/>
                    <a:pt x="69" y="5616"/>
                  </a:cubicBezTo>
                  <a:cubicBezTo>
                    <a:pt x="97" y="5588"/>
                    <a:pt x="124" y="5548"/>
                    <a:pt x="152" y="5520"/>
                  </a:cubicBezTo>
                  <a:cubicBezTo>
                    <a:pt x="372" y="5148"/>
                    <a:pt x="675" y="4860"/>
                    <a:pt x="1046" y="4667"/>
                  </a:cubicBezTo>
                  <a:cubicBezTo>
                    <a:pt x="1183" y="4598"/>
                    <a:pt x="1321" y="4515"/>
                    <a:pt x="1445" y="4433"/>
                  </a:cubicBezTo>
                  <a:cubicBezTo>
                    <a:pt x="1623" y="4309"/>
                    <a:pt x="1816" y="4199"/>
                    <a:pt x="1954" y="4007"/>
                  </a:cubicBezTo>
                  <a:lnTo>
                    <a:pt x="1954" y="4007"/>
                  </a:lnTo>
                  <a:cubicBezTo>
                    <a:pt x="2009" y="4102"/>
                    <a:pt x="1954" y="4199"/>
                    <a:pt x="1926" y="4282"/>
                  </a:cubicBezTo>
                  <a:cubicBezTo>
                    <a:pt x="1803" y="4640"/>
                    <a:pt x="1761" y="4997"/>
                    <a:pt x="1789" y="5368"/>
                  </a:cubicBezTo>
                  <a:cubicBezTo>
                    <a:pt x="1803" y="5808"/>
                    <a:pt x="1899" y="6263"/>
                    <a:pt x="1954" y="6703"/>
                  </a:cubicBezTo>
                  <a:cubicBezTo>
                    <a:pt x="1954" y="6731"/>
                    <a:pt x="1968" y="6772"/>
                    <a:pt x="1981" y="6799"/>
                  </a:cubicBezTo>
                  <a:cubicBezTo>
                    <a:pt x="1988" y="6813"/>
                    <a:pt x="2006" y="6820"/>
                    <a:pt x="2023" y="6820"/>
                  </a:cubicBezTo>
                  <a:cubicBezTo>
                    <a:pt x="2040" y="6820"/>
                    <a:pt x="2057" y="6813"/>
                    <a:pt x="2064" y="6799"/>
                  </a:cubicBezTo>
                  <a:cubicBezTo>
                    <a:pt x="2091" y="6772"/>
                    <a:pt x="2106" y="6731"/>
                    <a:pt x="2119" y="6689"/>
                  </a:cubicBezTo>
                  <a:cubicBezTo>
                    <a:pt x="2188" y="6511"/>
                    <a:pt x="2284" y="6359"/>
                    <a:pt x="2408" y="6208"/>
                  </a:cubicBezTo>
                  <a:lnTo>
                    <a:pt x="2614" y="5960"/>
                  </a:lnTo>
                  <a:cubicBezTo>
                    <a:pt x="3041" y="5465"/>
                    <a:pt x="3289" y="4887"/>
                    <a:pt x="3316" y="4213"/>
                  </a:cubicBezTo>
                  <a:cubicBezTo>
                    <a:pt x="3316" y="4172"/>
                    <a:pt x="3302" y="4102"/>
                    <a:pt x="3344" y="4062"/>
                  </a:cubicBezTo>
                  <a:cubicBezTo>
                    <a:pt x="3371" y="4075"/>
                    <a:pt x="3384" y="4075"/>
                    <a:pt x="3384" y="4089"/>
                  </a:cubicBezTo>
                  <a:cubicBezTo>
                    <a:pt x="3481" y="4323"/>
                    <a:pt x="3646" y="4502"/>
                    <a:pt x="3839" y="4653"/>
                  </a:cubicBezTo>
                  <a:cubicBezTo>
                    <a:pt x="4224" y="4955"/>
                    <a:pt x="4623" y="5217"/>
                    <a:pt x="5050" y="5465"/>
                  </a:cubicBezTo>
                  <a:lnTo>
                    <a:pt x="5132" y="5506"/>
                  </a:lnTo>
                  <a:cubicBezTo>
                    <a:pt x="5157" y="5517"/>
                    <a:pt x="5180" y="5522"/>
                    <a:pt x="5200" y="5522"/>
                  </a:cubicBezTo>
                  <a:cubicBezTo>
                    <a:pt x="5259" y="5522"/>
                    <a:pt x="5297" y="5478"/>
                    <a:pt x="5297" y="5396"/>
                  </a:cubicBezTo>
                  <a:cubicBezTo>
                    <a:pt x="5283" y="5066"/>
                    <a:pt x="5255" y="4750"/>
                    <a:pt x="5132" y="4447"/>
                  </a:cubicBezTo>
                  <a:cubicBezTo>
                    <a:pt x="5008" y="4130"/>
                    <a:pt x="4843" y="3842"/>
                    <a:pt x="4623" y="3580"/>
                  </a:cubicBezTo>
                  <a:cubicBezTo>
                    <a:pt x="4499" y="3429"/>
                    <a:pt x="4362" y="3305"/>
                    <a:pt x="4224" y="3167"/>
                  </a:cubicBezTo>
                  <a:cubicBezTo>
                    <a:pt x="4210" y="3167"/>
                    <a:pt x="4197" y="3139"/>
                    <a:pt x="4197" y="3126"/>
                  </a:cubicBezTo>
                  <a:cubicBezTo>
                    <a:pt x="4197" y="3099"/>
                    <a:pt x="4224" y="3084"/>
                    <a:pt x="4252" y="3084"/>
                  </a:cubicBezTo>
                  <a:cubicBezTo>
                    <a:pt x="4582" y="3071"/>
                    <a:pt x="4857" y="2906"/>
                    <a:pt x="5118" y="2699"/>
                  </a:cubicBezTo>
                  <a:cubicBezTo>
                    <a:pt x="5448" y="2438"/>
                    <a:pt x="5793" y="2204"/>
                    <a:pt x="6164" y="1998"/>
                  </a:cubicBezTo>
                  <a:cubicBezTo>
                    <a:pt x="6219" y="1971"/>
                    <a:pt x="6274" y="1929"/>
                    <a:pt x="6315" y="1888"/>
                  </a:cubicBezTo>
                  <a:cubicBezTo>
                    <a:pt x="6343" y="1861"/>
                    <a:pt x="6356" y="1833"/>
                    <a:pt x="6343" y="1791"/>
                  </a:cubicBezTo>
                  <a:cubicBezTo>
                    <a:pt x="6329" y="1764"/>
                    <a:pt x="6301" y="1750"/>
                    <a:pt x="6260" y="1736"/>
                  </a:cubicBezTo>
                  <a:cubicBezTo>
                    <a:pt x="6246" y="1736"/>
                    <a:pt x="6219" y="1736"/>
                    <a:pt x="6191" y="1750"/>
                  </a:cubicBezTo>
                  <a:cubicBezTo>
                    <a:pt x="6076" y="1765"/>
                    <a:pt x="5962" y="1771"/>
                    <a:pt x="5849" y="1771"/>
                  </a:cubicBezTo>
                  <a:cubicBezTo>
                    <a:pt x="5652" y="1771"/>
                    <a:pt x="5457" y="1754"/>
                    <a:pt x="5255" y="1736"/>
                  </a:cubicBezTo>
                  <a:cubicBezTo>
                    <a:pt x="5201" y="1733"/>
                    <a:pt x="5148" y="1732"/>
                    <a:pt x="5094" y="1732"/>
                  </a:cubicBezTo>
                  <a:cubicBezTo>
                    <a:pt x="4658" y="1732"/>
                    <a:pt x="4244" y="1833"/>
                    <a:pt x="3852" y="2053"/>
                  </a:cubicBezTo>
                  <a:cubicBezTo>
                    <a:pt x="3811" y="2081"/>
                    <a:pt x="3756" y="2108"/>
                    <a:pt x="3701" y="2121"/>
                  </a:cubicBezTo>
                  <a:cubicBezTo>
                    <a:pt x="3694" y="2125"/>
                    <a:pt x="3687" y="2127"/>
                    <a:pt x="3680" y="2127"/>
                  </a:cubicBezTo>
                  <a:cubicBezTo>
                    <a:pt x="3661" y="2127"/>
                    <a:pt x="3646" y="2114"/>
                    <a:pt x="3646" y="2094"/>
                  </a:cubicBezTo>
                  <a:cubicBezTo>
                    <a:pt x="3632" y="2053"/>
                    <a:pt x="3632" y="1998"/>
                    <a:pt x="3632" y="1943"/>
                  </a:cubicBezTo>
                  <a:cubicBezTo>
                    <a:pt x="3646" y="1544"/>
                    <a:pt x="3729" y="1158"/>
                    <a:pt x="3894" y="787"/>
                  </a:cubicBezTo>
                  <a:cubicBezTo>
                    <a:pt x="3962" y="636"/>
                    <a:pt x="4032" y="485"/>
                    <a:pt x="4087" y="333"/>
                  </a:cubicBezTo>
                  <a:cubicBezTo>
                    <a:pt x="4127" y="250"/>
                    <a:pt x="4155" y="155"/>
                    <a:pt x="4142" y="58"/>
                  </a:cubicBezTo>
                  <a:cubicBezTo>
                    <a:pt x="4142" y="34"/>
                    <a:pt x="4110" y="0"/>
                    <a:pt x="4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026150" y="831875"/>
              <a:ext cx="143125" cy="110700"/>
            </a:xfrm>
            <a:custGeom>
              <a:avLst/>
              <a:gdLst/>
              <a:ahLst/>
              <a:cxnLst/>
              <a:rect l="l" t="t" r="r" b="b"/>
              <a:pathLst>
                <a:path w="5725" h="4428" extrusionOk="0">
                  <a:moveTo>
                    <a:pt x="3902" y="0"/>
                  </a:moveTo>
                  <a:cubicBezTo>
                    <a:pt x="3886" y="0"/>
                    <a:pt x="3870" y="4"/>
                    <a:pt x="3853" y="10"/>
                  </a:cubicBezTo>
                  <a:cubicBezTo>
                    <a:pt x="3826" y="10"/>
                    <a:pt x="3784" y="24"/>
                    <a:pt x="3756" y="38"/>
                  </a:cubicBezTo>
                  <a:cubicBezTo>
                    <a:pt x="3523" y="134"/>
                    <a:pt x="3344" y="313"/>
                    <a:pt x="3206" y="533"/>
                  </a:cubicBezTo>
                  <a:cubicBezTo>
                    <a:pt x="3041" y="781"/>
                    <a:pt x="2918" y="1056"/>
                    <a:pt x="2821" y="1331"/>
                  </a:cubicBezTo>
                  <a:cubicBezTo>
                    <a:pt x="2793" y="1427"/>
                    <a:pt x="2766" y="1524"/>
                    <a:pt x="2697" y="1606"/>
                  </a:cubicBezTo>
                  <a:cubicBezTo>
                    <a:pt x="2601" y="1551"/>
                    <a:pt x="2491" y="1482"/>
                    <a:pt x="2395" y="1441"/>
                  </a:cubicBezTo>
                  <a:cubicBezTo>
                    <a:pt x="2188" y="1326"/>
                    <a:pt x="1986" y="1271"/>
                    <a:pt x="1789" y="1271"/>
                  </a:cubicBezTo>
                  <a:cubicBezTo>
                    <a:pt x="1514" y="1271"/>
                    <a:pt x="1248" y="1378"/>
                    <a:pt x="991" y="1579"/>
                  </a:cubicBezTo>
                  <a:cubicBezTo>
                    <a:pt x="675" y="1840"/>
                    <a:pt x="372" y="2115"/>
                    <a:pt x="97" y="2432"/>
                  </a:cubicBezTo>
                  <a:cubicBezTo>
                    <a:pt x="56" y="2473"/>
                    <a:pt x="28" y="2514"/>
                    <a:pt x="1" y="2555"/>
                  </a:cubicBezTo>
                  <a:lnTo>
                    <a:pt x="1" y="2597"/>
                  </a:lnTo>
                  <a:cubicBezTo>
                    <a:pt x="14" y="2610"/>
                    <a:pt x="42" y="2624"/>
                    <a:pt x="56" y="2638"/>
                  </a:cubicBezTo>
                  <a:cubicBezTo>
                    <a:pt x="83" y="2638"/>
                    <a:pt x="111" y="2638"/>
                    <a:pt x="139" y="2624"/>
                  </a:cubicBezTo>
                  <a:cubicBezTo>
                    <a:pt x="289" y="2569"/>
                    <a:pt x="454" y="2542"/>
                    <a:pt x="619" y="2514"/>
                  </a:cubicBezTo>
                  <a:cubicBezTo>
                    <a:pt x="1047" y="2445"/>
                    <a:pt x="1487" y="2377"/>
                    <a:pt x="1927" y="2280"/>
                  </a:cubicBezTo>
                  <a:cubicBezTo>
                    <a:pt x="1936" y="2275"/>
                    <a:pt x="1945" y="2274"/>
                    <a:pt x="1955" y="2274"/>
                  </a:cubicBezTo>
                  <a:cubicBezTo>
                    <a:pt x="1974" y="2274"/>
                    <a:pt x="1996" y="2280"/>
                    <a:pt x="2023" y="2280"/>
                  </a:cubicBezTo>
                  <a:cubicBezTo>
                    <a:pt x="2010" y="2267"/>
                    <a:pt x="2023" y="2252"/>
                    <a:pt x="2037" y="2252"/>
                  </a:cubicBezTo>
                  <a:cubicBezTo>
                    <a:pt x="2050" y="2252"/>
                    <a:pt x="2050" y="2267"/>
                    <a:pt x="2050" y="2267"/>
                  </a:cubicBezTo>
                  <a:cubicBezTo>
                    <a:pt x="2050" y="2283"/>
                    <a:pt x="2046" y="2289"/>
                    <a:pt x="2039" y="2289"/>
                  </a:cubicBezTo>
                  <a:cubicBezTo>
                    <a:pt x="2035" y="2289"/>
                    <a:pt x="2029" y="2286"/>
                    <a:pt x="2023" y="2280"/>
                  </a:cubicBezTo>
                  <a:cubicBezTo>
                    <a:pt x="2023" y="2362"/>
                    <a:pt x="1968" y="2390"/>
                    <a:pt x="1927" y="2417"/>
                  </a:cubicBezTo>
                  <a:cubicBezTo>
                    <a:pt x="1597" y="2693"/>
                    <a:pt x="1377" y="3023"/>
                    <a:pt x="1212" y="3422"/>
                  </a:cubicBezTo>
                  <a:cubicBezTo>
                    <a:pt x="1102" y="3683"/>
                    <a:pt x="1032" y="3958"/>
                    <a:pt x="950" y="4220"/>
                  </a:cubicBezTo>
                  <a:cubicBezTo>
                    <a:pt x="936" y="4261"/>
                    <a:pt x="936" y="4289"/>
                    <a:pt x="936" y="4330"/>
                  </a:cubicBezTo>
                  <a:cubicBezTo>
                    <a:pt x="922" y="4358"/>
                    <a:pt x="922" y="4399"/>
                    <a:pt x="964" y="4413"/>
                  </a:cubicBezTo>
                  <a:cubicBezTo>
                    <a:pt x="974" y="4423"/>
                    <a:pt x="985" y="4428"/>
                    <a:pt x="995" y="4428"/>
                  </a:cubicBezTo>
                  <a:cubicBezTo>
                    <a:pt x="1012" y="4428"/>
                    <a:pt x="1029" y="4416"/>
                    <a:pt x="1047" y="4399"/>
                  </a:cubicBezTo>
                  <a:cubicBezTo>
                    <a:pt x="1157" y="4316"/>
                    <a:pt x="1267" y="4220"/>
                    <a:pt x="1390" y="4138"/>
                  </a:cubicBezTo>
                  <a:cubicBezTo>
                    <a:pt x="1707" y="3918"/>
                    <a:pt x="1982" y="3628"/>
                    <a:pt x="2230" y="3325"/>
                  </a:cubicBezTo>
                  <a:cubicBezTo>
                    <a:pt x="2353" y="3175"/>
                    <a:pt x="2463" y="3010"/>
                    <a:pt x="2573" y="2845"/>
                  </a:cubicBezTo>
                  <a:cubicBezTo>
                    <a:pt x="2601" y="2803"/>
                    <a:pt x="2615" y="2748"/>
                    <a:pt x="2670" y="2748"/>
                  </a:cubicBezTo>
                  <a:cubicBezTo>
                    <a:pt x="2711" y="2830"/>
                    <a:pt x="2697" y="2913"/>
                    <a:pt x="2711" y="3010"/>
                  </a:cubicBezTo>
                  <a:cubicBezTo>
                    <a:pt x="2738" y="3518"/>
                    <a:pt x="3013" y="3903"/>
                    <a:pt x="3330" y="4261"/>
                  </a:cubicBezTo>
                  <a:cubicBezTo>
                    <a:pt x="3360" y="4291"/>
                    <a:pt x="3392" y="4305"/>
                    <a:pt x="3422" y="4305"/>
                  </a:cubicBezTo>
                  <a:cubicBezTo>
                    <a:pt x="3462" y="4305"/>
                    <a:pt x="3499" y="4280"/>
                    <a:pt x="3523" y="4234"/>
                  </a:cubicBezTo>
                  <a:cubicBezTo>
                    <a:pt x="3646" y="3931"/>
                    <a:pt x="3743" y="3628"/>
                    <a:pt x="3716" y="3285"/>
                  </a:cubicBezTo>
                  <a:cubicBezTo>
                    <a:pt x="3688" y="3050"/>
                    <a:pt x="3619" y="2830"/>
                    <a:pt x="3509" y="2610"/>
                  </a:cubicBezTo>
                  <a:cubicBezTo>
                    <a:pt x="3481" y="2542"/>
                    <a:pt x="3440" y="2473"/>
                    <a:pt x="3399" y="2390"/>
                  </a:cubicBezTo>
                  <a:cubicBezTo>
                    <a:pt x="3385" y="2362"/>
                    <a:pt x="3358" y="2335"/>
                    <a:pt x="3385" y="2307"/>
                  </a:cubicBezTo>
                  <a:cubicBezTo>
                    <a:pt x="3399" y="2294"/>
                    <a:pt x="3440" y="2280"/>
                    <a:pt x="3454" y="2280"/>
                  </a:cubicBezTo>
                  <a:cubicBezTo>
                    <a:pt x="3495" y="2294"/>
                    <a:pt x="3523" y="2294"/>
                    <a:pt x="3550" y="2294"/>
                  </a:cubicBezTo>
                  <a:cubicBezTo>
                    <a:pt x="3651" y="2313"/>
                    <a:pt x="3751" y="2322"/>
                    <a:pt x="3849" y="2322"/>
                  </a:cubicBezTo>
                  <a:cubicBezTo>
                    <a:pt x="4045" y="2322"/>
                    <a:pt x="4238" y="2285"/>
                    <a:pt x="4431" y="2212"/>
                  </a:cubicBezTo>
                  <a:cubicBezTo>
                    <a:pt x="4734" y="2115"/>
                    <a:pt x="5022" y="1977"/>
                    <a:pt x="5297" y="1799"/>
                  </a:cubicBezTo>
                  <a:cubicBezTo>
                    <a:pt x="5422" y="1730"/>
                    <a:pt x="5532" y="1647"/>
                    <a:pt x="5655" y="1564"/>
                  </a:cubicBezTo>
                  <a:cubicBezTo>
                    <a:pt x="5724" y="1496"/>
                    <a:pt x="5710" y="1414"/>
                    <a:pt x="5627" y="1386"/>
                  </a:cubicBezTo>
                  <a:cubicBezTo>
                    <a:pt x="5352" y="1276"/>
                    <a:pt x="5077" y="1179"/>
                    <a:pt x="4774" y="1152"/>
                  </a:cubicBezTo>
                  <a:cubicBezTo>
                    <a:pt x="4734" y="1150"/>
                    <a:pt x="4694" y="1149"/>
                    <a:pt x="4655" y="1149"/>
                  </a:cubicBezTo>
                  <a:cubicBezTo>
                    <a:pt x="4451" y="1149"/>
                    <a:pt x="4253" y="1177"/>
                    <a:pt x="4046" y="1234"/>
                  </a:cubicBezTo>
                  <a:cubicBezTo>
                    <a:pt x="3982" y="1255"/>
                    <a:pt x="3927" y="1285"/>
                    <a:pt x="3867" y="1285"/>
                  </a:cubicBezTo>
                  <a:cubicBezTo>
                    <a:pt x="3849" y="1285"/>
                    <a:pt x="3830" y="1282"/>
                    <a:pt x="3811" y="1276"/>
                  </a:cubicBezTo>
                  <a:cubicBezTo>
                    <a:pt x="3798" y="1262"/>
                    <a:pt x="3798" y="1249"/>
                    <a:pt x="3798" y="1234"/>
                  </a:cubicBezTo>
                  <a:cubicBezTo>
                    <a:pt x="3798" y="1152"/>
                    <a:pt x="3826" y="1097"/>
                    <a:pt x="3853" y="1028"/>
                  </a:cubicBezTo>
                  <a:cubicBezTo>
                    <a:pt x="3936" y="849"/>
                    <a:pt x="4004" y="656"/>
                    <a:pt x="4018" y="451"/>
                  </a:cubicBezTo>
                  <a:cubicBezTo>
                    <a:pt x="4031" y="326"/>
                    <a:pt x="4031" y="203"/>
                    <a:pt x="4004" y="93"/>
                  </a:cubicBezTo>
                  <a:cubicBezTo>
                    <a:pt x="3983" y="31"/>
                    <a:pt x="3947" y="0"/>
                    <a:pt x="3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265550" y="874775"/>
              <a:ext cx="117650" cy="99775"/>
            </a:xfrm>
            <a:custGeom>
              <a:avLst/>
              <a:gdLst/>
              <a:ahLst/>
              <a:cxnLst/>
              <a:rect l="l" t="t" r="r" b="b"/>
              <a:pathLst>
                <a:path w="4706" h="3991" extrusionOk="0">
                  <a:moveTo>
                    <a:pt x="2504" y="0"/>
                  </a:moveTo>
                  <a:cubicBezTo>
                    <a:pt x="2462" y="0"/>
                    <a:pt x="2449" y="41"/>
                    <a:pt x="2435" y="69"/>
                  </a:cubicBezTo>
                  <a:cubicBezTo>
                    <a:pt x="2422" y="83"/>
                    <a:pt x="2422" y="96"/>
                    <a:pt x="2422" y="110"/>
                  </a:cubicBezTo>
                  <a:cubicBezTo>
                    <a:pt x="2380" y="358"/>
                    <a:pt x="2312" y="591"/>
                    <a:pt x="2229" y="826"/>
                  </a:cubicBezTo>
                  <a:cubicBezTo>
                    <a:pt x="2187" y="936"/>
                    <a:pt x="2174" y="1059"/>
                    <a:pt x="2147" y="1169"/>
                  </a:cubicBezTo>
                  <a:cubicBezTo>
                    <a:pt x="2132" y="1211"/>
                    <a:pt x="2147" y="1266"/>
                    <a:pt x="2105" y="1279"/>
                  </a:cubicBezTo>
                  <a:cubicBezTo>
                    <a:pt x="2050" y="1279"/>
                    <a:pt x="2022" y="1239"/>
                    <a:pt x="1982" y="1211"/>
                  </a:cubicBezTo>
                  <a:cubicBezTo>
                    <a:pt x="1857" y="1114"/>
                    <a:pt x="1720" y="1032"/>
                    <a:pt x="1582" y="963"/>
                  </a:cubicBezTo>
                  <a:cubicBezTo>
                    <a:pt x="1211" y="771"/>
                    <a:pt x="798" y="729"/>
                    <a:pt x="386" y="729"/>
                  </a:cubicBezTo>
                  <a:cubicBezTo>
                    <a:pt x="303" y="729"/>
                    <a:pt x="206" y="743"/>
                    <a:pt x="124" y="757"/>
                  </a:cubicBezTo>
                  <a:cubicBezTo>
                    <a:pt x="41" y="771"/>
                    <a:pt x="0" y="853"/>
                    <a:pt x="28" y="936"/>
                  </a:cubicBezTo>
                  <a:cubicBezTo>
                    <a:pt x="28" y="949"/>
                    <a:pt x="28" y="963"/>
                    <a:pt x="41" y="977"/>
                  </a:cubicBezTo>
                  <a:cubicBezTo>
                    <a:pt x="206" y="1321"/>
                    <a:pt x="426" y="1609"/>
                    <a:pt x="757" y="1789"/>
                  </a:cubicBezTo>
                  <a:cubicBezTo>
                    <a:pt x="977" y="1899"/>
                    <a:pt x="1197" y="1995"/>
                    <a:pt x="1431" y="2077"/>
                  </a:cubicBezTo>
                  <a:cubicBezTo>
                    <a:pt x="1582" y="2132"/>
                    <a:pt x="1582" y="2160"/>
                    <a:pt x="1486" y="2284"/>
                  </a:cubicBezTo>
                  <a:cubicBezTo>
                    <a:pt x="1389" y="2407"/>
                    <a:pt x="1307" y="2518"/>
                    <a:pt x="1211" y="2628"/>
                  </a:cubicBezTo>
                  <a:cubicBezTo>
                    <a:pt x="936" y="2972"/>
                    <a:pt x="812" y="3385"/>
                    <a:pt x="729" y="3811"/>
                  </a:cubicBezTo>
                  <a:cubicBezTo>
                    <a:pt x="716" y="3838"/>
                    <a:pt x="716" y="3866"/>
                    <a:pt x="716" y="3893"/>
                  </a:cubicBezTo>
                  <a:cubicBezTo>
                    <a:pt x="716" y="3946"/>
                    <a:pt x="755" y="3990"/>
                    <a:pt x="804" y="3990"/>
                  </a:cubicBezTo>
                  <a:cubicBezTo>
                    <a:pt x="820" y="3990"/>
                    <a:pt x="837" y="3986"/>
                    <a:pt x="853" y="3976"/>
                  </a:cubicBezTo>
                  <a:cubicBezTo>
                    <a:pt x="922" y="3948"/>
                    <a:pt x="1004" y="3908"/>
                    <a:pt x="1073" y="3866"/>
                  </a:cubicBezTo>
                  <a:cubicBezTo>
                    <a:pt x="1444" y="3605"/>
                    <a:pt x="1761" y="3275"/>
                    <a:pt x="2022" y="2890"/>
                  </a:cubicBezTo>
                  <a:cubicBezTo>
                    <a:pt x="2064" y="2820"/>
                    <a:pt x="2105" y="2738"/>
                    <a:pt x="2187" y="2669"/>
                  </a:cubicBezTo>
                  <a:cubicBezTo>
                    <a:pt x="2229" y="2683"/>
                    <a:pt x="2242" y="2724"/>
                    <a:pt x="2257" y="2765"/>
                  </a:cubicBezTo>
                  <a:cubicBezTo>
                    <a:pt x="2352" y="3040"/>
                    <a:pt x="2545" y="3247"/>
                    <a:pt x="2738" y="3426"/>
                  </a:cubicBezTo>
                  <a:cubicBezTo>
                    <a:pt x="2958" y="3632"/>
                    <a:pt x="3205" y="3756"/>
                    <a:pt x="3453" y="3921"/>
                  </a:cubicBezTo>
                  <a:cubicBezTo>
                    <a:pt x="3467" y="3935"/>
                    <a:pt x="3495" y="3948"/>
                    <a:pt x="3522" y="3948"/>
                  </a:cubicBezTo>
                  <a:cubicBezTo>
                    <a:pt x="3539" y="3954"/>
                    <a:pt x="3556" y="3957"/>
                    <a:pt x="3571" y="3957"/>
                  </a:cubicBezTo>
                  <a:cubicBezTo>
                    <a:pt x="3631" y="3957"/>
                    <a:pt x="3679" y="3915"/>
                    <a:pt x="3701" y="3838"/>
                  </a:cubicBezTo>
                  <a:cubicBezTo>
                    <a:pt x="3728" y="3756"/>
                    <a:pt x="3756" y="3660"/>
                    <a:pt x="3743" y="3563"/>
                  </a:cubicBezTo>
                  <a:cubicBezTo>
                    <a:pt x="3715" y="3398"/>
                    <a:pt x="3673" y="3233"/>
                    <a:pt x="3591" y="3082"/>
                  </a:cubicBezTo>
                  <a:cubicBezTo>
                    <a:pt x="3453" y="2862"/>
                    <a:pt x="3315" y="2642"/>
                    <a:pt x="3137" y="2462"/>
                  </a:cubicBezTo>
                  <a:cubicBezTo>
                    <a:pt x="3095" y="2422"/>
                    <a:pt x="3055" y="2367"/>
                    <a:pt x="3013" y="2325"/>
                  </a:cubicBezTo>
                  <a:lnTo>
                    <a:pt x="3013" y="2284"/>
                  </a:lnTo>
                  <a:cubicBezTo>
                    <a:pt x="3013" y="2270"/>
                    <a:pt x="3040" y="2257"/>
                    <a:pt x="3055" y="2257"/>
                  </a:cubicBezTo>
                  <a:cubicBezTo>
                    <a:pt x="3150" y="2257"/>
                    <a:pt x="3247" y="2257"/>
                    <a:pt x="3343" y="2242"/>
                  </a:cubicBezTo>
                  <a:cubicBezTo>
                    <a:pt x="3838" y="2202"/>
                    <a:pt x="4265" y="2009"/>
                    <a:pt x="4623" y="1651"/>
                  </a:cubicBezTo>
                  <a:cubicBezTo>
                    <a:pt x="4651" y="1624"/>
                    <a:pt x="4664" y="1596"/>
                    <a:pt x="4691" y="1569"/>
                  </a:cubicBezTo>
                  <a:cubicBezTo>
                    <a:pt x="4706" y="1541"/>
                    <a:pt x="4691" y="1486"/>
                    <a:pt x="4664" y="1459"/>
                  </a:cubicBezTo>
                  <a:cubicBezTo>
                    <a:pt x="4636" y="1444"/>
                    <a:pt x="4596" y="1431"/>
                    <a:pt x="4568" y="1431"/>
                  </a:cubicBezTo>
                  <a:cubicBezTo>
                    <a:pt x="4351" y="1401"/>
                    <a:pt x="4135" y="1375"/>
                    <a:pt x="3919" y="1375"/>
                  </a:cubicBezTo>
                  <a:cubicBezTo>
                    <a:pt x="3736" y="1375"/>
                    <a:pt x="3554" y="1394"/>
                    <a:pt x="3371" y="1444"/>
                  </a:cubicBezTo>
                  <a:cubicBezTo>
                    <a:pt x="3275" y="1486"/>
                    <a:pt x="3165" y="1499"/>
                    <a:pt x="3055" y="1527"/>
                  </a:cubicBezTo>
                  <a:cubicBezTo>
                    <a:pt x="3047" y="1530"/>
                    <a:pt x="3039" y="1531"/>
                    <a:pt x="3032" y="1531"/>
                  </a:cubicBezTo>
                  <a:cubicBezTo>
                    <a:pt x="2999" y="1531"/>
                    <a:pt x="2972" y="1506"/>
                    <a:pt x="2972" y="1472"/>
                  </a:cubicBezTo>
                  <a:cubicBezTo>
                    <a:pt x="2958" y="1046"/>
                    <a:pt x="2793" y="661"/>
                    <a:pt x="2655" y="276"/>
                  </a:cubicBezTo>
                  <a:cubicBezTo>
                    <a:pt x="2628" y="193"/>
                    <a:pt x="2587" y="110"/>
                    <a:pt x="2559" y="41"/>
                  </a:cubicBezTo>
                  <a:cubicBezTo>
                    <a:pt x="2545" y="28"/>
                    <a:pt x="2518" y="0"/>
                    <a:pt x="2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2281700" y="1088700"/>
              <a:ext cx="19975" cy="25025"/>
            </a:xfrm>
            <a:custGeom>
              <a:avLst/>
              <a:gdLst/>
              <a:ahLst/>
              <a:cxnLst/>
              <a:rect l="l" t="t" r="r" b="b"/>
              <a:pathLst>
                <a:path w="799" h="1001" extrusionOk="0">
                  <a:moveTo>
                    <a:pt x="633" y="1"/>
                  </a:moveTo>
                  <a:cubicBezTo>
                    <a:pt x="551" y="1"/>
                    <a:pt x="496" y="56"/>
                    <a:pt x="441" y="138"/>
                  </a:cubicBezTo>
                  <a:cubicBezTo>
                    <a:pt x="331" y="331"/>
                    <a:pt x="221" y="551"/>
                    <a:pt x="55" y="729"/>
                  </a:cubicBezTo>
                  <a:cubicBezTo>
                    <a:pt x="0" y="784"/>
                    <a:pt x="15" y="881"/>
                    <a:pt x="55" y="936"/>
                  </a:cubicBezTo>
                  <a:cubicBezTo>
                    <a:pt x="82" y="979"/>
                    <a:pt x="129" y="1001"/>
                    <a:pt x="181" y="1001"/>
                  </a:cubicBezTo>
                  <a:cubicBezTo>
                    <a:pt x="212" y="1001"/>
                    <a:pt x="245" y="993"/>
                    <a:pt x="276" y="977"/>
                  </a:cubicBezTo>
                  <a:cubicBezTo>
                    <a:pt x="331" y="950"/>
                    <a:pt x="372" y="909"/>
                    <a:pt x="400" y="854"/>
                  </a:cubicBezTo>
                  <a:cubicBezTo>
                    <a:pt x="523" y="674"/>
                    <a:pt x="633" y="482"/>
                    <a:pt x="743" y="289"/>
                  </a:cubicBezTo>
                  <a:cubicBezTo>
                    <a:pt x="758" y="262"/>
                    <a:pt x="771" y="234"/>
                    <a:pt x="785" y="193"/>
                  </a:cubicBezTo>
                  <a:cubicBezTo>
                    <a:pt x="798" y="111"/>
                    <a:pt x="730" y="1"/>
                    <a:pt x="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958400" y="1106600"/>
              <a:ext cx="18950" cy="21650"/>
            </a:xfrm>
            <a:custGeom>
              <a:avLst/>
              <a:gdLst/>
              <a:ahLst/>
              <a:cxnLst/>
              <a:rect l="l" t="t" r="r" b="b"/>
              <a:pathLst>
                <a:path w="758" h="866" extrusionOk="0">
                  <a:moveTo>
                    <a:pt x="207" y="0"/>
                  </a:moveTo>
                  <a:cubicBezTo>
                    <a:pt x="138" y="0"/>
                    <a:pt x="83" y="13"/>
                    <a:pt x="55" y="68"/>
                  </a:cubicBezTo>
                  <a:cubicBezTo>
                    <a:pt x="14" y="123"/>
                    <a:pt x="0" y="193"/>
                    <a:pt x="28" y="234"/>
                  </a:cubicBezTo>
                  <a:lnTo>
                    <a:pt x="440" y="811"/>
                  </a:lnTo>
                  <a:cubicBezTo>
                    <a:pt x="469" y="848"/>
                    <a:pt x="510" y="865"/>
                    <a:pt x="552" y="865"/>
                  </a:cubicBezTo>
                  <a:cubicBezTo>
                    <a:pt x="590" y="865"/>
                    <a:pt x="628" y="852"/>
                    <a:pt x="660" y="826"/>
                  </a:cubicBezTo>
                  <a:cubicBezTo>
                    <a:pt x="730" y="771"/>
                    <a:pt x="757" y="688"/>
                    <a:pt x="702" y="606"/>
                  </a:cubicBezTo>
                  <a:cubicBezTo>
                    <a:pt x="578" y="413"/>
                    <a:pt x="440" y="234"/>
                    <a:pt x="303" y="55"/>
                  </a:cubicBezTo>
                  <a:cubicBezTo>
                    <a:pt x="275" y="28"/>
                    <a:pt x="235" y="13"/>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259350" y="1070850"/>
              <a:ext cx="14475" cy="23050"/>
            </a:xfrm>
            <a:custGeom>
              <a:avLst/>
              <a:gdLst/>
              <a:ahLst/>
              <a:cxnLst/>
              <a:rect l="l" t="t" r="r" b="b"/>
              <a:pathLst>
                <a:path w="579" h="922" extrusionOk="0">
                  <a:moveTo>
                    <a:pt x="411" y="0"/>
                  </a:moveTo>
                  <a:cubicBezTo>
                    <a:pt x="355" y="0"/>
                    <a:pt x="305" y="27"/>
                    <a:pt x="276" y="95"/>
                  </a:cubicBezTo>
                  <a:cubicBezTo>
                    <a:pt x="179" y="288"/>
                    <a:pt x="97" y="495"/>
                    <a:pt x="14" y="700"/>
                  </a:cubicBezTo>
                  <a:cubicBezTo>
                    <a:pt x="1" y="715"/>
                    <a:pt x="1" y="728"/>
                    <a:pt x="1" y="742"/>
                  </a:cubicBezTo>
                  <a:cubicBezTo>
                    <a:pt x="1" y="811"/>
                    <a:pt x="28" y="880"/>
                    <a:pt x="97" y="907"/>
                  </a:cubicBezTo>
                  <a:cubicBezTo>
                    <a:pt x="116" y="917"/>
                    <a:pt x="135" y="922"/>
                    <a:pt x="154" y="922"/>
                  </a:cubicBezTo>
                  <a:cubicBezTo>
                    <a:pt x="189" y="922"/>
                    <a:pt x="221" y="906"/>
                    <a:pt x="248" y="880"/>
                  </a:cubicBezTo>
                  <a:cubicBezTo>
                    <a:pt x="289" y="852"/>
                    <a:pt x="331" y="797"/>
                    <a:pt x="358" y="742"/>
                  </a:cubicBezTo>
                  <a:cubicBezTo>
                    <a:pt x="413" y="605"/>
                    <a:pt x="469" y="467"/>
                    <a:pt x="537" y="330"/>
                  </a:cubicBezTo>
                  <a:cubicBezTo>
                    <a:pt x="551" y="288"/>
                    <a:pt x="564" y="247"/>
                    <a:pt x="564" y="219"/>
                  </a:cubicBezTo>
                  <a:cubicBezTo>
                    <a:pt x="579" y="123"/>
                    <a:pt x="551" y="54"/>
                    <a:pt x="482" y="13"/>
                  </a:cubicBezTo>
                  <a:cubicBezTo>
                    <a:pt x="458" y="5"/>
                    <a:pt x="434"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068450" y="1204500"/>
              <a:ext cx="17525" cy="21225"/>
            </a:xfrm>
            <a:custGeom>
              <a:avLst/>
              <a:gdLst/>
              <a:ahLst/>
              <a:cxnLst/>
              <a:rect l="l" t="t" r="r" b="b"/>
              <a:pathLst>
                <a:path w="701" h="849" extrusionOk="0">
                  <a:moveTo>
                    <a:pt x="162" y="1"/>
                  </a:moveTo>
                  <a:cubicBezTo>
                    <a:pt x="133" y="1"/>
                    <a:pt x="106" y="8"/>
                    <a:pt x="83" y="19"/>
                  </a:cubicBezTo>
                  <a:cubicBezTo>
                    <a:pt x="28" y="46"/>
                    <a:pt x="1" y="129"/>
                    <a:pt x="1" y="197"/>
                  </a:cubicBezTo>
                  <a:cubicBezTo>
                    <a:pt x="15" y="239"/>
                    <a:pt x="28" y="280"/>
                    <a:pt x="56" y="307"/>
                  </a:cubicBezTo>
                  <a:cubicBezTo>
                    <a:pt x="152" y="459"/>
                    <a:pt x="263" y="610"/>
                    <a:pt x="373" y="762"/>
                  </a:cubicBezTo>
                  <a:cubicBezTo>
                    <a:pt x="400" y="803"/>
                    <a:pt x="441" y="830"/>
                    <a:pt x="483" y="844"/>
                  </a:cubicBezTo>
                  <a:cubicBezTo>
                    <a:pt x="493" y="847"/>
                    <a:pt x="504" y="848"/>
                    <a:pt x="514" y="848"/>
                  </a:cubicBezTo>
                  <a:cubicBezTo>
                    <a:pt x="613" y="848"/>
                    <a:pt x="700" y="737"/>
                    <a:pt x="675" y="637"/>
                  </a:cubicBezTo>
                  <a:cubicBezTo>
                    <a:pt x="661" y="597"/>
                    <a:pt x="648" y="555"/>
                    <a:pt x="620" y="527"/>
                  </a:cubicBezTo>
                  <a:lnTo>
                    <a:pt x="331" y="115"/>
                  </a:lnTo>
                  <a:cubicBezTo>
                    <a:pt x="318" y="87"/>
                    <a:pt x="290" y="60"/>
                    <a:pt x="276" y="46"/>
                  </a:cubicBezTo>
                  <a:cubicBezTo>
                    <a:pt x="244" y="14"/>
                    <a:pt x="202"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140000" y="1123350"/>
              <a:ext cx="10000" cy="22125"/>
            </a:xfrm>
            <a:custGeom>
              <a:avLst/>
              <a:gdLst/>
              <a:ahLst/>
              <a:cxnLst/>
              <a:rect l="l" t="t" r="r" b="b"/>
              <a:pathLst>
                <a:path w="400" h="885" extrusionOk="0">
                  <a:moveTo>
                    <a:pt x="160" y="0"/>
                  </a:moveTo>
                  <a:cubicBezTo>
                    <a:pt x="148" y="0"/>
                    <a:pt x="136" y="2"/>
                    <a:pt x="125" y="4"/>
                  </a:cubicBezTo>
                  <a:cubicBezTo>
                    <a:pt x="70" y="18"/>
                    <a:pt x="28" y="59"/>
                    <a:pt x="15" y="114"/>
                  </a:cubicBezTo>
                  <a:cubicBezTo>
                    <a:pt x="0" y="156"/>
                    <a:pt x="0" y="183"/>
                    <a:pt x="0" y="224"/>
                  </a:cubicBezTo>
                  <a:cubicBezTo>
                    <a:pt x="28" y="389"/>
                    <a:pt x="42" y="554"/>
                    <a:pt x="70" y="719"/>
                  </a:cubicBezTo>
                  <a:cubicBezTo>
                    <a:pt x="83" y="829"/>
                    <a:pt x="138" y="884"/>
                    <a:pt x="220" y="884"/>
                  </a:cubicBezTo>
                  <a:cubicBezTo>
                    <a:pt x="303" y="884"/>
                    <a:pt x="385" y="816"/>
                    <a:pt x="400" y="692"/>
                  </a:cubicBezTo>
                  <a:lnTo>
                    <a:pt x="400" y="609"/>
                  </a:lnTo>
                  <a:cubicBezTo>
                    <a:pt x="385" y="472"/>
                    <a:pt x="358" y="334"/>
                    <a:pt x="345" y="183"/>
                  </a:cubicBezTo>
                  <a:cubicBezTo>
                    <a:pt x="330" y="141"/>
                    <a:pt x="317" y="101"/>
                    <a:pt x="303" y="73"/>
                  </a:cubicBezTo>
                  <a:cubicBezTo>
                    <a:pt x="280" y="27"/>
                    <a:pt x="219"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113850" y="1008850"/>
              <a:ext cx="10025" cy="22150"/>
            </a:xfrm>
            <a:custGeom>
              <a:avLst/>
              <a:gdLst/>
              <a:ahLst/>
              <a:cxnLst/>
              <a:rect l="l" t="t" r="r" b="b"/>
              <a:pathLst>
                <a:path w="401" h="886" extrusionOk="0">
                  <a:moveTo>
                    <a:pt x="180" y="0"/>
                  </a:moveTo>
                  <a:cubicBezTo>
                    <a:pt x="170" y="0"/>
                    <a:pt x="161" y="1"/>
                    <a:pt x="153" y="3"/>
                  </a:cubicBezTo>
                  <a:cubicBezTo>
                    <a:pt x="70" y="3"/>
                    <a:pt x="15" y="71"/>
                    <a:pt x="1" y="154"/>
                  </a:cubicBezTo>
                  <a:cubicBezTo>
                    <a:pt x="1" y="361"/>
                    <a:pt x="28" y="566"/>
                    <a:pt x="70" y="773"/>
                  </a:cubicBezTo>
                  <a:cubicBezTo>
                    <a:pt x="82" y="846"/>
                    <a:pt x="136" y="886"/>
                    <a:pt x="205" y="886"/>
                  </a:cubicBezTo>
                  <a:cubicBezTo>
                    <a:pt x="215" y="886"/>
                    <a:pt x="225" y="885"/>
                    <a:pt x="235" y="883"/>
                  </a:cubicBezTo>
                  <a:cubicBezTo>
                    <a:pt x="318" y="883"/>
                    <a:pt x="373" y="814"/>
                    <a:pt x="400" y="649"/>
                  </a:cubicBezTo>
                  <a:cubicBezTo>
                    <a:pt x="373" y="511"/>
                    <a:pt x="358" y="306"/>
                    <a:pt x="318" y="113"/>
                  </a:cubicBezTo>
                  <a:cubicBezTo>
                    <a:pt x="305" y="41"/>
                    <a:pt x="241"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03975" y="1159400"/>
              <a:ext cx="14475" cy="19225"/>
            </a:xfrm>
            <a:custGeom>
              <a:avLst/>
              <a:gdLst/>
              <a:ahLst/>
              <a:cxnLst/>
              <a:rect l="l" t="t" r="r" b="b"/>
              <a:pathLst>
                <a:path w="579" h="769" extrusionOk="0">
                  <a:moveTo>
                    <a:pt x="400" y="0"/>
                  </a:moveTo>
                  <a:cubicBezTo>
                    <a:pt x="353" y="0"/>
                    <a:pt x="307" y="22"/>
                    <a:pt x="275" y="62"/>
                  </a:cubicBezTo>
                  <a:cubicBezTo>
                    <a:pt x="152" y="213"/>
                    <a:pt x="83" y="378"/>
                    <a:pt x="14" y="530"/>
                  </a:cubicBezTo>
                  <a:cubicBezTo>
                    <a:pt x="0" y="640"/>
                    <a:pt x="28" y="708"/>
                    <a:pt x="97" y="750"/>
                  </a:cubicBezTo>
                  <a:cubicBezTo>
                    <a:pt x="118" y="762"/>
                    <a:pt x="142" y="768"/>
                    <a:pt x="166" y="768"/>
                  </a:cubicBezTo>
                  <a:cubicBezTo>
                    <a:pt x="220" y="768"/>
                    <a:pt x="275" y="738"/>
                    <a:pt x="303" y="680"/>
                  </a:cubicBezTo>
                  <a:cubicBezTo>
                    <a:pt x="385" y="543"/>
                    <a:pt x="468" y="392"/>
                    <a:pt x="537" y="240"/>
                  </a:cubicBezTo>
                  <a:cubicBezTo>
                    <a:pt x="578" y="158"/>
                    <a:pt x="550" y="75"/>
                    <a:pt x="495" y="34"/>
                  </a:cubicBezTo>
                  <a:cubicBezTo>
                    <a:pt x="467" y="11"/>
                    <a:pt x="433"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321950" y="1020875"/>
              <a:ext cx="13100" cy="17975"/>
            </a:xfrm>
            <a:custGeom>
              <a:avLst/>
              <a:gdLst/>
              <a:ahLst/>
              <a:cxnLst/>
              <a:rect l="l" t="t" r="r" b="b"/>
              <a:pathLst>
                <a:path w="524" h="719" extrusionOk="0">
                  <a:moveTo>
                    <a:pt x="344" y="0"/>
                  </a:moveTo>
                  <a:cubicBezTo>
                    <a:pt x="300" y="0"/>
                    <a:pt x="260" y="16"/>
                    <a:pt x="234" y="58"/>
                  </a:cubicBezTo>
                  <a:cubicBezTo>
                    <a:pt x="138" y="210"/>
                    <a:pt x="56" y="361"/>
                    <a:pt x="14" y="540"/>
                  </a:cubicBezTo>
                  <a:cubicBezTo>
                    <a:pt x="1" y="608"/>
                    <a:pt x="56" y="678"/>
                    <a:pt x="111" y="705"/>
                  </a:cubicBezTo>
                  <a:cubicBezTo>
                    <a:pt x="133" y="714"/>
                    <a:pt x="156" y="719"/>
                    <a:pt x="178" y="719"/>
                  </a:cubicBezTo>
                  <a:cubicBezTo>
                    <a:pt x="222" y="719"/>
                    <a:pt x="262" y="700"/>
                    <a:pt x="289" y="663"/>
                  </a:cubicBezTo>
                  <a:cubicBezTo>
                    <a:pt x="303" y="650"/>
                    <a:pt x="317" y="623"/>
                    <a:pt x="331" y="608"/>
                  </a:cubicBezTo>
                  <a:cubicBezTo>
                    <a:pt x="399" y="485"/>
                    <a:pt x="454" y="361"/>
                    <a:pt x="496" y="278"/>
                  </a:cubicBezTo>
                  <a:cubicBezTo>
                    <a:pt x="523" y="140"/>
                    <a:pt x="496" y="58"/>
                    <a:pt x="427" y="17"/>
                  </a:cubicBezTo>
                  <a:cubicBezTo>
                    <a:pt x="400" y="7"/>
                    <a:pt x="37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093225" y="1048675"/>
              <a:ext cx="9325" cy="16375"/>
            </a:xfrm>
            <a:custGeom>
              <a:avLst/>
              <a:gdLst/>
              <a:ahLst/>
              <a:cxnLst/>
              <a:rect l="l" t="t" r="r" b="b"/>
              <a:pathLst>
                <a:path w="373" h="655" extrusionOk="0">
                  <a:moveTo>
                    <a:pt x="164" y="1"/>
                  </a:moveTo>
                  <a:cubicBezTo>
                    <a:pt x="150" y="1"/>
                    <a:pt x="137" y="3"/>
                    <a:pt x="125" y="6"/>
                  </a:cubicBezTo>
                  <a:cubicBezTo>
                    <a:pt x="55" y="33"/>
                    <a:pt x="0" y="74"/>
                    <a:pt x="0" y="143"/>
                  </a:cubicBezTo>
                  <a:cubicBezTo>
                    <a:pt x="0" y="294"/>
                    <a:pt x="14" y="432"/>
                    <a:pt x="70" y="569"/>
                  </a:cubicBezTo>
                  <a:cubicBezTo>
                    <a:pt x="93" y="617"/>
                    <a:pt x="158" y="655"/>
                    <a:pt x="211" y="655"/>
                  </a:cubicBezTo>
                  <a:cubicBezTo>
                    <a:pt x="219" y="655"/>
                    <a:pt x="227" y="654"/>
                    <a:pt x="235" y="652"/>
                  </a:cubicBezTo>
                  <a:cubicBezTo>
                    <a:pt x="303" y="624"/>
                    <a:pt x="358" y="584"/>
                    <a:pt x="372" y="474"/>
                  </a:cubicBezTo>
                  <a:cubicBezTo>
                    <a:pt x="372" y="364"/>
                    <a:pt x="358" y="212"/>
                    <a:pt x="290" y="74"/>
                  </a:cubicBezTo>
                  <a:cubicBezTo>
                    <a:pt x="257" y="21"/>
                    <a:pt x="209"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030300" y="1135550"/>
              <a:ext cx="12025" cy="14400"/>
            </a:xfrm>
            <a:custGeom>
              <a:avLst/>
              <a:gdLst/>
              <a:ahLst/>
              <a:cxnLst/>
              <a:rect l="l" t="t" r="r" b="b"/>
              <a:pathLst>
                <a:path w="481" h="576" extrusionOk="0">
                  <a:moveTo>
                    <a:pt x="181" y="0"/>
                  </a:moveTo>
                  <a:cubicBezTo>
                    <a:pt x="141" y="0"/>
                    <a:pt x="100" y="15"/>
                    <a:pt x="68" y="39"/>
                  </a:cubicBezTo>
                  <a:cubicBezTo>
                    <a:pt x="28" y="80"/>
                    <a:pt x="0" y="163"/>
                    <a:pt x="13" y="218"/>
                  </a:cubicBezTo>
                  <a:cubicBezTo>
                    <a:pt x="55" y="341"/>
                    <a:pt x="123" y="438"/>
                    <a:pt x="220" y="534"/>
                  </a:cubicBezTo>
                  <a:cubicBezTo>
                    <a:pt x="246" y="561"/>
                    <a:pt x="278" y="576"/>
                    <a:pt x="313" y="576"/>
                  </a:cubicBezTo>
                  <a:cubicBezTo>
                    <a:pt x="332" y="576"/>
                    <a:pt x="351" y="571"/>
                    <a:pt x="371" y="561"/>
                  </a:cubicBezTo>
                  <a:cubicBezTo>
                    <a:pt x="440" y="534"/>
                    <a:pt x="468" y="493"/>
                    <a:pt x="481" y="424"/>
                  </a:cubicBezTo>
                  <a:lnTo>
                    <a:pt x="481" y="383"/>
                  </a:lnTo>
                  <a:cubicBezTo>
                    <a:pt x="440" y="245"/>
                    <a:pt x="371" y="121"/>
                    <a:pt x="261" y="25"/>
                  </a:cubicBezTo>
                  <a:cubicBezTo>
                    <a:pt x="238" y="8"/>
                    <a:pt x="210"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983150" y="1046800"/>
              <a:ext cx="11400" cy="13525"/>
            </a:xfrm>
            <a:custGeom>
              <a:avLst/>
              <a:gdLst/>
              <a:ahLst/>
              <a:cxnLst/>
              <a:rect l="l" t="t" r="r" b="b"/>
              <a:pathLst>
                <a:path w="456" h="541" extrusionOk="0">
                  <a:moveTo>
                    <a:pt x="170" y="0"/>
                  </a:moveTo>
                  <a:cubicBezTo>
                    <a:pt x="90" y="0"/>
                    <a:pt x="11" y="67"/>
                    <a:pt x="1" y="149"/>
                  </a:cubicBezTo>
                  <a:cubicBezTo>
                    <a:pt x="1" y="273"/>
                    <a:pt x="138" y="507"/>
                    <a:pt x="248" y="534"/>
                  </a:cubicBezTo>
                  <a:cubicBezTo>
                    <a:pt x="263" y="538"/>
                    <a:pt x="278" y="540"/>
                    <a:pt x="292" y="540"/>
                  </a:cubicBezTo>
                  <a:cubicBezTo>
                    <a:pt x="372" y="540"/>
                    <a:pt x="443" y="479"/>
                    <a:pt x="455" y="397"/>
                  </a:cubicBezTo>
                  <a:lnTo>
                    <a:pt x="455" y="356"/>
                  </a:lnTo>
                  <a:cubicBezTo>
                    <a:pt x="413" y="218"/>
                    <a:pt x="345" y="108"/>
                    <a:pt x="248" y="26"/>
                  </a:cubicBezTo>
                  <a:cubicBezTo>
                    <a:pt x="224" y="8"/>
                    <a:pt x="197"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
          <p:cNvSpPr/>
          <p:nvPr/>
        </p:nvSpPr>
        <p:spPr>
          <a:xfrm>
            <a:off x="5391575" y="-295201"/>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124172" y="627220"/>
            <a:ext cx="389663" cy="207064"/>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
          <p:cNvGrpSpPr/>
          <p:nvPr/>
        </p:nvGrpSpPr>
        <p:grpSpPr>
          <a:xfrm>
            <a:off x="8501164" y="2477301"/>
            <a:ext cx="1200748" cy="1182769"/>
            <a:chOff x="960250" y="302050"/>
            <a:chExt cx="721300" cy="710500"/>
          </a:xfrm>
        </p:grpSpPr>
        <p:sp>
          <p:nvSpPr>
            <p:cNvPr id="244" name="Google Shape;244;p2"/>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961300" y="563475"/>
              <a:ext cx="49200" cy="51600"/>
            </a:xfrm>
            <a:custGeom>
              <a:avLst/>
              <a:gdLst/>
              <a:ahLst/>
              <a:cxnLst/>
              <a:rect l="l" t="t" r="r" b="b"/>
              <a:pathLst>
                <a:path w="1968" h="2064" extrusionOk="0">
                  <a:moveTo>
                    <a:pt x="1569" y="1"/>
                  </a:moveTo>
                  <a:lnTo>
                    <a:pt x="1569" y="1"/>
                  </a:lnTo>
                  <a:cubicBezTo>
                    <a:pt x="1101" y="249"/>
                    <a:pt x="634" y="496"/>
                    <a:pt x="151" y="744"/>
                  </a:cubicBezTo>
                  <a:cubicBezTo>
                    <a:pt x="96" y="896"/>
                    <a:pt x="41" y="1033"/>
                    <a:pt x="1" y="1184"/>
                  </a:cubicBezTo>
                  <a:cubicBezTo>
                    <a:pt x="289" y="1474"/>
                    <a:pt x="592" y="1762"/>
                    <a:pt x="894" y="2037"/>
                  </a:cubicBezTo>
                  <a:cubicBezTo>
                    <a:pt x="913" y="2056"/>
                    <a:pt x="951" y="2063"/>
                    <a:pt x="993" y="2063"/>
                  </a:cubicBezTo>
                  <a:cubicBezTo>
                    <a:pt x="1043" y="2063"/>
                    <a:pt x="1099" y="2052"/>
                    <a:pt x="1129" y="2037"/>
                  </a:cubicBezTo>
                  <a:cubicBezTo>
                    <a:pt x="1720" y="1707"/>
                    <a:pt x="1968" y="634"/>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369900" y="483900"/>
              <a:ext cx="97025" cy="89125"/>
            </a:xfrm>
            <a:custGeom>
              <a:avLst/>
              <a:gdLst/>
              <a:ahLst/>
              <a:cxnLst/>
              <a:rect l="l" t="t" r="r" b="b"/>
              <a:pathLst>
                <a:path w="3881" h="3565" extrusionOk="0">
                  <a:moveTo>
                    <a:pt x="1766" y="0"/>
                  </a:moveTo>
                  <a:cubicBezTo>
                    <a:pt x="1100" y="0"/>
                    <a:pt x="583" y="399"/>
                    <a:pt x="331" y="1135"/>
                  </a:cubicBezTo>
                  <a:cubicBezTo>
                    <a:pt x="1" y="2098"/>
                    <a:pt x="496" y="3171"/>
                    <a:pt x="1417" y="3473"/>
                  </a:cubicBezTo>
                  <a:cubicBezTo>
                    <a:pt x="1597" y="3535"/>
                    <a:pt x="1779" y="3564"/>
                    <a:pt x="1959" y="3564"/>
                  </a:cubicBezTo>
                  <a:cubicBezTo>
                    <a:pt x="2662" y="3564"/>
                    <a:pt x="3320" y="3118"/>
                    <a:pt x="3551" y="2428"/>
                  </a:cubicBezTo>
                  <a:cubicBezTo>
                    <a:pt x="3881" y="1437"/>
                    <a:pt x="3399" y="447"/>
                    <a:pt x="2422" y="116"/>
                  </a:cubicBezTo>
                  <a:cubicBezTo>
                    <a:pt x="2192" y="39"/>
                    <a:pt x="1972" y="0"/>
                    <a:pt x="1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442825" y="640325"/>
              <a:ext cx="89100" cy="74425"/>
            </a:xfrm>
            <a:custGeom>
              <a:avLst/>
              <a:gdLst/>
              <a:ahLst/>
              <a:cxnLst/>
              <a:rect l="l" t="t" r="r" b="b"/>
              <a:pathLst>
                <a:path w="3564" h="2977" extrusionOk="0">
                  <a:moveTo>
                    <a:pt x="1841" y="1"/>
                  </a:moveTo>
                  <a:cubicBezTo>
                    <a:pt x="1157" y="1"/>
                    <a:pt x="503" y="399"/>
                    <a:pt x="276" y="1027"/>
                  </a:cubicBezTo>
                  <a:cubicBezTo>
                    <a:pt x="1" y="1770"/>
                    <a:pt x="441" y="2609"/>
                    <a:pt x="1239" y="2885"/>
                  </a:cubicBezTo>
                  <a:cubicBezTo>
                    <a:pt x="1418" y="2947"/>
                    <a:pt x="1604" y="2977"/>
                    <a:pt x="1788" y="2977"/>
                  </a:cubicBezTo>
                  <a:cubicBezTo>
                    <a:pt x="2450" y="2977"/>
                    <a:pt x="3087" y="2593"/>
                    <a:pt x="3303" y="1990"/>
                  </a:cubicBezTo>
                  <a:cubicBezTo>
                    <a:pt x="3563" y="1206"/>
                    <a:pt x="3165" y="366"/>
                    <a:pt x="2395" y="91"/>
                  </a:cubicBezTo>
                  <a:cubicBezTo>
                    <a:pt x="2213" y="30"/>
                    <a:pt x="2026" y="1"/>
                    <a:pt x="1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1395375" y="838150"/>
              <a:ext cx="93900" cy="73950"/>
            </a:xfrm>
            <a:custGeom>
              <a:avLst/>
              <a:gdLst/>
              <a:ahLst/>
              <a:cxnLst/>
              <a:rect l="l" t="t" r="r" b="b"/>
              <a:pathLst>
                <a:path w="3756" h="2958" extrusionOk="0">
                  <a:moveTo>
                    <a:pt x="2059" y="0"/>
                  </a:moveTo>
                  <a:cubicBezTo>
                    <a:pt x="1399" y="0"/>
                    <a:pt x="858" y="278"/>
                    <a:pt x="468" y="833"/>
                  </a:cubicBezTo>
                  <a:cubicBezTo>
                    <a:pt x="0" y="1493"/>
                    <a:pt x="178" y="2166"/>
                    <a:pt x="440" y="2841"/>
                  </a:cubicBezTo>
                  <a:cubicBezTo>
                    <a:pt x="464" y="2899"/>
                    <a:pt x="634" y="2957"/>
                    <a:pt x="753" y="2957"/>
                  </a:cubicBezTo>
                  <a:cubicBezTo>
                    <a:pt x="774" y="2957"/>
                    <a:pt x="794" y="2955"/>
                    <a:pt x="811" y="2951"/>
                  </a:cubicBezTo>
                  <a:cubicBezTo>
                    <a:pt x="1747" y="2676"/>
                    <a:pt x="2572" y="2208"/>
                    <a:pt x="3315" y="1589"/>
                  </a:cubicBezTo>
                  <a:cubicBezTo>
                    <a:pt x="3742" y="1245"/>
                    <a:pt x="3755" y="928"/>
                    <a:pt x="3370" y="530"/>
                  </a:cubicBezTo>
                  <a:cubicBezTo>
                    <a:pt x="3205" y="350"/>
                    <a:pt x="2985" y="240"/>
                    <a:pt x="2834" y="130"/>
                  </a:cubicBezTo>
                  <a:cubicBezTo>
                    <a:pt x="2587" y="75"/>
                    <a:pt x="2421" y="20"/>
                    <a:pt x="2242" y="7"/>
                  </a:cubicBezTo>
                  <a:cubicBezTo>
                    <a:pt x="2180" y="2"/>
                    <a:pt x="2119" y="0"/>
                    <a:pt x="2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1172475" y="589375"/>
              <a:ext cx="82225" cy="77275"/>
            </a:xfrm>
            <a:custGeom>
              <a:avLst/>
              <a:gdLst/>
              <a:ahLst/>
              <a:cxnLst/>
              <a:rect l="l" t="t" r="r" b="b"/>
              <a:pathLst>
                <a:path w="3289" h="3091" extrusionOk="0">
                  <a:moveTo>
                    <a:pt x="1368" y="1"/>
                  </a:moveTo>
                  <a:cubicBezTo>
                    <a:pt x="914" y="1"/>
                    <a:pt x="494" y="298"/>
                    <a:pt x="317" y="809"/>
                  </a:cubicBezTo>
                  <a:cubicBezTo>
                    <a:pt x="1" y="1703"/>
                    <a:pt x="454" y="2639"/>
                    <a:pt x="1349" y="2982"/>
                  </a:cubicBezTo>
                  <a:cubicBezTo>
                    <a:pt x="1537" y="3055"/>
                    <a:pt x="1725" y="3091"/>
                    <a:pt x="1906" y="3091"/>
                  </a:cubicBezTo>
                  <a:cubicBezTo>
                    <a:pt x="2308" y="3091"/>
                    <a:pt x="2675" y="2915"/>
                    <a:pt x="2931" y="2584"/>
                  </a:cubicBezTo>
                  <a:cubicBezTo>
                    <a:pt x="3275" y="2157"/>
                    <a:pt x="3289" y="1551"/>
                    <a:pt x="2890" y="1043"/>
                  </a:cubicBezTo>
                  <a:cubicBezTo>
                    <a:pt x="2656" y="726"/>
                    <a:pt x="2353" y="451"/>
                    <a:pt x="2023" y="217"/>
                  </a:cubicBezTo>
                  <a:cubicBezTo>
                    <a:pt x="1813" y="70"/>
                    <a:pt x="1587"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1244725" y="770200"/>
              <a:ext cx="92875" cy="67925"/>
            </a:xfrm>
            <a:custGeom>
              <a:avLst/>
              <a:gdLst/>
              <a:ahLst/>
              <a:cxnLst/>
              <a:rect l="l" t="t" r="r" b="b"/>
              <a:pathLst>
                <a:path w="3715" h="2717" extrusionOk="0">
                  <a:moveTo>
                    <a:pt x="2095" y="0"/>
                  </a:moveTo>
                  <a:cubicBezTo>
                    <a:pt x="1539" y="0"/>
                    <a:pt x="950" y="239"/>
                    <a:pt x="605" y="634"/>
                  </a:cubicBezTo>
                  <a:cubicBezTo>
                    <a:pt x="0" y="1349"/>
                    <a:pt x="248" y="2298"/>
                    <a:pt x="1114" y="2615"/>
                  </a:cubicBezTo>
                  <a:cubicBezTo>
                    <a:pt x="1305" y="2683"/>
                    <a:pt x="1508" y="2716"/>
                    <a:pt x="1711" y="2716"/>
                  </a:cubicBezTo>
                  <a:cubicBezTo>
                    <a:pt x="2325" y="2716"/>
                    <a:pt x="2944" y="2417"/>
                    <a:pt x="3275" y="1900"/>
                  </a:cubicBezTo>
                  <a:cubicBezTo>
                    <a:pt x="3715" y="1212"/>
                    <a:pt x="3440" y="372"/>
                    <a:pt x="2669" y="97"/>
                  </a:cubicBezTo>
                  <a:cubicBezTo>
                    <a:pt x="2491" y="31"/>
                    <a:pt x="2295" y="0"/>
                    <a:pt x="2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1190700" y="302050"/>
              <a:ext cx="80875" cy="80125"/>
            </a:xfrm>
            <a:custGeom>
              <a:avLst/>
              <a:gdLst/>
              <a:ahLst/>
              <a:cxnLst/>
              <a:rect l="l" t="t" r="r" b="b"/>
              <a:pathLst>
                <a:path w="3235" h="3205" extrusionOk="0">
                  <a:moveTo>
                    <a:pt x="339" y="1"/>
                  </a:moveTo>
                  <a:cubicBezTo>
                    <a:pt x="226" y="1"/>
                    <a:pt x="42" y="103"/>
                    <a:pt x="28" y="181"/>
                  </a:cubicBezTo>
                  <a:cubicBezTo>
                    <a:pt x="1" y="291"/>
                    <a:pt x="111" y="442"/>
                    <a:pt x="180" y="552"/>
                  </a:cubicBezTo>
                  <a:cubicBezTo>
                    <a:pt x="413" y="924"/>
                    <a:pt x="703" y="1254"/>
                    <a:pt x="895" y="1640"/>
                  </a:cubicBezTo>
                  <a:cubicBezTo>
                    <a:pt x="1088" y="2052"/>
                    <a:pt x="1226" y="2506"/>
                    <a:pt x="1363" y="2946"/>
                  </a:cubicBezTo>
                  <a:cubicBezTo>
                    <a:pt x="1420" y="3118"/>
                    <a:pt x="1506" y="3204"/>
                    <a:pt x="1660" y="3204"/>
                  </a:cubicBezTo>
                  <a:cubicBezTo>
                    <a:pt x="1691" y="3204"/>
                    <a:pt x="1725" y="3201"/>
                    <a:pt x="1762" y="3194"/>
                  </a:cubicBezTo>
                  <a:cubicBezTo>
                    <a:pt x="2381" y="3071"/>
                    <a:pt x="2835" y="2754"/>
                    <a:pt x="3069" y="2107"/>
                  </a:cubicBezTo>
                  <a:cubicBezTo>
                    <a:pt x="3234" y="1612"/>
                    <a:pt x="3179" y="1089"/>
                    <a:pt x="2972" y="567"/>
                  </a:cubicBezTo>
                  <a:cubicBezTo>
                    <a:pt x="2932" y="470"/>
                    <a:pt x="2807" y="346"/>
                    <a:pt x="2697" y="332"/>
                  </a:cubicBezTo>
                  <a:cubicBezTo>
                    <a:pt x="1927" y="209"/>
                    <a:pt x="1143" y="99"/>
                    <a:pt x="358" y="2"/>
                  </a:cubicBezTo>
                  <a:cubicBezTo>
                    <a:pt x="352" y="1"/>
                    <a:pt x="346" y="1"/>
                    <a:pt x="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1503000" y="540600"/>
              <a:ext cx="79825" cy="88575"/>
            </a:xfrm>
            <a:custGeom>
              <a:avLst/>
              <a:gdLst/>
              <a:ahLst/>
              <a:cxnLst/>
              <a:rect l="l" t="t" r="r" b="b"/>
              <a:pathLst>
                <a:path w="3193" h="3543" extrusionOk="0">
                  <a:moveTo>
                    <a:pt x="1159" y="0"/>
                  </a:moveTo>
                  <a:cubicBezTo>
                    <a:pt x="1121" y="0"/>
                    <a:pt x="1089" y="7"/>
                    <a:pt x="1074" y="22"/>
                  </a:cubicBezTo>
                  <a:cubicBezTo>
                    <a:pt x="813" y="256"/>
                    <a:pt x="524" y="490"/>
                    <a:pt x="358" y="793"/>
                  </a:cubicBezTo>
                  <a:cubicBezTo>
                    <a:pt x="1" y="1481"/>
                    <a:pt x="166" y="2237"/>
                    <a:pt x="730" y="2815"/>
                  </a:cubicBezTo>
                  <a:cubicBezTo>
                    <a:pt x="1188" y="3282"/>
                    <a:pt x="1840" y="3543"/>
                    <a:pt x="2454" y="3543"/>
                  </a:cubicBezTo>
                  <a:cubicBezTo>
                    <a:pt x="2708" y="3543"/>
                    <a:pt x="2955" y="3499"/>
                    <a:pt x="3179" y="3407"/>
                  </a:cubicBezTo>
                  <a:cubicBezTo>
                    <a:pt x="3179" y="3379"/>
                    <a:pt x="3193" y="3352"/>
                    <a:pt x="3193" y="3337"/>
                  </a:cubicBezTo>
                  <a:cubicBezTo>
                    <a:pt x="2615" y="2251"/>
                    <a:pt x="2037" y="1178"/>
                    <a:pt x="1432" y="105"/>
                  </a:cubicBezTo>
                  <a:cubicBezTo>
                    <a:pt x="1402" y="45"/>
                    <a:pt x="1258" y="0"/>
                    <a:pt x="1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1555650" y="713775"/>
              <a:ext cx="80825" cy="76400"/>
            </a:xfrm>
            <a:custGeom>
              <a:avLst/>
              <a:gdLst/>
              <a:ahLst/>
              <a:cxnLst/>
              <a:rect l="l" t="t" r="r" b="b"/>
              <a:pathLst>
                <a:path w="3233" h="3056" extrusionOk="0">
                  <a:moveTo>
                    <a:pt x="1756" y="0"/>
                  </a:moveTo>
                  <a:cubicBezTo>
                    <a:pt x="1731" y="0"/>
                    <a:pt x="1705" y="1"/>
                    <a:pt x="1679" y="2"/>
                  </a:cubicBezTo>
                  <a:cubicBezTo>
                    <a:pt x="1046" y="15"/>
                    <a:pt x="633" y="373"/>
                    <a:pt x="358" y="923"/>
                  </a:cubicBezTo>
                  <a:cubicBezTo>
                    <a:pt x="0" y="1653"/>
                    <a:pt x="151" y="2341"/>
                    <a:pt x="509" y="3056"/>
                  </a:cubicBezTo>
                  <a:cubicBezTo>
                    <a:pt x="1417" y="2299"/>
                    <a:pt x="2312" y="1570"/>
                    <a:pt x="3233" y="827"/>
                  </a:cubicBezTo>
                  <a:cubicBezTo>
                    <a:pt x="2862" y="325"/>
                    <a:pt x="2391" y="0"/>
                    <a:pt x="1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1027675" y="637550"/>
              <a:ext cx="94275" cy="65950"/>
            </a:xfrm>
            <a:custGeom>
              <a:avLst/>
              <a:gdLst/>
              <a:ahLst/>
              <a:cxnLst/>
              <a:rect l="l" t="t" r="r" b="b"/>
              <a:pathLst>
                <a:path w="3771" h="2638" extrusionOk="0">
                  <a:moveTo>
                    <a:pt x="1252" y="1"/>
                  </a:moveTo>
                  <a:cubicBezTo>
                    <a:pt x="840" y="1"/>
                    <a:pt x="424" y="125"/>
                    <a:pt x="0" y="437"/>
                  </a:cubicBezTo>
                  <a:cubicBezTo>
                    <a:pt x="1253" y="1262"/>
                    <a:pt x="2436" y="2046"/>
                    <a:pt x="3770" y="2638"/>
                  </a:cubicBezTo>
                  <a:cubicBezTo>
                    <a:pt x="3770" y="1565"/>
                    <a:pt x="3165" y="560"/>
                    <a:pt x="2299" y="230"/>
                  </a:cubicBezTo>
                  <a:cubicBezTo>
                    <a:pt x="1950" y="91"/>
                    <a:pt x="1602" y="1"/>
                    <a:pt x="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1396375" y="742025"/>
              <a:ext cx="64000" cy="56100"/>
            </a:xfrm>
            <a:custGeom>
              <a:avLst/>
              <a:gdLst/>
              <a:ahLst/>
              <a:cxnLst/>
              <a:rect l="l" t="t" r="r" b="b"/>
              <a:pathLst>
                <a:path w="2560" h="2244" extrusionOk="0">
                  <a:moveTo>
                    <a:pt x="1299" y="0"/>
                  </a:moveTo>
                  <a:cubicBezTo>
                    <a:pt x="829" y="0"/>
                    <a:pt x="392" y="266"/>
                    <a:pt x="221" y="715"/>
                  </a:cubicBezTo>
                  <a:cubicBezTo>
                    <a:pt x="1" y="1293"/>
                    <a:pt x="318" y="1967"/>
                    <a:pt x="881" y="2174"/>
                  </a:cubicBezTo>
                  <a:cubicBezTo>
                    <a:pt x="1007" y="2222"/>
                    <a:pt x="1138" y="2244"/>
                    <a:pt x="1267" y="2244"/>
                  </a:cubicBezTo>
                  <a:cubicBezTo>
                    <a:pt x="1731" y="2244"/>
                    <a:pt x="2182" y="1954"/>
                    <a:pt x="2354" y="1513"/>
                  </a:cubicBezTo>
                  <a:cubicBezTo>
                    <a:pt x="2560" y="949"/>
                    <a:pt x="2257" y="261"/>
                    <a:pt x="1707" y="68"/>
                  </a:cubicBezTo>
                  <a:cubicBezTo>
                    <a:pt x="1572" y="22"/>
                    <a:pt x="1434" y="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1139475" y="516700"/>
              <a:ext cx="78075" cy="36500"/>
            </a:xfrm>
            <a:custGeom>
              <a:avLst/>
              <a:gdLst/>
              <a:ahLst/>
              <a:cxnLst/>
              <a:rect l="l" t="t" r="r" b="b"/>
              <a:pathLst>
                <a:path w="3123" h="1460" extrusionOk="0">
                  <a:moveTo>
                    <a:pt x="0" y="1"/>
                  </a:moveTo>
                  <a:lnTo>
                    <a:pt x="0" y="1"/>
                  </a:lnTo>
                  <a:cubicBezTo>
                    <a:pt x="206" y="799"/>
                    <a:pt x="633" y="1212"/>
                    <a:pt x="1279" y="1391"/>
                  </a:cubicBezTo>
                  <a:cubicBezTo>
                    <a:pt x="1449" y="1436"/>
                    <a:pt x="1615" y="1460"/>
                    <a:pt x="1775" y="1460"/>
                  </a:cubicBezTo>
                  <a:cubicBezTo>
                    <a:pt x="2199" y="1460"/>
                    <a:pt x="2583" y="1296"/>
                    <a:pt x="2903" y="936"/>
                  </a:cubicBezTo>
                  <a:cubicBezTo>
                    <a:pt x="3027" y="799"/>
                    <a:pt x="3123" y="566"/>
                    <a:pt x="3095" y="386"/>
                  </a:cubicBezTo>
                  <a:cubicBezTo>
                    <a:pt x="3082" y="290"/>
                    <a:pt x="2779" y="235"/>
                    <a:pt x="2614" y="180"/>
                  </a:cubicBezTo>
                  <a:cubicBezTo>
                    <a:pt x="2559" y="153"/>
                    <a:pt x="2504" y="153"/>
                    <a:pt x="2462" y="153"/>
                  </a:cubicBezTo>
                  <a:cubicBezTo>
                    <a:pt x="1679" y="98"/>
                    <a:pt x="881" y="5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119850" y="780175"/>
              <a:ext cx="58850" cy="61425"/>
            </a:xfrm>
            <a:custGeom>
              <a:avLst/>
              <a:gdLst/>
              <a:ahLst/>
              <a:cxnLst/>
              <a:rect l="l" t="t" r="r" b="b"/>
              <a:pathLst>
                <a:path w="2354" h="2457" extrusionOk="0">
                  <a:moveTo>
                    <a:pt x="1831" y="0"/>
                  </a:moveTo>
                  <a:cubicBezTo>
                    <a:pt x="1184" y="551"/>
                    <a:pt x="633" y="1156"/>
                    <a:pt x="207" y="1871"/>
                  </a:cubicBezTo>
                  <a:cubicBezTo>
                    <a:pt x="0" y="2216"/>
                    <a:pt x="70" y="2326"/>
                    <a:pt x="468" y="2422"/>
                  </a:cubicBezTo>
                  <a:cubicBezTo>
                    <a:pt x="561" y="2446"/>
                    <a:pt x="657" y="2457"/>
                    <a:pt x="755" y="2457"/>
                  </a:cubicBezTo>
                  <a:cubicBezTo>
                    <a:pt x="1224" y="2457"/>
                    <a:pt x="1725" y="2194"/>
                    <a:pt x="2009" y="1761"/>
                  </a:cubicBezTo>
                  <a:cubicBezTo>
                    <a:pt x="2354" y="1253"/>
                    <a:pt x="2312" y="620"/>
                    <a:pt x="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074800" y="902825"/>
              <a:ext cx="46800" cy="69150"/>
            </a:xfrm>
            <a:custGeom>
              <a:avLst/>
              <a:gdLst/>
              <a:ahLst/>
              <a:cxnLst/>
              <a:rect l="l" t="t" r="r" b="b"/>
              <a:pathLst>
                <a:path w="1872" h="2766" extrusionOk="0">
                  <a:moveTo>
                    <a:pt x="826" y="0"/>
                  </a:moveTo>
                  <a:cubicBezTo>
                    <a:pt x="734" y="0"/>
                    <a:pt x="666" y="69"/>
                    <a:pt x="619" y="254"/>
                  </a:cubicBezTo>
                  <a:cubicBezTo>
                    <a:pt x="509" y="667"/>
                    <a:pt x="358" y="1065"/>
                    <a:pt x="262" y="1465"/>
                  </a:cubicBezTo>
                  <a:cubicBezTo>
                    <a:pt x="152" y="1878"/>
                    <a:pt x="97" y="2290"/>
                    <a:pt x="1" y="2758"/>
                  </a:cubicBezTo>
                  <a:cubicBezTo>
                    <a:pt x="57" y="2763"/>
                    <a:pt x="111" y="2765"/>
                    <a:pt x="164" y="2765"/>
                  </a:cubicBezTo>
                  <a:cubicBezTo>
                    <a:pt x="708" y="2765"/>
                    <a:pt x="1089" y="2513"/>
                    <a:pt x="1390" y="2125"/>
                  </a:cubicBezTo>
                  <a:cubicBezTo>
                    <a:pt x="1872" y="1465"/>
                    <a:pt x="1720" y="515"/>
                    <a:pt x="1087" y="102"/>
                  </a:cubicBezTo>
                  <a:cubicBezTo>
                    <a:pt x="985" y="42"/>
                    <a:pt x="898"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1241775" y="433175"/>
              <a:ext cx="50425" cy="62925"/>
            </a:xfrm>
            <a:custGeom>
              <a:avLst/>
              <a:gdLst/>
              <a:ahLst/>
              <a:cxnLst/>
              <a:rect l="l" t="t" r="r" b="b"/>
              <a:pathLst>
                <a:path w="2017" h="2517" extrusionOk="0">
                  <a:moveTo>
                    <a:pt x="412" y="0"/>
                  </a:moveTo>
                  <a:cubicBezTo>
                    <a:pt x="84" y="0"/>
                    <a:pt x="0" y="147"/>
                    <a:pt x="118" y="535"/>
                  </a:cubicBezTo>
                  <a:cubicBezTo>
                    <a:pt x="283" y="1058"/>
                    <a:pt x="476" y="1553"/>
                    <a:pt x="668" y="2063"/>
                  </a:cubicBezTo>
                  <a:cubicBezTo>
                    <a:pt x="723" y="2241"/>
                    <a:pt x="847" y="2516"/>
                    <a:pt x="944" y="2516"/>
                  </a:cubicBezTo>
                  <a:cubicBezTo>
                    <a:pt x="1122" y="2516"/>
                    <a:pt x="1315" y="2366"/>
                    <a:pt x="1466" y="2241"/>
                  </a:cubicBezTo>
                  <a:cubicBezTo>
                    <a:pt x="1576" y="2145"/>
                    <a:pt x="1632" y="1980"/>
                    <a:pt x="1672" y="1911"/>
                  </a:cubicBezTo>
                  <a:cubicBezTo>
                    <a:pt x="2017" y="976"/>
                    <a:pt x="1494" y="109"/>
                    <a:pt x="599" y="12"/>
                  </a:cubicBezTo>
                  <a:cubicBezTo>
                    <a:pt x="530" y="5"/>
                    <a:pt x="467"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240600" y="890150"/>
              <a:ext cx="66375" cy="35875"/>
            </a:xfrm>
            <a:custGeom>
              <a:avLst/>
              <a:gdLst/>
              <a:ahLst/>
              <a:cxnLst/>
              <a:rect l="l" t="t" r="r" b="b"/>
              <a:pathLst>
                <a:path w="2655" h="1435" extrusionOk="0">
                  <a:moveTo>
                    <a:pt x="1232" y="1"/>
                  </a:moveTo>
                  <a:cubicBezTo>
                    <a:pt x="1202" y="1"/>
                    <a:pt x="1172" y="2"/>
                    <a:pt x="1141" y="4"/>
                  </a:cubicBezTo>
                  <a:cubicBezTo>
                    <a:pt x="468" y="73"/>
                    <a:pt x="0" y="679"/>
                    <a:pt x="68" y="1435"/>
                  </a:cubicBezTo>
                  <a:cubicBezTo>
                    <a:pt x="936" y="1407"/>
                    <a:pt x="1789" y="1380"/>
                    <a:pt x="2655" y="1339"/>
                  </a:cubicBezTo>
                  <a:cubicBezTo>
                    <a:pt x="2602" y="600"/>
                    <a:pt x="1930" y="1"/>
                    <a:pt x="1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402250" y="370000"/>
              <a:ext cx="57800" cy="45950"/>
            </a:xfrm>
            <a:custGeom>
              <a:avLst/>
              <a:gdLst/>
              <a:ahLst/>
              <a:cxnLst/>
              <a:rect l="l" t="t" r="r" b="b"/>
              <a:pathLst>
                <a:path w="2312" h="1838" extrusionOk="0">
                  <a:moveTo>
                    <a:pt x="315" y="0"/>
                  </a:moveTo>
                  <a:cubicBezTo>
                    <a:pt x="303" y="0"/>
                    <a:pt x="294" y="3"/>
                    <a:pt x="289" y="8"/>
                  </a:cubicBezTo>
                  <a:cubicBezTo>
                    <a:pt x="179" y="118"/>
                    <a:pt x="83" y="297"/>
                    <a:pt x="68" y="463"/>
                  </a:cubicBezTo>
                  <a:cubicBezTo>
                    <a:pt x="0" y="958"/>
                    <a:pt x="234" y="1343"/>
                    <a:pt x="646" y="1604"/>
                  </a:cubicBezTo>
                  <a:cubicBezTo>
                    <a:pt x="894" y="1755"/>
                    <a:pt x="1148" y="1838"/>
                    <a:pt x="1422" y="1838"/>
                  </a:cubicBezTo>
                  <a:cubicBezTo>
                    <a:pt x="1695" y="1838"/>
                    <a:pt x="1988" y="1755"/>
                    <a:pt x="2312" y="1576"/>
                  </a:cubicBezTo>
                  <a:cubicBezTo>
                    <a:pt x="1719" y="1081"/>
                    <a:pt x="1211" y="628"/>
                    <a:pt x="674" y="187"/>
                  </a:cubicBezTo>
                  <a:cubicBezTo>
                    <a:pt x="579" y="104"/>
                    <a:pt x="391"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089575" y="577300"/>
              <a:ext cx="45425" cy="40725"/>
            </a:xfrm>
            <a:custGeom>
              <a:avLst/>
              <a:gdLst/>
              <a:ahLst/>
              <a:cxnLst/>
              <a:rect l="l" t="t" r="r" b="b"/>
              <a:pathLst>
                <a:path w="1817" h="1629" extrusionOk="0">
                  <a:moveTo>
                    <a:pt x="950" y="1"/>
                  </a:moveTo>
                  <a:cubicBezTo>
                    <a:pt x="607" y="1"/>
                    <a:pt x="286" y="224"/>
                    <a:pt x="153" y="590"/>
                  </a:cubicBezTo>
                  <a:cubicBezTo>
                    <a:pt x="1" y="1003"/>
                    <a:pt x="180" y="1429"/>
                    <a:pt x="579" y="1581"/>
                  </a:cubicBezTo>
                  <a:cubicBezTo>
                    <a:pt x="667" y="1613"/>
                    <a:pt x="759" y="1628"/>
                    <a:pt x="852" y="1628"/>
                  </a:cubicBezTo>
                  <a:cubicBezTo>
                    <a:pt x="1193" y="1628"/>
                    <a:pt x="1533" y="1421"/>
                    <a:pt x="1652" y="1086"/>
                  </a:cubicBezTo>
                  <a:cubicBezTo>
                    <a:pt x="1817" y="659"/>
                    <a:pt x="1611" y="178"/>
                    <a:pt x="1198" y="40"/>
                  </a:cubicBezTo>
                  <a:cubicBezTo>
                    <a:pt x="1116" y="14"/>
                    <a:pt x="1032" y="1"/>
                    <a:pt x="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353400" y="646250"/>
              <a:ext cx="43700" cy="37975"/>
            </a:xfrm>
            <a:custGeom>
              <a:avLst/>
              <a:gdLst/>
              <a:ahLst/>
              <a:cxnLst/>
              <a:rect l="l" t="t" r="r" b="b"/>
              <a:pathLst>
                <a:path w="1748" h="1519" extrusionOk="0">
                  <a:moveTo>
                    <a:pt x="936" y="0"/>
                  </a:moveTo>
                  <a:cubicBezTo>
                    <a:pt x="601" y="0"/>
                    <a:pt x="250" y="212"/>
                    <a:pt x="138" y="515"/>
                  </a:cubicBezTo>
                  <a:cubicBezTo>
                    <a:pt x="1" y="914"/>
                    <a:pt x="206" y="1340"/>
                    <a:pt x="619" y="1478"/>
                  </a:cubicBezTo>
                  <a:cubicBezTo>
                    <a:pt x="695" y="1506"/>
                    <a:pt x="775" y="1519"/>
                    <a:pt x="856" y="1519"/>
                  </a:cubicBezTo>
                  <a:cubicBezTo>
                    <a:pt x="1169" y="1519"/>
                    <a:pt x="1487" y="1319"/>
                    <a:pt x="1597" y="1024"/>
                  </a:cubicBezTo>
                  <a:cubicBezTo>
                    <a:pt x="1747" y="625"/>
                    <a:pt x="1541" y="171"/>
                    <a:pt x="1156" y="34"/>
                  </a:cubicBezTo>
                  <a:cubicBezTo>
                    <a:pt x="1085" y="11"/>
                    <a:pt x="1011" y="0"/>
                    <a:pt x="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1314525" y="392775"/>
              <a:ext cx="39600" cy="34925"/>
            </a:xfrm>
            <a:custGeom>
              <a:avLst/>
              <a:gdLst/>
              <a:ahLst/>
              <a:cxnLst/>
              <a:rect l="l" t="t" r="r" b="b"/>
              <a:pathLst>
                <a:path w="1584" h="1397" extrusionOk="0">
                  <a:moveTo>
                    <a:pt x="770" y="0"/>
                  </a:moveTo>
                  <a:cubicBezTo>
                    <a:pt x="493" y="0"/>
                    <a:pt x="234" y="170"/>
                    <a:pt x="138" y="445"/>
                  </a:cubicBezTo>
                  <a:cubicBezTo>
                    <a:pt x="0" y="817"/>
                    <a:pt x="180" y="1216"/>
                    <a:pt x="510" y="1353"/>
                  </a:cubicBezTo>
                  <a:cubicBezTo>
                    <a:pt x="589" y="1382"/>
                    <a:pt x="671" y="1396"/>
                    <a:pt x="753" y="1396"/>
                  </a:cubicBezTo>
                  <a:cubicBezTo>
                    <a:pt x="1059" y="1396"/>
                    <a:pt x="1362" y="1206"/>
                    <a:pt x="1459" y="913"/>
                  </a:cubicBezTo>
                  <a:cubicBezTo>
                    <a:pt x="1583" y="570"/>
                    <a:pt x="1376" y="184"/>
                    <a:pt x="1019" y="47"/>
                  </a:cubicBezTo>
                  <a:cubicBezTo>
                    <a:pt x="937" y="15"/>
                    <a:pt x="852"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294250" y="605200"/>
              <a:ext cx="29600" cy="25375"/>
            </a:xfrm>
            <a:custGeom>
              <a:avLst/>
              <a:gdLst/>
              <a:ahLst/>
              <a:cxnLst/>
              <a:rect l="l" t="t" r="r" b="b"/>
              <a:pathLst>
                <a:path w="1184" h="1015" extrusionOk="0">
                  <a:moveTo>
                    <a:pt x="596" y="1"/>
                  </a:moveTo>
                  <a:cubicBezTo>
                    <a:pt x="376" y="1"/>
                    <a:pt x="174" y="133"/>
                    <a:pt x="96" y="355"/>
                  </a:cubicBezTo>
                  <a:cubicBezTo>
                    <a:pt x="0" y="630"/>
                    <a:pt x="151" y="905"/>
                    <a:pt x="441" y="988"/>
                  </a:cubicBezTo>
                  <a:cubicBezTo>
                    <a:pt x="506" y="1006"/>
                    <a:pt x="568" y="1015"/>
                    <a:pt x="625" y="1015"/>
                  </a:cubicBezTo>
                  <a:cubicBezTo>
                    <a:pt x="829" y="1015"/>
                    <a:pt x="976" y="900"/>
                    <a:pt x="1073" y="685"/>
                  </a:cubicBezTo>
                  <a:cubicBezTo>
                    <a:pt x="1183" y="423"/>
                    <a:pt x="1032" y="120"/>
                    <a:pt x="756" y="25"/>
                  </a:cubicBezTo>
                  <a:cubicBezTo>
                    <a:pt x="703" y="9"/>
                    <a:pt x="64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
          <p:cNvSpPr/>
          <p:nvPr/>
        </p:nvSpPr>
        <p:spPr>
          <a:xfrm rot="3059263">
            <a:off x="1685665" y="119836"/>
            <a:ext cx="373840" cy="198656"/>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62"/>
        <p:cNvGrpSpPr/>
        <p:nvPr/>
      </p:nvGrpSpPr>
      <p:grpSpPr>
        <a:xfrm>
          <a:off x="0" y="0"/>
          <a:ext cx="0" cy="0"/>
          <a:chOff x="0" y="0"/>
          <a:chExt cx="0" cy="0"/>
        </a:xfrm>
      </p:grpSpPr>
      <p:sp>
        <p:nvSpPr>
          <p:cNvPr id="1663" name="Google Shape;1663;p15"/>
          <p:cNvSpPr txBox="1">
            <a:spLocks noGrp="1"/>
          </p:cNvSpPr>
          <p:nvPr>
            <p:ph type="subTitle" idx="1"/>
          </p:nvPr>
        </p:nvSpPr>
        <p:spPr>
          <a:xfrm>
            <a:off x="1167950" y="23441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4" name="Google Shape;1664;p15"/>
          <p:cNvSpPr txBox="1">
            <a:spLocks noGrp="1"/>
          </p:cNvSpPr>
          <p:nvPr>
            <p:ph type="subTitle" idx="2"/>
          </p:nvPr>
        </p:nvSpPr>
        <p:spPr>
          <a:xfrm>
            <a:off x="3403800" y="3632402"/>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5" name="Google Shape;1665;p15"/>
          <p:cNvSpPr txBox="1">
            <a:spLocks noGrp="1"/>
          </p:cNvSpPr>
          <p:nvPr>
            <p:ph type="subTitle" idx="3"/>
          </p:nvPr>
        </p:nvSpPr>
        <p:spPr>
          <a:xfrm>
            <a:off x="5639650" y="23441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6" name="Google Shape;1666;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67" name="Google Shape;1667;p15"/>
          <p:cNvSpPr txBox="1">
            <a:spLocks noGrp="1"/>
          </p:cNvSpPr>
          <p:nvPr>
            <p:ph type="subTitle" idx="4"/>
          </p:nvPr>
        </p:nvSpPr>
        <p:spPr>
          <a:xfrm>
            <a:off x="1167950" y="20487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1668" name="Google Shape;1668;p15"/>
          <p:cNvSpPr txBox="1">
            <a:spLocks noGrp="1"/>
          </p:cNvSpPr>
          <p:nvPr>
            <p:ph type="subTitle" idx="5"/>
          </p:nvPr>
        </p:nvSpPr>
        <p:spPr>
          <a:xfrm>
            <a:off x="5639650" y="20487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1669" name="Google Shape;1669;p15"/>
          <p:cNvSpPr txBox="1">
            <a:spLocks noGrp="1"/>
          </p:cNvSpPr>
          <p:nvPr>
            <p:ph type="subTitle" idx="6"/>
          </p:nvPr>
        </p:nvSpPr>
        <p:spPr>
          <a:xfrm>
            <a:off x="3403800" y="333787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grpSp>
        <p:nvGrpSpPr>
          <p:cNvPr id="1670" name="Google Shape;1670;p15"/>
          <p:cNvGrpSpPr/>
          <p:nvPr/>
        </p:nvGrpSpPr>
        <p:grpSpPr>
          <a:xfrm rot="7941567" flipH="1">
            <a:off x="-2023416" y="-2073971"/>
            <a:ext cx="5125935" cy="2891909"/>
            <a:chOff x="4092125" y="1569400"/>
            <a:chExt cx="941025" cy="530900"/>
          </a:xfrm>
        </p:grpSpPr>
        <p:sp>
          <p:nvSpPr>
            <p:cNvPr id="1671" name="Google Shape;1671;p15"/>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5"/>
            <p:cNvSpPr/>
            <p:nvPr/>
          </p:nvSpPr>
          <p:spPr>
            <a:xfrm>
              <a:off x="4836539" y="1629449"/>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3" name="Google Shape;1673;p15"/>
          <p:cNvSpPr/>
          <p:nvPr/>
        </p:nvSpPr>
        <p:spPr>
          <a:xfrm rot="-3805574" flipH="1">
            <a:off x="-259655" y="4007803"/>
            <a:ext cx="897889" cy="1192392"/>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4" name="Google Shape;1674;p15"/>
          <p:cNvGrpSpPr/>
          <p:nvPr/>
        </p:nvGrpSpPr>
        <p:grpSpPr>
          <a:xfrm>
            <a:off x="8556960" y="1246259"/>
            <a:ext cx="656316" cy="786796"/>
            <a:chOff x="5937150" y="5007400"/>
            <a:chExt cx="373225" cy="447450"/>
          </a:xfrm>
        </p:grpSpPr>
        <p:sp>
          <p:nvSpPr>
            <p:cNvPr id="1675" name="Google Shape;1675;p15"/>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5"/>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15"/>
          <p:cNvGrpSpPr/>
          <p:nvPr/>
        </p:nvGrpSpPr>
        <p:grpSpPr>
          <a:xfrm>
            <a:off x="6694912" y="-248231"/>
            <a:ext cx="424054" cy="474297"/>
            <a:chOff x="6809075" y="3709775"/>
            <a:chExt cx="385925" cy="431650"/>
          </a:xfrm>
        </p:grpSpPr>
        <p:sp>
          <p:nvSpPr>
            <p:cNvPr id="1679" name="Google Shape;1679;p15"/>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5"/>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5"/>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5"/>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5"/>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5"/>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5"/>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5"/>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5"/>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5"/>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5"/>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5"/>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5"/>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15"/>
          <p:cNvGrpSpPr/>
          <p:nvPr/>
        </p:nvGrpSpPr>
        <p:grpSpPr>
          <a:xfrm>
            <a:off x="227993" y="1446666"/>
            <a:ext cx="328760" cy="296390"/>
            <a:chOff x="593975" y="1926100"/>
            <a:chExt cx="917300" cy="826750"/>
          </a:xfrm>
        </p:grpSpPr>
        <p:sp>
          <p:nvSpPr>
            <p:cNvPr id="1694" name="Google Shape;1694;p15"/>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5"/>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5"/>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5"/>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5"/>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5"/>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5"/>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5"/>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5"/>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5"/>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5"/>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5"/>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5"/>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5"/>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5"/>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5"/>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5"/>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5"/>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5"/>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5"/>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5"/>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5"/>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5"/>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5"/>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5"/>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5"/>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5"/>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5"/>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5"/>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5"/>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5"/>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5"/>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5"/>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5"/>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5"/>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5"/>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15"/>
          <p:cNvSpPr/>
          <p:nvPr/>
        </p:nvSpPr>
        <p:spPr>
          <a:xfrm rot="9837978">
            <a:off x="6987841" y="4622449"/>
            <a:ext cx="3254610" cy="722421"/>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5"/>
          <p:cNvSpPr/>
          <p:nvPr/>
        </p:nvSpPr>
        <p:spPr>
          <a:xfrm rot="7764463">
            <a:off x="3004369" y="4948445"/>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5"/>
          <p:cNvSpPr/>
          <p:nvPr/>
        </p:nvSpPr>
        <p:spPr>
          <a:xfrm rot="-2700000">
            <a:off x="8515799" y="2442415"/>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15"/>
          <p:cNvGrpSpPr/>
          <p:nvPr/>
        </p:nvGrpSpPr>
        <p:grpSpPr>
          <a:xfrm rot="2020383">
            <a:off x="-368761" y="2632746"/>
            <a:ext cx="733503" cy="456756"/>
            <a:chOff x="4819000" y="1410925"/>
            <a:chExt cx="327450" cy="203925"/>
          </a:xfrm>
        </p:grpSpPr>
        <p:sp>
          <p:nvSpPr>
            <p:cNvPr id="1734" name="Google Shape;1734;p15"/>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5"/>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5"/>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5"/>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5"/>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5"/>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5"/>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5"/>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2" name="Google Shape;1742;p15"/>
          <p:cNvGrpSpPr/>
          <p:nvPr/>
        </p:nvGrpSpPr>
        <p:grpSpPr>
          <a:xfrm>
            <a:off x="8556939" y="4187030"/>
            <a:ext cx="236881" cy="264947"/>
            <a:chOff x="6809075" y="3709775"/>
            <a:chExt cx="385925" cy="431650"/>
          </a:xfrm>
        </p:grpSpPr>
        <p:sp>
          <p:nvSpPr>
            <p:cNvPr id="1743" name="Google Shape;1743;p15"/>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5"/>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5"/>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5"/>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5"/>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5"/>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5"/>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5"/>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5"/>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5"/>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5"/>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5"/>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5"/>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5"/>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15"/>
          <p:cNvGrpSpPr/>
          <p:nvPr/>
        </p:nvGrpSpPr>
        <p:grpSpPr>
          <a:xfrm>
            <a:off x="619206" y="763913"/>
            <a:ext cx="188039" cy="296415"/>
            <a:chOff x="4749525" y="2413575"/>
            <a:chExt cx="311271" cy="490672"/>
          </a:xfrm>
        </p:grpSpPr>
        <p:sp>
          <p:nvSpPr>
            <p:cNvPr id="1758" name="Google Shape;1758;p15"/>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5"/>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5"/>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15"/>
          <p:cNvGrpSpPr/>
          <p:nvPr/>
        </p:nvGrpSpPr>
        <p:grpSpPr>
          <a:xfrm flipH="1">
            <a:off x="8336756" y="763913"/>
            <a:ext cx="188039" cy="296415"/>
            <a:chOff x="4749525" y="2413575"/>
            <a:chExt cx="311271" cy="490672"/>
          </a:xfrm>
        </p:grpSpPr>
        <p:sp>
          <p:nvSpPr>
            <p:cNvPr id="1762" name="Google Shape;1762;p15"/>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5"/>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5"/>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2_1">
    <p:spTree>
      <p:nvGrpSpPr>
        <p:cNvPr id="1" name="Shape 1765"/>
        <p:cNvGrpSpPr/>
        <p:nvPr/>
      </p:nvGrpSpPr>
      <p:grpSpPr>
        <a:xfrm>
          <a:off x="0" y="0"/>
          <a:ext cx="0" cy="0"/>
          <a:chOff x="0" y="0"/>
          <a:chExt cx="0" cy="0"/>
        </a:xfrm>
      </p:grpSpPr>
      <p:sp>
        <p:nvSpPr>
          <p:cNvPr id="1766" name="Google Shape;1766;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67" name="Google Shape;1767;p16"/>
          <p:cNvSpPr txBox="1">
            <a:spLocks noGrp="1"/>
          </p:cNvSpPr>
          <p:nvPr>
            <p:ph type="subTitle" idx="1"/>
          </p:nvPr>
        </p:nvSpPr>
        <p:spPr>
          <a:xfrm>
            <a:off x="1838325" y="2040174"/>
            <a:ext cx="2532600" cy="61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8" name="Google Shape;1768;p16"/>
          <p:cNvSpPr txBox="1">
            <a:spLocks noGrp="1"/>
          </p:cNvSpPr>
          <p:nvPr>
            <p:ph type="subTitle" idx="2"/>
          </p:nvPr>
        </p:nvSpPr>
        <p:spPr>
          <a:xfrm>
            <a:off x="1838325" y="1707025"/>
            <a:ext cx="25326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69" name="Google Shape;1769;p16"/>
          <p:cNvSpPr txBox="1">
            <a:spLocks noGrp="1"/>
          </p:cNvSpPr>
          <p:nvPr>
            <p:ph type="subTitle" idx="3"/>
          </p:nvPr>
        </p:nvSpPr>
        <p:spPr>
          <a:xfrm>
            <a:off x="1838325" y="3833303"/>
            <a:ext cx="2532600" cy="61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0" name="Google Shape;1770;p16"/>
          <p:cNvSpPr txBox="1">
            <a:spLocks noGrp="1"/>
          </p:cNvSpPr>
          <p:nvPr>
            <p:ph type="subTitle" idx="4"/>
          </p:nvPr>
        </p:nvSpPr>
        <p:spPr>
          <a:xfrm>
            <a:off x="1838325" y="3500154"/>
            <a:ext cx="25326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71" name="Google Shape;1771;p16"/>
          <p:cNvSpPr txBox="1">
            <a:spLocks noGrp="1"/>
          </p:cNvSpPr>
          <p:nvPr>
            <p:ph type="subTitle" idx="5"/>
          </p:nvPr>
        </p:nvSpPr>
        <p:spPr>
          <a:xfrm>
            <a:off x="5566775" y="2040174"/>
            <a:ext cx="2532600" cy="61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2" name="Google Shape;1772;p16"/>
          <p:cNvSpPr txBox="1">
            <a:spLocks noGrp="1"/>
          </p:cNvSpPr>
          <p:nvPr>
            <p:ph type="subTitle" idx="6"/>
          </p:nvPr>
        </p:nvSpPr>
        <p:spPr>
          <a:xfrm>
            <a:off x="5566775" y="1707025"/>
            <a:ext cx="25326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73" name="Google Shape;1773;p16"/>
          <p:cNvSpPr txBox="1">
            <a:spLocks noGrp="1"/>
          </p:cNvSpPr>
          <p:nvPr>
            <p:ph type="subTitle" idx="7"/>
          </p:nvPr>
        </p:nvSpPr>
        <p:spPr>
          <a:xfrm>
            <a:off x="5566775" y="3833303"/>
            <a:ext cx="2532600" cy="61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4" name="Google Shape;1774;p16"/>
          <p:cNvSpPr txBox="1">
            <a:spLocks noGrp="1"/>
          </p:cNvSpPr>
          <p:nvPr>
            <p:ph type="subTitle" idx="8"/>
          </p:nvPr>
        </p:nvSpPr>
        <p:spPr>
          <a:xfrm>
            <a:off x="5566775" y="3500154"/>
            <a:ext cx="25326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775" name="Google Shape;1775;p16"/>
          <p:cNvGrpSpPr/>
          <p:nvPr/>
        </p:nvGrpSpPr>
        <p:grpSpPr>
          <a:xfrm rot="-7941567">
            <a:off x="6125084" y="-1834321"/>
            <a:ext cx="5125935" cy="2891909"/>
            <a:chOff x="4092125" y="1569400"/>
            <a:chExt cx="941025" cy="530900"/>
          </a:xfrm>
        </p:grpSpPr>
        <p:sp>
          <p:nvSpPr>
            <p:cNvPr id="1776" name="Google Shape;1776;p16"/>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6"/>
            <p:cNvSpPr/>
            <p:nvPr/>
          </p:nvSpPr>
          <p:spPr>
            <a:xfrm>
              <a:off x="4836539" y="1629449"/>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8" name="Google Shape;1778;p16"/>
          <p:cNvSpPr/>
          <p:nvPr/>
        </p:nvSpPr>
        <p:spPr>
          <a:xfrm rot="-5766871">
            <a:off x="-135144" y="-238046"/>
            <a:ext cx="920506" cy="1421593"/>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6"/>
          <p:cNvSpPr/>
          <p:nvPr/>
        </p:nvSpPr>
        <p:spPr>
          <a:xfrm rot="3655608">
            <a:off x="8364538" y="3959654"/>
            <a:ext cx="877125" cy="1354565"/>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6"/>
          <p:cNvSpPr/>
          <p:nvPr/>
        </p:nvSpPr>
        <p:spPr>
          <a:xfrm rot="2245719">
            <a:off x="-317558" y="4781166"/>
            <a:ext cx="1162282" cy="765965"/>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6"/>
          <p:cNvSpPr/>
          <p:nvPr/>
        </p:nvSpPr>
        <p:spPr>
          <a:xfrm rot="-1409273">
            <a:off x="8121888" y="-261629"/>
            <a:ext cx="897903" cy="1192411"/>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2" name="Google Shape;1782;p16"/>
          <p:cNvGrpSpPr/>
          <p:nvPr/>
        </p:nvGrpSpPr>
        <p:grpSpPr>
          <a:xfrm>
            <a:off x="619206" y="763913"/>
            <a:ext cx="188039" cy="296415"/>
            <a:chOff x="4749525" y="2413575"/>
            <a:chExt cx="311271" cy="490672"/>
          </a:xfrm>
        </p:grpSpPr>
        <p:sp>
          <p:nvSpPr>
            <p:cNvPr id="1783" name="Google Shape;1783;p16"/>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6"/>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6"/>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16"/>
          <p:cNvGrpSpPr/>
          <p:nvPr/>
        </p:nvGrpSpPr>
        <p:grpSpPr>
          <a:xfrm flipH="1">
            <a:off x="8336756" y="763913"/>
            <a:ext cx="188039" cy="296415"/>
            <a:chOff x="4749525" y="2413575"/>
            <a:chExt cx="311271" cy="490672"/>
          </a:xfrm>
        </p:grpSpPr>
        <p:sp>
          <p:nvSpPr>
            <p:cNvPr id="1787" name="Google Shape;1787;p16"/>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6"/>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6"/>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16"/>
          <p:cNvSpPr/>
          <p:nvPr/>
        </p:nvSpPr>
        <p:spPr>
          <a:xfrm rot="-2700000">
            <a:off x="-1245301" y="2499078"/>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6"/>
          <p:cNvSpPr/>
          <p:nvPr/>
        </p:nvSpPr>
        <p:spPr>
          <a:xfrm rot="2388315">
            <a:off x="8514089" y="2421570"/>
            <a:ext cx="911953" cy="492883"/>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2" name="Google Shape;1792;p16"/>
          <p:cNvGrpSpPr/>
          <p:nvPr/>
        </p:nvGrpSpPr>
        <p:grpSpPr>
          <a:xfrm>
            <a:off x="8501533" y="3313077"/>
            <a:ext cx="400166" cy="447621"/>
            <a:chOff x="6809075" y="3709775"/>
            <a:chExt cx="385925" cy="431650"/>
          </a:xfrm>
        </p:grpSpPr>
        <p:sp>
          <p:nvSpPr>
            <p:cNvPr id="1793" name="Google Shape;1793;p16"/>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6"/>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6"/>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6"/>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6"/>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6"/>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6"/>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6"/>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6"/>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6"/>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6"/>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6"/>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6"/>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6"/>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16"/>
          <p:cNvGrpSpPr/>
          <p:nvPr/>
        </p:nvGrpSpPr>
        <p:grpSpPr>
          <a:xfrm>
            <a:off x="162785" y="1581071"/>
            <a:ext cx="324632" cy="292669"/>
            <a:chOff x="593975" y="1926100"/>
            <a:chExt cx="917300" cy="826750"/>
          </a:xfrm>
        </p:grpSpPr>
        <p:sp>
          <p:nvSpPr>
            <p:cNvPr id="1808" name="Google Shape;1808;p16"/>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6"/>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6"/>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6"/>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6"/>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6"/>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6"/>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6"/>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6"/>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6"/>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6"/>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6"/>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6"/>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6"/>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6"/>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6"/>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6"/>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6"/>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6"/>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6"/>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6"/>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6"/>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6"/>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6"/>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6"/>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6"/>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6"/>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6"/>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6"/>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6"/>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6"/>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6"/>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6"/>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6"/>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6"/>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6"/>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844"/>
        <p:cNvGrpSpPr/>
        <p:nvPr/>
      </p:nvGrpSpPr>
      <p:grpSpPr>
        <a:xfrm>
          <a:off x="0" y="0"/>
          <a:ext cx="0" cy="0"/>
          <a:chOff x="0" y="0"/>
          <a:chExt cx="0" cy="0"/>
        </a:xfrm>
      </p:grpSpPr>
      <p:sp>
        <p:nvSpPr>
          <p:cNvPr id="1845" name="Google Shape;1845;p17"/>
          <p:cNvSpPr txBox="1">
            <a:spLocks noGrp="1"/>
          </p:cNvSpPr>
          <p:nvPr>
            <p:ph type="subTitle" idx="1"/>
          </p:nvPr>
        </p:nvSpPr>
        <p:spPr>
          <a:xfrm>
            <a:off x="719975" y="2192576"/>
            <a:ext cx="23055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6" name="Google Shape;1846;p17"/>
          <p:cNvSpPr txBox="1">
            <a:spLocks noGrp="1"/>
          </p:cNvSpPr>
          <p:nvPr>
            <p:ph type="subTitle" idx="2"/>
          </p:nvPr>
        </p:nvSpPr>
        <p:spPr>
          <a:xfrm>
            <a:off x="3419246" y="2192576"/>
            <a:ext cx="23055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7" name="Google Shape;1847;p17"/>
          <p:cNvSpPr txBox="1">
            <a:spLocks noGrp="1"/>
          </p:cNvSpPr>
          <p:nvPr>
            <p:ph type="subTitle" idx="3"/>
          </p:nvPr>
        </p:nvSpPr>
        <p:spPr>
          <a:xfrm>
            <a:off x="719975" y="3985703"/>
            <a:ext cx="23055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8" name="Google Shape;1848;p17"/>
          <p:cNvSpPr txBox="1">
            <a:spLocks noGrp="1"/>
          </p:cNvSpPr>
          <p:nvPr>
            <p:ph type="subTitle" idx="4"/>
          </p:nvPr>
        </p:nvSpPr>
        <p:spPr>
          <a:xfrm>
            <a:off x="3419246" y="3985703"/>
            <a:ext cx="23055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9" name="Google Shape;1849;p17"/>
          <p:cNvSpPr txBox="1">
            <a:spLocks noGrp="1"/>
          </p:cNvSpPr>
          <p:nvPr>
            <p:ph type="subTitle" idx="5"/>
          </p:nvPr>
        </p:nvSpPr>
        <p:spPr>
          <a:xfrm>
            <a:off x="6118524" y="2192576"/>
            <a:ext cx="23055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0" name="Google Shape;1850;p17"/>
          <p:cNvSpPr txBox="1">
            <a:spLocks noGrp="1"/>
          </p:cNvSpPr>
          <p:nvPr>
            <p:ph type="subTitle" idx="6"/>
          </p:nvPr>
        </p:nvSpPr>
        <p:spPr>
          <a:xfrm>
            <a:off x="6118524" y="3985703"/>
            <a:ext cx="23055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1" name="Google Shape;1851;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52" name="Google Shape;1852;p17"/>
          <p:cNvSpPr txBox="1">
            <a:spLocks noGrp="1"/>
          </p:cNvSpPr>
          <p:nvPr>
            <p:ph type="subTitle" idx="7"/>
          </p:nvPr>
        </p:nvSpPr>
        <p:spPr>
          <a:xfrm>
            <a:off x="719975" y="1859425"/>
            <a:ext cx="23055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53" name="Google Shape;1853;p17"/>
          <p:cNvSpPr txBox="1">
            <a:spLocks noGrp="1"/>
          </p:cNvSpPr>
          <p:nvPr>
            <p:ph type="subTitle" idx="8"/>
          </p:nvPr>
        </p:nvSpPr>
        <p:spPr>
          <a:xfrm>
            <a:off x="3419246" y="1859425"/>
            <a:ext cx="23055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54" name="Google Shape;1854;p17"/>
          <p:cNvSpPr txBox="1">
            <a:spLocks noGrp="1"/>
          </p:cNvSpPr>
          <p:nvPr>
            <p:ph type="subTitle" idx="9"/>
          </p:nvPr>
        </p:nvSpPr>
        <p:spPr>
          <a:xfrm>
            <a:off x="6118524" y="1859425"/>
            <a:ext cx="23055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55" name="Google Shape;1855;p17"/>
          <p:cNvSpPr txBox="1">
            <a:spLocks noGrp="1"/>
          </p:cNvSpPr>
          <p:nvPr>
            <p:ph type="subTitle" idx="13"/>
          </p:nvPr>
        </p:nvSpPr>
        <p:spPr>
          <a:xfrm>
            <a:off x="719975" y="3652554"/>
            <a:ext cx="23055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56" name="Google Shape;1856;p17"/>
          <p:cNvSpPr txBox="1">
            <a:spLocks noGrp="1"/>
          </p:cNvSpPr>
          <p:nvPr>
            <p:ph type="subTitle" idx="14"/>
          </p:nvPr>
        </p:nvSpPr>
        <p:spPr>
          <a:xfrm>
            <a:off x="3419250" y="3652554"/>
            <a:ext cx="23055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57" name="Google Shape;1857;p17"/>
          <p:cNvSpPr txBox="1">
            <a:spLocks noGrp="1"/>
          </p:cNvSpPr>
          <p:nvPr>
            <p:ph type="subTitle" idx="15"/>
          </p:nvPr>
        </p:nvSpPr>
        <p:spPr>
          <a:xfrm>
            <a:off x="6118525" y="3652554"/>
            <a:ext cx="23055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858" name="Google Shape;1858;p17"/>
          <p:cNvGrpSpPr/>
          <p:nvPr/>
        </p:nvGrpSpPr>
        <p:grpSpPr>
          <a:xfrm rot="-2858433" flipH="1">
            <a:off x="6097759" y="4226717"/>
            <a:ext cx="5125935" cy="2891909"/>
            <a:chOff x="4092125" y="1569400"/>
            <a:chExt cx="941025" cy="530900"/>
          </a:xfrm>
        </p:grpSpPr>
        <p:sp>
          <p:nvSpPr>
            <p:cNvPr id="1859" name="Google Shape;1859;p17"/>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4836539" y="1629449"/>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1" name="Google Shape;1861;p17"/>
          <p:cNvSpPr/>
          <p:nvPr/>
        </p:nvSpPr>
        <p:spPr>
          <a:xfrm rot="-2700000">
            <a:off x="-1252076" y="280103"/>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rot="-9437852">
            <a:off x="-408684" y="2325302"/>
            <a:ext cx="911955" cy="492884"/>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3" name="Google Shape;1863;p17"/>
          <p:cNvGrpSpPr/>
          <p:nvPr/>
        </p:nvGrpSpPr>
        <p:grpSpPr>
          <a:xfrm>
            <a:off x="8775983" y="2347939"/>
            <a:ext cx="400166" cy="447621"/>
            <a:chOff x="6809075" y="3709775"/>
            <a:chExt cx="385925" cy="431650"/>
          </a:xfrm>
        </p:grpSpPr>
        <p:sp>
          <p:nvSpPr>
            <p:cNvPr id="1864" name="Google Shape;1864;p17"/>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7"/>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7"/>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7"/>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7"/>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7"/>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17"/>
          <p:cNvGrpSpPr/>
          <p:nvPr/>
        </p:nvGrpSpPr>
        <p:grpSpPr>
          <a:xfrm>
            <a:off x="884508" y="-203086"/>
            <a:ext cx="400166" cy="447621"/>
            <a:chOff x="6809075" y="3709775"/>
            <a:chExt cx="385925" cy="431650"/>
          </a:xfrm>
        </p:grpSpPr>
        <p:sp>
          <p:nvSpPr>
            <p:cNvPr id="1879" name="Google Shape;1879;p17"/>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7"/>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7"/>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17"/>
          <p:cNvSpPr/>
          <p:nvPr/>
        </p:nvSpPr>
        <p:spPr>
          <a:xfrm rot="4852262" flipH="1">
            <a:off x="7435396" y="-444481"/>
            <a:ext cx="897897" cy="1192415"/>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rot="6958643">
            <a:off x="-391282" y="4358877"/>
            <a:ext cx="877130" cy="135454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17"/>
          <p:cNvGrpSpPr/>
          <p:nvPr/>
        </p:nvGrpSpPr>
        <p:grpSpPr>
          <a:xfrm>
            <a:off x="619206" y="763913"/>
            <a:ext cx="188039" cy="296415"/>
            <a:chOff x="4749525" y="2413575"/>
            <a:chExt cx="311271" cy="490672"/>
          </a:xfrm>
        </p:grpSpPr>
        <p:sp>
          <p:nvSpPr>
            <p:cNvPr id="1896" name="Google Shape;1896;p1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17"/>
          <p:cNvGrpSpPr/>
          <p:nvPr/>
        </p:nvGrpSpPr>
        <p:grpSpPr>
          <a:xfrm flipH="1">
            <a:off x="8336756" y="763913"/>
            <a:ext cx="188039" cy="296415"/>
            <a:chOff x="4749525" y="2413575"/>
            <a:chExt cx="311271" cy="490672"/>
          </a:xfrm>
        </p:grpSpPr>
        <p:sp>
          <p:nvSpPr>
            <p:cNvPr id="1900" name="Google Shape;1900;p1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17"/>
          <p:cNvGrpSpPr/>
          <p:nvPr/>
        </p:nvGrpSpPr>
        <p:grpSpPr>
          <a:xfrm rot="10800000" flipH="1">
            <a:off x="8817792" y="1251451"/>
            <a:ext cx="959756" cy="597643"/>
            <a:chOff x="4819000" y="1410925"/>
            <a:chExt cx="327450" cy="203925"/>
          </a:xfrm>
        </p:grpSpPr>
        <p:sp>
          <p:nvSpPr>
            <p:cNvPr id="1904" name="Google Shape;1904;p17"/>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7"/>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7"/>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7"/>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7"/>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7"/>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7"/>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7"/>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eight columns">
  <p:cSld name="BLANK_1_1_1_1_1_2">
    <p:spTree>
      <p:nvGrpSpPr>
        <p:cNvPr id="1" name="Shape 1912"/>
        <p:cNvGrpSpPr/>
        <p:nvPr/>
      </p:nvGrpSpPr>
      <p:grpSpPr>
        <a:xfrm>
          <a:off x="0" y="0"/>
          <a:ext cx="0" cy="0"/>
          <a:chOff x="0" y="0"/>
          <a:chExt cx="0" cy="0"/>
        </a:xfrm>
      </p:grpSpPr>
      <p:sp>
        <p:nvSpPr>
          <p:cNvPr id="1913" name="Google Shape;1913;p18"/>
          <p:cNvSpPr txBox="1">
            <a:spLocks noGrp="1"/>
          </p:cNvSpPr>
          <p:nvPr>
            <p:ph type="subTitle" idx="1"/>
          </p:nvPr>
        </p:nvSpPr>
        <p:spPr>
          <a:xfrm>
            <a:off x="1457400" y="1573332"/>
            <a:ext cx="2843100" cy="447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4" name="Google Shape;1914;p18"/>
          <p:cNvSpPr txBox="1">
            <a:spLocks noGrp="1"/>
          </p:cNvSpPr>
          <p:nvPr>
            <p:ph type="subTitle" idx="2"/>
          </p:nvPr>
        </p:nvSpPr>
        <p:spPr>
          <a:xfrm>
            <a:off x="5580899" y="1573332"/>
            <a:ext cx="2843100" cy="447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5" name="Google Shape;1915;p18"/>
          <p:cNvSpPr txBox="1">
            <a:spLocks noGrp="1"/>
          </p:cNvSpPr>
          <p:nvPr>
            <p:ph type="subTitle" idx="3"/>
          </p:nvPr>
        </p:nvSpPr>
        <p:spPr>
          <a:xfrm>
            <a:off x="1457400" y="4150317"/>
            <a:ext cx="2843100" cy="44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6" name="Google Shape;1916;p18"/>
          <p:cNvSpPr txBox="1">
            <a:spLocks noGrp="1"/>
          </p:cNvSpPr>
          <p:nvPr>
            <p:ph type="subTitle" idx="4"/>
          </p:nvPr>
        </p:nvSpPr>
        <p:spPr>
          <a:xfrm>
            <a:off x="5580899" y="4155795"/>
            <a:ext cx="2843100" cy="44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7" name="Google Shape;1917;p18"/>
          <p:cNvSpPr txBox="1">
            <a:spLocks noGrp="1"/>
          </p:cNvSpPr>
          <p:nvPr>
            <p:ph type="subTitle" idx="5"/>
          </p:nvPr>
        </p:nvSpPr>
        <p:spPr>
          <a:xfrm>
            <a:off x="5580899" y="2432943"/>
            <a:ext cx="2843100" cy="447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8" name="Google Shape;1918;p18"/>
          <p:cNvSpPr txBox="1">
            <a:spLocks noGrp="1"/>
          </p:cNvSpPr>
          <p:nvPr>
            <p:ph type="subTitle" idx="6"/>
          </p:nvPr>
        </p:nvSpPr>
        <p:spPr>
          <a:xfrm>
            <a:off x="1457400" y="2432643"/>
            <a:ext cx="2843100" cy="44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9" name="Google Shape;1919;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0" name="Google Shape;1920;p18"/>
          <p:cNvSpPr txBox="1">
            <a:spLocks noGrp="1"/>
          </p:cNvSpPr>
          <p:nvPr>
            <p:ph type="subTitle" idx="7"/>
          </p:nvPr>
        </p:nvSpPr>
        <p:spPr>
          <a:xfrm>
            <a:off x="1457400" y="1264825"/>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1" name="Google Shape;1921;p18"/>
          <p:cNvSpPr txBox="1">
            <a:spLocks noGrp="1"/>
          </p:cNvSpPr>
          <p:nvPr>
            <p:ph type="subTitle" idx="8"/>
          </p:nvPr>
        </p:nvSpPr>
        <p:spPr>
          <a:xfrm>
            <a:off x="5580899" y="1264825"/>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2" name="Google Shape;1922;p18"/>
          <p:cNvSpPr txBox="1">
            <a:spLocks noGrp="1"/>
          </p:cNvSpPr>
          <p:nvPr>
            <p:ph type="subTitle" idx="9"/>
          </p:nvPr>
        </p:nvSpPr>
        <p:spPr>
          <a:xfrm>
            <a:off x="5580899" y="2121084"/>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3" name="Google Shape;1923;p18"/>
          <p:cNvSpPr txBox="1">
            <a:spLocks noGrp="1"/>
          </p:cNvSpPr>
          <p:nvPr>
            <p:ph type="subTitle" idx="13"/>
          </p:nvPr>
        </p:nvSpPr>
        <p:spPr>
          <a:xfrm>
            <a:off x="1457400" y="3839080"/>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4" name="Google Shape;1924;p18"/>
          <p:cNvSpPr txBox="1">
            <a:spLocks noGrp="1"/>
          </p:cNvSpPr>
          <p:nvPr>
            <p:ph type="subTitle" idx="14"/>
          </p:nvPr>
        </p:nvSpPr>
        <p:spPr>
          <a:xfrm>
            <a:off x="5580899" y="3844557"/>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5" name="Google Shape;1925;p18"/>
          <p:cNvSpPr txBox="1">
            <a:spLocks noGrp="1"/>
          </p:cNvSpPr>
          <p:nvPr>
            <p:ph type="subTitle" idx="15"/>
          </p:nvPr>
        </p:nvSpPr>
        <p:spPr>
          <a:xfrm>
            <a:off x="1457400" y="2121084"/>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926" name="Google Shape;1926;p18"/>
          <p:cNvGrpSpPr/>
          <p:nvPr/>
        </p:nvGrpSpPr>
        <p:grpSpPr>
          <a:xfrm>
            <a:off x="884508" y="-203086"/>
            <a:ext cx="400166" cy="447621"/>
            <a:chOff x="6809075" y="3709775"/>
            <a:chExt cx="385925" cy="431650"/>
          </a:xfrm>
        </p:grpSpPr>
        <p:sp>
          <p:nvSpPr>
            <p:cNvPr id="1927" name="Google Shape;1927;p18"/>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8"/>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8"/>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1" name="Google Shape;1941;p18"/>
          <p:cNvSpPr/>
          <p:nvPr/>
        </p:nvSpPr>
        <p:spPr>
          <a:xfrm rot="4852262" flipH="1">
            <a:off x="8219946" y="-377131"/>
            <a:ext cx="897897" cy="1192415"/>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2" name="Google Shape;1942;p18"/>
          <p:cNvGrpSpPr/>
          <p:nvPr/>
        </p:nvGrpSpPr>
        <p:grpSpPr>
          <a:xfrm flipH="1">
            <a:off x="8336756" y="763913"/>
            <a:ext cx="188039" cy="296415"/>
            <a:chOff x="4749525" y="2413575"/>
            <a:chExt cx="311271" cy="490672"/>
          </a:xfrm>
        </p:grpSpPr>
        <p:sp>
          <p:nvSpPr>
            <p:cNvPr id="1943" name="Google Shape;1943;p18"/>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18"/>
          <p:cNvGrpSpPr/>
          <p:nvPr/>
        </p:nvGrpSpPr>
        <p:grpSpPr>
          <a:xfrm>
            <a:off x="619206" y="763913"/>
            <a:ext cx="188039" cy="296415"/>
            <a:chOff x="4749525" y="2413575"/>
            <a:chExt cx="311271" cy="490672"/>
          </a:xfrm>
        </p:grpSpPr>
        <p:sp>
          <p:nvSpPr>
            <p:cNvPr id="1947" name="Google Shape;1947;p18"/>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0" name="Google Shape;1950;p18"/>
          <p:cNvSpPr txBox="1">
            <a:spLocks noGrp="1"/>
          </p:cNvSpPr>
          <p:nvPr>
            <p:ph type="subTitle" idx="16"/>
          </p:nvPr>
        </p:nvSpPr>
        <p:spPr>
          <a:xfrm>
            <a:off x="1457400" y="3292571"/>
            <a:ext cx="2843100" cy="44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1" name="Google Shape;1951;p18"/>
          <p:cNvSpPr txBox="1">
            <a:spLocks noGrp="1"/>
          </p:cNvSpPr>
          <p:nvPr>
            <p:ph type="subTitle" idx="17"/>
          </p:nvPr>
        </p:nvSpPr>
        <p:spPr>
          <a:xfrm>
            <a:off x="5580899" y="3298049"/>
            <a:ext cx="2843100" cy="44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2" name="Google Shape;1952;p18"/>
          <p:cNvSpPr txBox="1">
            <a:spLocks noGrp="1"/>
          </p:cNvSpPr>
          <p:nvPr>
            <p:ph type="subTitle" idx="18"/>
          </p:nvPr>
        </p:nvSpPr>
        <p:spPr>
          <a:xfrm>
            <a:off x="1457400" y="2977343"/>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3" name="Google Shape;1953;p18"/>
          <p:cNvSpPr txBox="1">
            <a:spLocks noGrp="1"/>
          </p:cNvSpPr>
          <p:nvPr>
            <p:ph type="subTitle" idx="19"/>
          </p:nvPr>
        </p:nvSpPr>
        <p:spPr>
          <a:xfrm>
            <a:off x="5580899" y="2982821"/>
            <a:ext cx="28431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4" name="Google Shape;1954;p18"/>
          <p:cNvSpPr/>
          <p:nvPr/>
        </p:nvSpPr>
        <p:spPr>
          <a:xfrm rot="10800000" flipH="1">
            <a:off x="8584100" y="4487132"/>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rot="-1181023" flipH="1">
            <a:off x="-460426" y="2108326"/>
            <a:ext cx="877116" cy="1354584"/>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 name="Google Shape;1956;p18"/>
          <p:cNvGrpSpPr/>
          <p:nvPr/>
        </p:nvGrpSpPr>
        <p:grpSpPr>
          <a:xfrm rot="10800000" flipH="1">
            <a:off x="8904712" y="2334597"/>
            <a:ext cx="424054" cy="474297"/>
            <a:chOff x="6809075" y="3709775"/>
            <a:chExt cx="385925" cy="431650"/>
          </a:xfrm>
        </p:grpSpPr>
        <p:sp>
          <p:nvSpPr>
            <p:cNvPr id="1957" name="Google Shape;1957;p18"/>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8"/>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8"/>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8"/>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8"/>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8"/>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1" name="Google Shape;1971;p18"/>
          <p:cNvGrpSpPr/>
          <p:nvPr/>
        </p:nvGrpSpPr>
        <p:grpSpPr>
          <a:xfrm rot="10800000">
            <a:off x="-329097" y="-277277"/>
            <a:ext cx="828074" cy="992713"/>
            <a:chOff x="5937150" y="5007400"/>
            <a:chExt cx="373225" cy="447450"/>
          </a:xfrm>
        </p:grpSpPr>
        <p:sp>
          <p:nvSpPr>
            <p:cNvPr id="1972" name="Google Shape;1972;p18"/>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8"/>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8"/>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5" name="Google Shape;1975;p18"/>
          <p:cNvGrpSpPr/>
          <p:nvPr/>
        </p:nvGrpSpPr>
        <p:grpSpPr>
          <a:xfrm rot="10800000" flipH="1">
            <a:off x="-394945" y="4855820"/>
            <a:ext cx="959756" cy="597643"/>
            <a:chOff x="4819000" y="1410925"/>
            <a:chExt cx="327450" cy="203925"/>
          </a:xfrm>
        </p:grpSpPr>
        <p:sp>
          <p:nvSpPr>
            <p:cNvPr id="1976" name="Google Shape;1976;p18"/>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8"/>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8"/>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8"/>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8"/>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8"/>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8"/>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8"/>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984"/>
        <p:cNvGrpSpPr/>
        <p:nvPr/>
      </p:nvGrpSpPr>
      <p:grpSpPr>
        <a:xfrm>
          <a:off x="0" y="0"/>
          <a:ext cx="0" cy="0"/>
          <a:chOff x="0" y="0"/>
          <a:chExt cx="0" cy="0"/>
        </a:xfrm>
      </p:grpSpPr>
      <p:sp>
        <p:nvSpPr>
          <p:cNvPr id="1985" name="Google Shape;1985;p19"/>
          <p:cNvSpPr txBox="1">
            <a:spLocks noGrp="1"/>
          </p:cNvSpPr>
          <p:nvPr>
            <p:ph type="title"/>
          </p:nvPr>
        </p:nvSpPr>
        <p:spPr>
          <a:xfrm>
            <a:off x="1031050" y="2042700"/>
            <a:ext cx="4839300" cy="15615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86" name="Google Shape;1986;p19"/>
          <p:cNvSpPr txBox="1">
            <a:spLocks noGrp="1"/>
          </p:cNvSpPr>
          <p:nvPr>
            <p:ph type="title" idx="2" hasCustomPrompt="1"/>
          </p:nvPr>
        </p:nvSpPr>
        <p:spPr>
          <a:xfrm>
            <a:off x="1031050" y="1004525"/>
            <a:ext cx="1268400" cy="992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87" name="Google Shape;1987;p19"/>
          <p:cNvSpPr txBox="1">
            <a:spLocks noGrp="1"/>
          </p:cNvSpPr>
          <p:nvPr>
            <p:ph type="subTitle" idx="1"/>
          </p:nvPr>
        </p:nvSpPr>
        <p:spPr>
          <a:xfrm>
            <a:off x="1031050" y="3649675"/>
            <a:ext cx="4839300" cy="474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88" name="Google Shape;1988;p19"/>
          <p:cNvGrpSpPr/>
          <p:nvPr/>
        </p:nvGrpSpPr>
        <p:grpSpPr>
          <a:xfrm rot="5400000">
            <a:off x="-1652870" y="4208246"/>
            <a:ext cx="3863820" cy="1504029"/>
            <a:chOff x="5118925" y="3316075"/>
            <a:chExt cx="2765798" cy="1076613"/>
          </a:xfrm>
        </p:grpSpPr>
        <p:sp>
          <p:nvSpPr>
            <p:cNvPr id="1989" name="Google Shape;1989;p19"/>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9"/>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9"/>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9"/>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9"/>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9"/>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9"/>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9"/>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9"/>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9"/>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9"/>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9"/>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9"/>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9"/>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9"/>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9"/>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9"/>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9"/>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9"/>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9"/>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9"/>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9"/>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9"/>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9"/>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9"/>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9"/>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9"/>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9"/>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9"/>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9"/>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9"/>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9"/>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9"/>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9"/>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19"/>
          <p:cNvSpPr/>
          <p:nvPr/>
        </p:nvSpPr>
        <p:spPr>
          <a:xfrm rot="10800000" flipH="1">
            <a:off x="5391575" y="4634689"/>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19"/>
          <p:cNvGrpSpPr/>
          <p:nvPr/>
        </p:nvGrpSpPr>
        <p:grpSpPr>
          <a:xfrm rot="-8100000" flipH="1">
            <a:off x="5326241" y="-2218794"/>
            <a:ext cx="5320660" cy="2891879"/>
            <a:chOff x="4056367" y="1569400"/>
            <a:chExt cx="976783" cy="530900"/>
          </a:xfrm>
        </p:grpSpPr>
        <p:sp>
          <p:nvSpPr>
            <p:cNvPr id="2025" name="Google Shape;2025;p19"/>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9"/>
            <p:cNvSpPr/>
            <p:nvPr/>
          </p:nvSpPr>
          <p:spPr>
            <a:xfrm>
              <a:off x="4056367" y="1634236"/>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7" name="Google Shape;2027;p19"/>
          <p:cNvSpPr/>
          <p:nvPr/>
        </p:nvSpPr>
        <p:spPr>
          <a:xfrm rot="-6324873" flipH="1">
            <a:off x="1900264" y="4433808"/>
            <a:ext cx="920517" cy="1421592"/>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9"/>
          <p:cNvSpPr/>
          <p:nvPr/>
        </p:nvSpPr>
        <p:spPr>
          <a:xfrm rot="9133046" flipH="1">
            <a:off x="8695928" y="3292890"/>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9"/>
          <p:cNvSpPr/>
          <p:nvPr/>
        </p:nvSpPr>
        <p:spPr>
          <a:xfrm rot="9199197" flipH="1">
            <a:off x="1051295" y="-306396"/>
            <a:ext cx="1162335" cy="765979"/>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9"/>
          <p:cNvSpPr/>
          <p:nvPr/>
        </p:nvSpPr>
        <p:spPr>
          <a:xfrm rot="-8100000" flipH="1">
            <a:off x="-1024076" y="-231990"/>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1" name="Google Shape;2031;p19"/>
          <p:cNvGrpSpPr/>
          <p:nvPr/>
        </p:nvGrpSpPr>
        <p:grpSpPr>
          <a:xfrm rot="10800000" flipH="1">
            <a:off x="289162" y="2317379"/>
            <a:ext cx="424054" cy="474297"/>
            <a:chOff x="6809075" y="3709775"/>
            <a:chExt cx="385925" cy="431650"/>
          </a:xfrm>
        </p:grpSpPr>
        <p:sp>
          <p:nvSpPr>
            <p:cNvPr id="2032" name="Google Shape;2032;p19"/>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9"/>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9"/>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9"/>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9"/>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9"/>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9"/>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9"/>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9"/>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9"/>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9"/>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9"/>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9"/>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9"/>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19"/>
          <p:cNvGrpSpPr/>
          <p:nvPr/>
        </p:nvGrpSpPr>
        <p:grpSpPr>
          <a:xfrm>
            <a:off x="8513178" y="1456218"/>
            <a:ext cx="828074" cy="992713"/>
            <a:chOff x="5937150" y="5007400"/>
            <a:chExt cx="373225" cy="447450"/>
          </a:xfrm>
        </p:grpSpPr>
        <p:sp>
          <p:nvSpPr>
            <p:cNvPr id="2047" name="Google Shape;2047;p19"/>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9"/>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9"/>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0" name="Google Shape;2050;p19"/>
          <p:cNvSpPr/>
          <p:nvPr/>
        </p:nvSpPr>
        <p:spPr>
          <a:xfrm rot="3035537" flipH="1">
            <a:off x="2432869" y="-169844"/>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1" name="Google Shape;2051;p19"/>
          <p:cNvGrpSpPr/>
          <p:nvPr/>
        </p:nvGrpSpPr>
        <p:grpSpPr>
          <a:xfrm rot="10800000" flipH="1">
            <a:off x="4002036" y="4903529"/>
            <a:ext cx="733505" cy="482151"/>
            <a:chOff x="6739600" y="291450"/>
            <a:chExt cx="504925" cy="331900"/>
          </a:xfrm>
        </p:grpSpPr>
        <p:sp>
          <p:nvSpPr>
            <p:cNvPr id="2052" name="Google Shape;2052;p19"/>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9"/>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9"/>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9"/>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9"/>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9"/>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9"/>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9"/>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9"/>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9"/>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9"/>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9"/>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9"/>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9"/>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9"/>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9"/>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9"/>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9"/>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9"/>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9"/>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9"/>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9"/>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9"/>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9"/>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19"/>
          <p:cNvGrpSpPr/>
          <p:nvPr/>
        </p:nvGrpSpPr>
        <p:grpSpPr>
          <a:xfrm rot="10800000" flipH="1">
            <a:off x="4365717" y="-292711"/>
            <a:ext cx="959756" cy="597643"/>
            <a:chOff x="4819000" y="1410925"/>
            <a:chExt cx="327450" cy="203925"/>
          </a:xfrm>
        </p:grpSpPr>
        <p:sp>
          <p:nvSpPr>
            <p:cNvPr id="2077" name="Google Shape;2077;p19"/>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9"/>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9"/>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9"/>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9"/>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9"/>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9"/>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9"/>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19"/>
          <p:cNvGrpSpPr/>
          <p:nvPr/>
        </p:nvGrpSpPr>
        <p:grpSpPr>
          <a:xfrm rot="10800000" flipH="1">
            <a:off x="8218734" y="4086964"/>
            <a:ext cx="424068" cy="382372"/>
            <a:chOff x="593975" y="1926100"/>
            <a:chExt cx="917300" cy="826750"/>
          </a:xfrm>
        </p:grpSpPr>
        <p:sp>
          <p:nvSpPr>
            <p:cNvPr id="2086" name="Google Shape;2086;p19"/>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9"/>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9"/>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9"/>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9"/>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9"/>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9"/>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9"/>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9"/>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9"/>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9"/>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9"/>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9"/>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9"/>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9"/>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9"/>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9"/>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9"/>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9"/>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9"/>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9"/>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9"/>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9"/>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9"/>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9"/>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9"/>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9"/>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9"/>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9"/>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9"/>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9"/>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9"/>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9"/>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9"/>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9"/>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9"/>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19"/>
          <p:cNvGrpSpPr/>
          <p:nvPr/>
        </p:nvGrpSpPr>
        <p:grpSpPr>
          <a:xfrm rot="6216072" flipH="1">
            <a:off x="8218491" y="2570535"/>
            <a:ext cx="424060" cy="474304"/>
            <a:chOff x="6809075" y="3709775"/>
            <a:chExt cx="385925" cy="431650"/>
          </a:xfrm>
        </p:grpSpPr>
        <p:sp>
          <p:nvSpPr>
            <p:cNvPr id="2123" name="Google Shape;2123;p19"/>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9"/>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9"/>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9"/>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9"/>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9"/>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9"/>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9"/>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9"/>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9"/>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9"/>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9"/>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9"/>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9"/>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2137"/>
        <p:cNvGrpSpPr/>
        <p:nvPr/>
      </p:nvGrpSpPr>
      <p:grpSpPr>
        <a:xfrm>
          <a:off x="0" y="0"/>
          <a:ext cx="0" cy="0"/>
          <a:chOff x="0" y="0"/>
          <a:chExt cx="0" cy="0"/>
        </a:xfrm>
      </p:grpSpPr>
      <p:sp>
        <p:nvSpPr>
          <p:cNvPr id="2138" name="Google Shape;2138;p20"/>
          <p:cNvSpPr txBox="1">
            <a:spLocks noGrp="1"/>
          </p:cNvSpPr>
          <p:nvPr>
            <p:ph type="title"/>
          </p:nvPr>
        </p:nvSpPr>
        <p:spPr>
          <a:xfrm>
            <a:off x="3295350" y="2042700"/>
            <a:ext cx="4839300" cy="1561500"/>
          </a:xfrm>
          <a:prstGeom prst="rect">
            <a:avLst/>
          </a:prstGeom>
          <a:ln>
            <a:noFill/>
          </a:ln>
        </p:spPr>
        <p:txBody>
          <a:bodyPr spcFirstLastPara="1" wrap="square" lIns="91425" tIns="91425" rIns="91425" bIns="91425" anchor="b" anchorCtr="0">
            <a:noAutofit/>
          </a:bodyPr>
          <a:lstStyle>
            <a:lvl1pPr lvl="0" algn="r" rtl="0">
              <a:lnSpc>
                <a:spcPct val="115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39" name="Google Shape;2139;p20"/>
          <p:cNvSpPr txBox="1">
            <a:spLocks noGrp="1"/>
          </p:cNvSpPr>
          <p:nvPr>
            <p:ph type="title" idx="2" hasCustomPrompt="1"/>
          </p:nvPr>
        </p:nvSpPr>
        <p:spPr>
          <a:xfrm>
            <a:off x="6866250" y="1004525"/>
            <a:ext cx="1268400" cy="992700"/>
          </a:xfrm>
          <a:prstGeom prst="rect">
            <a:avLst/>
          </a:prstGeom>
          <a:noFill/>
        </p:spPr>
        <p:txBody>
          <a:bodyPr spcFirstLastPara="1" wrap="square" lIns="91425" tIns="91425" rIns="91425" bIns="91425" anchor="ctr" anchorCtr="0">
            <a:noAutofit/>
          </a:bodyPr>
          <a:lstStyle>
            <a:lvl1pPr lvl="0" algn="r" rtl="0">
              <a:lnSpc>
                <a:spcPct val="115000"/>
              </a:lnSpc>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40" name="Google Shape;2140;p20"/>
          <p:cNvSpPr txBox="1">
            <a:spLocks noGrp="1"/>
          </p:cNvSpPr>
          <p:nvPr>
            <p:ph type="subTitle" idx="1"/>
          </p:nvPr>
        </p:nvSpPr>
        <p:spPr>
          <a:xfrm>
            <a:off x="3295350" y="3649675"/>
            <a:ext cx="4839300" cy="4743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41" name="Google Shape;2141;p20"/>
          <p:cNvGrpSpPr/>
          <p:nvPr/>
        </p:nvGrpSpPr>
        <p:grpSpPr>
          <a:xfrm rot="10800000">
            <a:off x="-688795" y="-503030"/>
            <a:ext cx="3863820" cy="1504029"/>
            <a:chOff x="5118925" y="3316075"/>
            <a:chExt cx="2765798" cy="1076613"/>
          </a:xfrm>
        </p:grpSpPr>
        <p:sp>
          <p:nvSpPr>
            <p:cNvPr id="2142" name="Google Shape;2142;p20"/>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0"/>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0"/>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0"/>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0"/>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0"/>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0"/>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0"/>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0"/>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0"/>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0"/>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0"/>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0"/>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0"/>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0"/>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0"/>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0"/>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0"/>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0"/>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0"/>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0"/>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0"/>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0"/>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0"/>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0"/>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0"/>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0"/>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0"/>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0"/>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0"/>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0"/>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0"/>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0"/>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0"/>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6" name="Google Shape;2176;p20"/>
          <p:cNvSpPr/>
          <p:nvPr/>
        </p:nvSpPr>
        <p:spPr>
          <a:xfrm>
            <a:off x="7617000" y="-295201"/>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0"/>
          <p:cNvSpPr/>
          <p:nvPr/>
        </p:nvSpPr>
        <p:spPr>
          <a:xfrm rot="-2700000">
            <a:off x="6137720" y="4799120"/>
            <a:ext cx="5125882" cy="2891879"/>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0"/>
          <p:cNvSpPr/>
          <p:nvPr/>
        </p:nvSpPr>
        <p:spPr>
          <a:xfrm rot="-2700000">
            <a:off x="-493725" y="1233512"/>
            <a:ext cx="669179" cy="534772"/>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0"/>
          <p:cNvSpPr/>
          <p:nvPr/>
        </p:nvSpPr>
        <p:spPr>
          <a:xfrm rot="-4475127">
            <a:off x="3580126" y="-646155"/>
            <a:ext cx="920517" cy="1421592"/>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0"/>
          <p:cNvSpPr/>
          <p:nvPr/>
        </p:nvSpPr>
        <p:spPr>
          <a:xfrm rot="1666954">
            <a:off x="8788128" y="1032672"/>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0"/>
          <p:cNvSpPr/>
          <p:nvPr/>
        </p:nvSpPr>
        <p:spPr>
          <a:xfrm rot="1600803">
            <a:off x="1051295" y="4749662"/>
            <a:ext cx="1162335" cy="765979"/>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0"/>
          <p:cNvSpPr/>
          <p:nvPr/>
        </p:nvSpPr>
        <p:spPr>
          <a:xfrm rot="-2700000">
            <a:off x="-1024076" y="4058815"/>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3" name="Google Shape;2183;p20"/>
          <p:cNvGrpSpPr/>
          <p:nvPr/>
        </p:nvGrpSpPr>
        <p:grpSpPr>
          <a:xfrm>
            <a:off x="8843237" y="3604194"/>
            <a:ext cx="424054" cy="474297"/>
            <a:chOff x="6809075" y="3709775"/>
            <a:chExt cx="385925" cy="431650"/>
          </a:xfrm>
        </p:grpSpPr>
        <p:sp>
          <p:nvSpPr>
            <p:cNvPr id="2184" name="Google Shape;2184;p20"/>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0"/>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0"/>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0"/>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0"/>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0"/>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0"/>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0"/>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0"/>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0"/>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0"/>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0"/>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0"/>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0"/>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20"/>
          <p:cNvGrpSpPr/>
          <p:nvPr/>
        </p:nvGrpSpPr>
        <p:grpSpPr>
          <a:xfrm flipH="1">
            <a:off x="-134997" y="2418927"/>
            <a:ext cx="828074" cy="992713"/>
            <a:chOff x="5937150" y="5007400"/>
            <a:chExt cx="373225" cy="447450"/>
          </a:xfrm>
        </p:grpSpPr>
        <p:sp>
          <p:nvSpPr>
            <p:cNvPr id="2199" name="Google Shape;2199;p20"/>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0"/>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0"/>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2" name="Google Shape;2202;p20"/>
          <p:cNvSpPr/>
          <p:nvPr/>
        </p:nvSpPr>
        <p:spPr>
          <a:xfrm rot="7764463">
            <a:off x="2432869" y="4886208"/>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3" name="Google Shape;2203;p20"/>
          <p:cNvGrpSpPr/>
          <p:nvPr/>
        </p:nvGrpSpPr>
        <p:grpSpPr>
          <a:xfrm>
            <a:off x="5348248" y="-176447"/>
            <a:ext cx="733505" cy="482151"/>
            <a:chOff x="6739600" y="291450"/>
            <a:chExt cx="504925" cy="331900"/>
          </a:xfrm>
        </p:grpSpPr>
        <p:sp>
          <p:nvSpPr>
            <p:cNvPr id="2204" name="Google Shape;2204;p20"/>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0"/>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0"/>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0"/>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0"/>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0"/>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0"/>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0"/>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0"/>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0"/>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0"/>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0"/>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0"/>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0"/>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0"/>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0"/>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0"/>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0"/>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0"/>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0"/>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0"/>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0"/>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0"/>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0"/>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20"/>
          <p:cNvGrpSpPr/>
          <p:nvPr/>
        </p:nvGrpSpPr>
        <p:grpSpPr>
          <a:xfrm>
            <a:off x="4365717" y="4904313"/>
            <a:ext cx="959756" cy="597643"/>
            <a:chOff x="4819000" y="1410925"/>
            <a:chExt cx="327450" cy="203925"/>
          </a:xfrm>
        </p:grpSpPr>
        <p:sp>
          <p:nvSpPr>
            <p:cNvPr id="2229" name="Google Shape;2229;p20"/>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0"/>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0"/>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0"/>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0"/>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0"/>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0"/>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0"/>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20"/>
          <p:cNvGrpSpPr/>
          <p:nvPr/>
        </p:nvGrpSpPr>
        <p:grpSpPr>
          <a:xfrm>
            <a:off x="6230960" y="-567970"/>
            <a:ext cx="1236818" cy="1079132"/>
            <a:chOff x="2389000" y="3547600"/>
            <a:chExt cx="1218300" cy="1062975"/>
          </a:xfrm>
        </p:grpSpPr>
        <p:sp>
          <p:nvSpPr>
            <p:cNvPr id="2238" name="Google Shape;2238;p20"/>
            <p:cNvSpPr/>
            <p:nvPr/>
          </p:nvSpPr>
          <p:spPr>
            <a:xfrm>
              <a:off x="2389000" y="3547600"/>
              <a:ext cx="1218300" cy="1062975"/>
            </a:xfrm>
            <a:custGeom>
              <a:avLst/>
              <a:gdLst/>
              <a:ahLst/>
              <a:cxnLst/>
              <a:rect l="l" t="t" r="r" b="b"/>
              <a:pathLst>
                <a:path w="48732" h="42519" extrusionOk="0">
                  <a:moveTo>
                    <a:pt x="26504" y="1"/>
                  </a:moveTo>
                  <a:cubicBezTo>
                    <a:pt x="26234" y="1"/>
                    <a:pt x="25965" y="9"/>
                    <a:pt x="25701" y="27"/>
                  </a:cubicBezTo>
                  <a:cubicBezTo>
                    <a:pt x="22413" y="234"/>
                    <a:pt x="19702" y="1815"/>
                    <a:pt x="21078" y="5847"/>
                  </a:cubicBezTo>
                  <a:cubicBezTo>
                    <a:pt x="21518" y="7113"/>
                    <a:pt x="24064" y="10745"/>
                    <a:pt x="22729" y="12038"/>
                  </a:cubicBezTo>
                  <a:cubicBezTo>
                    <a:pt x="22454" y="12303"/>
                    <a:pt x="22173" y="12415"/>
                    <a:pt x="21892" y="12415"/>
                  </a:cubicBezTo>
                  <a:cubicBezTo>
                    <a:pt x="20567" y="12415"/>
                    <a:pt x="19267" y="9907"/>
                    <a:pt x="18904" y="9011"/>
                  </a:cubicBezTo>
                  <a:cubicBezTo>
                    <a:pt x="18106" y="7058"/>
                    <a:pt x="17666" y="5035"/>
                    <a:pt x="15602" y="4031"/>
                  </a:cubicBezTo>
                  <a:cubicBezTo>
                    <a:pt x="14928" y="3700"/>
                    <a:pt x="14255" y="3551"/>
                    <a:pt x="13599" y="3551"/>
                  </a:cubicBezTo>
                  <a:cubicBezTo>
                    <a:pt x="12127" y="3551"/>
                    <a:pt x="10741" y="4301"/>
                    <a:pt x="9618" y="5434"/>
                  </a:cubicBezTo>
                  <a:cubicBezTo>
                    <a:pt x="1" y="15078"/>
                    <a:pt x="11049" y="27405"/>
                    <a:pt x="18561" y="33844"/>
                  </a:cubicBezTo>
                  <a:cubicBezTo>
                    <a:pt x="22591" y="37297"/>
                    <a:pt x="27131" y="40187"/>
                    <a:pt x="32401" y="41260"/>
                  </a:cubicBezTo>
                  <a:cubicBezTo>
                    <a:pt x="34820" y="41756"/>
                    <a:pt x="37748" y="42518"/>
                    <a:pt x="40513" y="42518"/>
                  </a:cubicBezTo>
                  <a:cubicBezTo>
                    <a:pt x="41963" y="42518"/>
                    <a:pt x="43368" y="42309"/>
                    <a:pt x="44631" y="41741"/>
                  </a:cubicBezTo>
                  <a:cubicBezTo>
                    <a:pt x="47025" y="40668"/>
                    <a:pt x="47287" y="38521"/>
                    <a:pt x="47617" y="36142"/>
                  </a:cubicBezTo>
                  <a:cubicBezTo>
                    <a:pt x="48731" y="27887"/>
                    <a:pt x="47645" y="20856"/>
                    <a:pt x="42857" y="13992"/>
                  </a:cubicBezTo>
                  <a:cubicBezTo>
                    <a:pt x="39858" y="9699"/>
                    <a:pt x="37340" y="4223"/>
                    <a:pt x="32607" y="1444"/>
                  </a:cubicBezTo>
                  <a:cubicBezTo>
                    <a:pt x="31145" y="596"/>
                    <a:pt x="28761" y="1"/>
                    <a:pt x="26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0"/>
            <p:cNvSpPr/>
            <p:nvPr/>
          </p:nvSpPr>
          <p:spPr>
            <a:xfrm>
              <a:off x="2626700" y="3864925"/>
              <a:ext cx="261425" cy="194800"/>
            </a:xfrm>
            <a:custGeom>
              <a:avLst/>
              <a:gdLst/>
              <a:ahLst/>
              <a:cxnLst/>
              <a:rect l="l" t="t" r="r" b="b"/>
              <a:pathLst>
                <a:path w="10457" h="7792" extrusionOk="0">
                  <a:moveTo>
                    <a:pt x="3792" y="0"/>
                  </a:moveTo>
                  <a:cubicBezTo>
                    <a:pt x="2252" y="0"/>
                    <a:pt x="926" y="828"/>
                    <a:pt x="550" y="2619"/>
                  </a:cubicBezTo>
                  <a:cubicBezTo>
                    <a:pt x="0" y="5219"/>
                    <a:pt x="2820" y="7104"/>
                    <a:pt x="4994" y="7655"/>
                  </a:cubicBezTo>
                  <a:cubicBezTo>
                    <a:pt x="5351" y="7743"/>
                    <a:pt x="5793" y="7792"/>
                    <a:pt x="6269" y="7792"/>
                  </a:cubicBezTo>
                  <a:cubicBezTo>
                    <a:pt x="7791" y="7792"/>
                    <a:pt x="9662" y="7295"/>
                    <a:pt x="10249" y="6017"/>
                  </a:cubicBezTo>
                  <a:cubicBezTo>
                    <a:pt x="10401" y="5674"/>
                    <a:pt x="10456" y="5343"/>
                    <a:pt x="10442" y="4999"/>
                  </a:cubicBezTo>
                  <a:cubicBezTo>
                    <a:pt x="10304" y="2977"/>
                    <a:pt x="7347" y="1092"/>
                    <a:pt x="5833" y="446"/>
                  </a:cubicBezTo>
                  <a:cubicBezTo>
                    <a:pt x="5152" y="152"/>
                    <a:pt x="4453" y="0"/>
                    <a:pt x="3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0"/>
            <p:cNvSpPr/>
            <p:nvPr/>
          </p:nvSpPr>
          <p:spPr>
            <a:xfrm>
              <a:off x="2756025" y="4085675"/>
              <a:ext cx="277225" cy="170425"/>
            </a:xfrm>
            <a:custGeom>
              <a:avLst/>
              <a:gdLst/>
              <a:ahLst/>
              <a:cxnLst/>
              <a:rect l="l" t="t" r="r" b="b"/>
              <a:pathLst>
                <a:path w="11089" h="6817" extrusionOk="0">
                  <a:moveTo>
                    <a:pt x="6260" y="1"/>
                  </a:moveTo>
                  <a:cubicBezTo>
                    <a:pt x="4599" y="1"/>
                    <a:pt x="2582" y="875"/>
                    <a:pt x="1802" y="1782"/>
                  </a:cubicBezTo>
                  <a:cubicBezTo>
                    <a:pt x="1" y="3878"/>
                    <a:pt x="1035" y="6816"/>
                    <a:pt x="3759" y="6816"/>
                  </a:cubicBezTo>
                  <a:cubicBezTo>
                    <a:pt x="3968" y="6816"/>
                    <a:pt x="4187" y="6799"/>
                    <a:pt x="4416" y="6762"/>
                  </a:cubicBezTo>
                  <a:cubicBezTo>
                    <a:pt x="6521" y="6432"/>
                    <a:pt x="11089" y="1892"/>
                    <a:pt x="7635" y="269"/>
                  </a:cubicBezTo>
                  <a:cubicBezTo>
                    <a:pt x="7240" y="82"/>
                    <a:pt x="6766" y="1"/>
                    <a:pt x="6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0"/>
            <p:cNvSpPr/>
            <p:nvPr/>
          </p:nvSpPr>
          <p:spPr>
            <a:xfrm>
              <a:off x="2938150" y="4214150"/>
              <a:ext cx="209150" cy="201650"/>
            </a:xfrm>
            <a:custGeom>
              <a:avLst/>
              <a:gdLst/>
              <a:ahLst/>
              <a:cxnLst/>
              <a:rect l="l" t="t" r="r" b="b"/>
              <a:pathLst>
                <a:path w="8366" h="8066" extrusionOk="0">
                  <a:moveTo>
                    <a:pt x="4938" y="1"/>
                  </a:moveTo>
                  <a:cubicBezTo>
                    <a:pt x="4843" y="1"/>
                    <a:pt x="4745" y="5"/>
                    <a:pt x="4643" y="14"/>
                  </a:cubicBezTo>
                  <a:cubicBezTo>
                    <a:pt x="2771" y="179"/>
                    <a:pt x="653" y="2738"/>
                    <a:pt x="378" y="4265"/>
                  </a:cubicBezTo>
                  <a:cubicBezTo>
                    <a:pt x="1" y="6387"/>
                    <a:pt x="1346" y="8065"/>
                    <a:pt x="3065" y="8065"/>
                  </a:cubicBezTo>
                  <a:cubicBezTo>
                    <a:pt x="3731" y="8065"/>
                    <a:pt x="4453" y="7813"/>
                    <a:pt x="5152" y="7237"/>
                  </a:cubicBezTo>
                  <a:cubicBezTo>
                    <a:pt x="6759" y="5925"/>
                    <a:pt x="8365" y="1"/>
                    <a:pt x="4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0"/>
            <p:cNvSpPr/>
            <p:nvPr/>
          </p:nvSpPr>
          <p:spPr>
            <a:xfrm>
              <a:off x="3125400" y="4293850"/>
              <a:ext cx="169650" cy="214350"/>
            </a:xfrm>
            <a:custGeom>
              <a:avLst/>
              <a:gdLst/>
              <a:ahLst/>
              <a:cxnLst/>
              <a:rect l="l" t="t" r="r" b="b"/>
              <a:pathLst>
                <a:path w="6786" h="8574" extrusionOk="0">
                  <a:moveTo>
                    <a:pt x="3350" y="1"/>
                  </a:moveTo>
                  <a:cubicBezTo>
                    <a:pt x="2954" y="1"/>
                    <a:pt x="2525" y="144"/>
                    <a:pt x="2065" y="472"/>
                  </a:cubicBezTo>
                  <a:cubicBezTo>
                    <a:pt x="537" y="1559"/>
                    <a:pt x="1" y="4847"/>
                    <a:pt x="537" y="6305"/>
                  </a:cubicBezTo>
                  <a:cubicBezTo>
                    <a:pt x="1077" y="7767"/>
                    <a:pt x="2285" y="8573"/>
                    <a:pt x="3475" y="8573"/>
                  </a:cubicBezTo>
                  <a:cubicBezTo>
                    <a:pt x="4558" y="8573"/>
                    <a:pt x="5627" y="7905"/>
                    <a:pt x="6164" y="6457"/>
                  </a:cubicBezTo>
                  <a:cubicBezTo>
                    <a:pt x="6785" y="4757"/>
                    <a:pt x="5629"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0"/>
            <p:cNvSpPr/>
            <p:nvPr/>
          </p:nvSpPr>
          <p:spPr>
            <a:xfrm>
              <a:off x="2979575" y="3664500"/>
              <a:ext cx="181625" cy="238400"/>
            </a:xfrm>
            <a:custGeom>
              <a:avLst/>
              <a:gdLst/>
              <a:ahLst/>
              <a:cxnLst/>
              <a:rect l="l" t="t" r="r" b="b"/>
              <a:pathLst>
                <a:path w="7265" h="9536" extrusionOk="0">
                  <a:moveTo>
                    <a:pt x="3457" y="1"/>
                  </a:moveTo>
                  <a:cubicBezTo>
                    <a:pt x="3451" y="1"/>
                    <a:pt x="3446" y="1"/>
                    <a:pt x="3440" y="1"/>
                  </a:cubicBezTo>
                  <a:cubicBezTo>
                    <a:pt x="1019" y="28"/>
                    <a:pt x="1" y="2175"/>
                    <a:pt x="482" y="4431"/>
                  </a:cubicBezTo>
                  <a:cubicBezTo>
                    <a:pt x="799" y="5931"/>
                    <a:pt x="1954" y="8971"/>
                    <a:pt x="3770" y="9466"/>
                  </a:cubicBezTo>
                  <a:cubicBezTo>
                    <a:pt x="3935" y="9511"/>
                    <a:pt x="4107" y="9536"/>
                    <a:pt x="4283" y="9536"/>
                  </a:cubicBezTo>
                  <a:cubicBezTo>
                    <a:pt x="4432" y="9536"/>
                    <a:pt x="4582" y="9518"/>
                    <a:pt x="4733" y="9481"/>
                  </a:cubicBezTo>
                  <a:cubicBezTo>
                    <a:pt x="6397" y="9095"/>
                    <a:pt x="7265" y="6440"/>
                    <a:pt x="7210" y="4996"/>
                  </a:cubicBezTo>
                  <a:cubicBezTo>
                    <a:pt x="7113" y="2909"/>
                    <a:pt x="5922" y="1"/>
                    <a:pt x="3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0"/>
            <p:cNvSpPr/>
            <p:nvPr/>
          </p:nvSpPr>
          <p:spPr>
            <a:xfrm>
              <a:off x="3146725" y="3829975"/>
              <a:ext cx="211775" cy="190875"/>
            </a:xfrm>
            <a:custGeom>
              <a:avLst/>
              <a:gdLst/>
              <a:ahLst/>
              <a:cxnLst/>
              <a:rect l="l" t="t" r="r" b="b"/>
              <a:pathLst>
                <a:path w="8471" h="7635" extrusionOk="0">
                  <a:moveTo>
                    <a:pt x="4972" y="1"/>
                  </a:moveTo>
                  <a:cubicBezTo>
                    <a:pt x="4385" y="1"/>
                    <a:pt x="3760" y="156"/>
                    <a:pt x="3151" y="495"/>
                  </a:cubicBezTo>
                  <a:cubicBezTo>
                    <a:pt x="1762" y="1266"/>
                    <a:pt x="1" y="4141"/>
                    <a:pt x="441" y="5984"/>
                  </a:cubicBezTo>
                  <a:cubicBezTo>
                    <a:pt x="732" y="7179"/>
                    <a:pt x="1474" y="7634"/>
                    <a:pt x="2377" y="7634"/>
                  </a:cubicBezTo>
                  <a:cubicBezTo>
                    <a:pt x="4336" y="7634"/>
                    <a:pt x="7054" y="5493"/>
                    <a:pt x="7581" y="4100"/>
                  </a:cubicBezTo>
                  <a:cubicBezTo>
                    <a:pt x="8470" y="1729"/>
                    <a:pt x="6932" y="1"/>
                    <a:pt x="4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0"/>
            <p:cNvSpPr/>
            <p:nvPr/>
          </p:nvSpPr>
          <p:spPr>
            <a:xfrm>
              <a:off x="3241375" y="4027025"/>
              <a:ext cx="257925" cy="158350"/>
            </a:xfrm>
            <a:custGeom>
              <a:avLst/>
              <a:gdLst/>
              <a:ahLst/>
              <a:cxnLst/>
              <a:rect l="l" t="t" r="r" b="b"/>
              <a:pathLst>
                <a:path w="10317" h="6334" extrusionOk="0">
                  <a:moveTo>
                    <a:pt x="5722" y="0"/>
                  </a:moveTo>
                  <a:cubicBezTo>
                    <a:pt x="4129" y="0"/>
                    <a:pt x="1191" y="1572"/>
                    <a:pt x="658" y="3385"/>
                  </a:cubicBezTo>
                  <a:cubicBezTo>
                    <a:pt x="1" y="5557"/>
                    <a:pt x="1945" y="6334"/>
                    <a:pt x="4016" y="6334"/>
                  </a:cubicBezTo>
                  <a:cubicBezTo>
                    <a:pt x="5501" y="6334"/>
                    <a:pt x="7051" y="5935"/>
                    <a:pt x="7757" y="5366"/>
                  </a:cubicBezTo>
                  <a:cubicBezTo>
                    <a:pt x="10316" y="3289"/>
                    <a:pt x="8790" y="83"/>
                    <a:pt x="5763" y="1"/>
                  </a:cubicBezTo>
                  <a:cubicBezTo>
                    <a:pt x="5749" y="0"/>
                    <a:pt x="5736" y="0"/>
                    <a:pt x="5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0"/>
            <p:cNvSpPr/>
            <p:nvPr/>
          </p:nvSpPr>
          <p:spPr>
            <a:xfrm>
              <a:off x="3255975" y="4228375"/>
              <a:ext cx="285275" cy="157375"/>
            </a:xfrm>
            <a:custGeom>
              <a:avLst/>
              <a:gdLst/>
              <a:ahLst/>
              <a:cxnLst/>
              <a:rect l="l" t="t" r="r" b="b"/>
              <a:pathLst>
                <a:path w="11411" h="6295" extrusionOk="0">
                  <a:moveTo>
                    <a:pt x="5946" y="1"/>
                  </a:moveTo>
                  <a:cubicBezTo>
                    <a:pt x="4709" y="1"/>
                    <a:pt x="3442" y="289"/>
                    <a:pt x="2716" y="972"/>
                  </a:cubicBezTo>
                  <a:cubicBezTo>
                    <a:pt x="1" y="3478"/>
                    <a:pt x="5112" y="6294"/>
                    <a:pt x="7476" y="6294"/>
                  </a:cubicBezTo>
                  <a:cubicBezTo>
                    <a:pt x="7604" y="6294"/>
                    <a:pt x="7724" y="6286"/>
                    <a:pt x="7834" y="6269"/>
                  </a:cubicBezTo>
                  <a:cubicBezTo>
                    <a:pt x="11095" y="5774"/>
                    <a:pt x="11411" y="2238"/>
                    <a:pt x="8824" y="642"/>
                  </a:cubicBezTo>
                  <a:cubicBezTo>
                    <a:pt x="8181" y="241"/>
                    <a:pt x="7076" y="1"/>
                    <a:pt x="5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0"/>
            <p:cNvSpPr/>
            <p:nvPr/>
          </p:nvSpPr>
          <p:spPr>
            <a:xfrm>
              <a:off x="2966850" y="3917325"/>
              <a:ext cx="239075" cy="283075"/>
            </a:xfrm>
            <a:custGeom>
              <a:avLst/>
              <a:gdLst/>
              <a:ahLst/>
              <a:cxnLst/>
              <a:rect l="l" t="t" r="r" b="b"/>
              <a:pathLst>
                <a:path w="9563" h="11323" extrusionOk="0">
                  <a:moveTo>
                    <a:pt x="0" y="1"/>
                  </a:moveTo>
                  <a:cubicBezTo>
                    <a:pt x="0" y="1"/>
                    <a:pt x="165" y="427"/>
                    <a:pt x="523" y="1142"/>
                  </a:cubicBezTo>
                  <a:cubicBezTo>
                    <a:pt x="867" y="1857"/>
                    <a:pt x="1418" y="2862"/>
                    <a:pt x="2188" y="4004"/>
                  </a:cubicBezTo>
                  <a:cubicBezTo>
                    <a:pt x="3701" y="6315"/>
                    <a:pt x="6191" y="9204"/>
                    <a:pt x="9562" y="11323"/>
                  </a:cubicBezTo>
                  <a:cubicBezTo>
                    <a:pt x="9232" y="10952"/>
                    <a:pt x="7444" y="9081"/>
                    <a:pt x="5503" y="6769"/>
                  </a:cubicBezTo>
                  <a:cubicBezTo>
                    <a:pt x="3536" y="4486"/>
                    <a:pt x="1458" y="17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0"/>
            <p:cNvSpPr/>
            <p:nvPr/>
          </p:nvSpPr>
          <p:spPr>
            <a:xfrm>
              <a:off x="3353800" y="3664450"/>
              <a:ext cx="5850" cy="4225"/>
            </a:xfrm>
            <a:custGeom>
              <a:avLst/>
              <a:gdLst/>
              <a:ahLst/>
              <a:cxnLst/>
              <a:rect l="l" t="t" r="r" b="b"/>
              <a:pathLst>
                <a:path w="234" h="169" extrusionOk="0">
                  <a:moveTo>
                    <a:pt x="111" y="1"/>
                  </a:moveTo>
                  <a:cubicBezTo>
                    <a:pt x="77" y="1"/>
                    <a:pt x="50" y="49"/>
                    <a:pt x="0" y="85"/>
                  </a:cubicBezTo>
                  <a:cubicBezTo>
                    <a:pt x="55" y="127"/>
                    <a:pt x="96" y="168"/>
                    <a:pt x="138" y="168"/>
                  </a:cubicBezTo>
                  <a:cubicBezTo>
                    <a:pt x="165" y="155"/>
                    <a:pt x="193" y="100"/>
                    <a:pt x="234" y="72"/>
                  </a:cubicBezTo>
                  <a:cubicBezTo>
                    <a:pt x="193" y="45"/>
                    <a:pt x="151" y="3"/>
                    <a:pt x="123" y="3"/>
                  </a:cubicBezTo>
                  <a:cubicBezTo>
                    <a:pt x="119" y="2"/>
                    <a:pt x="11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9" name="Google Shape;2249;p20"/>
          <p:cNvGrpSpPr/>
          <p:nvPr/>
        </p:nvGrpSpPr>
        <p:grpSpPr>
          <a:xfrm rot="5400000">
            <a:off x="387875" y="1561763"/>
            <a:ext cx="354275" cy="296400"/>
            <a:chOff x="5613525" y="2508525"/>
            <a:chExt cx="354275" cy="296400"/>
          </a:xfrm>
        </p:grpSpPr>
        <p:sp>
          <p:nvSpPr>
            <p:cNvPr id="2250" name="Google Shape;2250;p20"/>
            <p:cNvSpPr/>
            <p:nvPr/>
          </p:nvSpPr>
          <p:spPr>
            <a:xfrm>
              <a:off x="5613525" y="2508525"/>
              <a:ext cx="49175" cy="296400"/>
            </a:xfrm>
            <a:custGeom>
              <a:avLst/>
              <a:gdLst/>
              <a:ahLst/>
              <a:cxnLst/>
              <a:rect l="l" t="t" r="r" b="b"/>
              <a:pathLst>
                <a:path w="1967" h="11856" extrusionOk="0">
                  <a:moveTo>
                    <a:pt x="1077" y="0"/>
                  </a:moveTo>
                  <a:cubicBezTo>
                    <a:pt x="691" y="0"/>
                    <a:pt x="309" y="248"/>
                    <a:pt x="316" y="743"/>
                  </a:cubicBezTo>
                  <a:cubicBezTo>
                    <a:pt x="316" y="1389"/>
                    <a:pt x="330" y="2022"/>
                    <a:pt x="330" y="2655"/>
                  </a:cubicBezTo>
                  <a:cubicBezTo>
                    <a:pt x="233" y="5572"/>
                    <a:pt x="0" y="8571"/>
                    <a:pt x="385" y="11419"/>
                  </a:cubicBezTo>
                  <a:cubicBezTo>
                    <a:pt x="418" y="11710"/>
                    <a:pt x="670" y="11855"/>
                    <a:pt x="933" y="11855"/>
                  </a:cubicBezTo>
                  <a:cubicBezTo>
                    <a:pt x="994" y="11855"/>
                    <a:pt x="1055" y="11848"/>
                    <a:pt x="1114" y="11832"/>
                  </a:cubicBezTo>
                  <a:cubicBezTo>
                    <a:pt x="1143" y="11835"/>
                    <a:pt x="1172" y="11836"/>
                    <a:pt x="1202" y="11836"/>
                  </a:cubicBezTo>
                  <a:cubicBezTo>
                    <a:pt x="1587" y="11836"/>
                    <a:pt x="1967" y="11588"/>
                    <a:pt x="1967" y="11102"/>
                  </a:cubicBezTo>
                  <a:cubicBezTo>
                    <a:pt x="1939" y="7842"/>
                    <a:pt x="1926" y="4595"/>
                    <a:pt x="1912" y="1334"/>
                  </a:cubicBezTo>
                  <a:cubicBezTo>
                    <a:pt x="1912" y="1224"/>
                    <a:pt x="1884" y="1128"/>
                    <a:pt x="1857" y="1046"/>
                  </a:cubicBezTo>
                  <a:lnTo>
                    <a:pt x="1857" y="743"/>
                  </a:lnTo>
                  <a:cubicBezTo>
                    <a:pt x="1850" y="248"/>
                    <a:pt x="1462"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0"/>
            <p:cNvSpPr/>
            <p:nvPr/>
          </p:nvSpPr>
          <p:spPr>
            <a:xfrm>
              <a:off x="5689525" y="2508525"/>
              <a:ext cx="49550" cy="296400"/>
            </a:xfrm>
            <a:custGeom>
              <a:avLst/>
              <a:gdLst/>
              <a:ahLst/>
              <a:cxnLst/>
              <a:rect l="l" t="t" r="r" b="b"/>
              <a:pathLst>
                <a:path w="1982" h="11856" extrusionOk="0">
                  <a:moveTo>
                    <a:pt x="1091" y="0"/>
                  </a:moveTo>
                  <a:cubicBezTo>
                    <a:pt x="706" y="0"/>
                    <a:pt x="324" y="248"/>
                    <a:pt x="330" y="743"/>
                  </a:cubicBezTo>
                  <a:cubicBezTo>
                    <a:pt x="330" y="1389"/>
                    <a:pt x="345" y="2022"/>
                    <a:pt x="345" y="2655"/>
                  </a:cubicBezTo>
                  <a:cubicBezTo>
                    <a:pt x="234" y="5572"/>
                    <a:pt x="0" y="8571"/>
                    <a:pt x="385" y="11419"/>
                  </a:cubicBezTo>
                  <a:cubicBezTo>
                    <a:pt x="430" y="11710"/>
                    <a:pt x="684" y="11855"/>
                    <a:pt x="947" y="11855"/>
                  </a:cubicBezTo>
                  <a:cubicBezTo>
                    <a:pt x="1008" y="11855"/>
                    <a:pt x="1069" y="11848"/>
                    <a:pt x="1128" y="11832"/>
                  </a:cubicBezTo>
                  <a:cubicBezTo>
                    <a:pt x="1157" y="11835"/>
                    <a:pt x="1187" y="11836"/>
                    <a:pt x="1216" y="11836"/>
                  </a:cubicBezTo>
                  <a:cubicBezTo>
                    <a:pt x="1601" y="11836"/>
                    <a:pt x="1981" y="11588"/>
                    <a:pt x="1981" y="11102"/>
                  </a:cubicBezTo>
                  <a:cubicBezTo>
                    <a:pt x="1954" y="7842"/>
                    <a:pt x="1940" y="4595"/>
                    <a:pt x="1926" y="1334"/>
                  </a:cubicBezTo>
                  <a:cubicBezTo>
                    <a:pt x="1926" y="1224"/>
                    <a:pt x="1899" y="1128"/>
                    <a:pt x="1871" y="1046"/>
                  </a:cubicBezTo>
                  <a:lnTo>
                    <a:pt x="1871" y="743"/>
                  </a:lnTo>
                  <a:cubicBezTo>
                    <a:pt x="1865" y="248"/>
                    <a:pt x="1476"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0"/>
            <p:cNvSpPr/>
            <p:nvPr/>
          </p:nvSpPr>
          <p:spPr>
            <a:xfrm>
              <a:off x="5765875" y="2508525"/>
              <a:ext cx="49525" cy="296400"/>
            </a:xfrm>
            <a:custGeom>
              <a:avLst/>
              <a:gdLst/>
              <a:ahLst/>
              <a:cxnLst/>
              <a:rect l="l" t="t" r="r" b="b"/>
              <a:pathLst>
                <a:path w="1981" h="11856" extrusionOk="0">
                  <a:moveTo>
                    <a:pt x="1089" y="0"/>
                  </a:moveTo>
                  <a:cubicBezTo>
                    <a:pt x="706" y="0"/>
                    <a:pt x="324" y="248"/>
                    <a:pt x="330" y="743"/>
                  </a:cubicBezTo>
                  <a:cubicBezTo>
                    <a:pt x="330" y="1389"/>
                    <a:pt x="345" y="2022"/>
                    <a:pt x="345" y="2655"/>
                  </a:cubicBezTo>
                  <a:cubicBezTo>
                    <a:pt x="235" y="5572"/>
                    <a:pt x="0" y="8571"/>
                    <a:pt x="386" y="11419"/>
                  </a:cubicBezTo>
                  <a:cubicBezTo>
                    <a:pt x="430" y="11710"/>
                    <a:pt x="684" y="11855"/>
                    <a:pt x="947" y="11855"/>
                  </a:cubicBezTo>
                  <a:cubicBezTo>
                    <a:pt x="1008" y="11855"/>
                    <a:pt x="1069" y="11848"/>
                    <a:pt x="1128" y="11832"/>
                  </a:cubicBezTo>
                  <a:cubicBezTo>
                    <a:pt x="1158" y="11835"/>
                    <a:pt x="1187" y="11836"/>
                    <a:pt x="1216" y="11836"/>
                  </a:cubicBezTo>
                  <a:cubicBezTo>
                    <a:pt x="1601" y="11836"/>
                    <a:pt x="1980" y="11588"/>
                    <a:pt x="1968" y="11102"/>
                  </a:cubicBezTo>
                  <a:cubicBezTo>
                    <a:pt x="1954" y="7842"/>
                    <a:pt x="1941" y="4595"/>
                    <a:pt x="1926" y="1334"/>
                  </a:cubicBezTo>
                  <a:cubicBezTo>
                    <a:pt x="1926" y="1224"/>
                    <a:pt x="1899" y="1128"/>
                    <a:pt x="1871" y="1046"/>
                  </a:cubicBezTo>
                  <a:cubicBezTo>
                    <a:pt x="1871" y="949"/>
                    <a:pt x="1858" y="839"/>
                    <a:pt x="1858" y="743"/>
                  </a:cubicBezTo>
                  <a:cubicBezTo>
                    <a:pt x="1858" y="248"/>
                    <a:pt x="1473" y="0"/>
                    <a:pt x="1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0"/>
            <p:cNvSpPr/>
            <p:nvPr/>
          </p:nvSpPr>
          <p:spPr>
            <a:xfrm>
              <a:off x="584222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30" y="11710"/>
                    <a:pt x="684" y="11855"/>
                    <a:pt x="948" y="11855"/>
                  </a:cubicBezTo>
                  <a:cubicBezTo>
                    <a:pt x="1008" y="11855"/>
                    <a:pt x="1069" y="11848"/>
                    <a:pt x="1129" y="11832"/>
                  </a:cubicBezTo>
                  <a:cubicBezTo>
                    <a:pt x="1158" y="11835"/>
                    <a:pt x="1187" y="11836"/>
                    <a:pt x="1216" y="11836"/>
                  </a:cubicBezTo>
                  <a:cubicBezTo>
                    <a:pt x="1600" y="11836"/>
                    <a:pt x="1968" y="11588"/>
                    <a:pt x="1968" y="11102"/>
                  </a:cubicBezTo>
                  <a:cubicBezTo>
                    <a:pt x="1954" y="7842"/>
                    <a:pt x="1941" y="4595"/>
                    <a:pt x="1913" y="1334"/>
                  </a:cubicBezTo>
                  <a:cubicBezTo>
                    <a:pt x="1913" y="1224"/>
                    <a:pt x="1899" y="1128"/>
                    <a:pt x="1858" y="1046"/>
                  </a:cubicBezTo>
                  <a:lnTo>
                    <a:pt x="1858" y="743"/>
                  </a:lnTo>
                  <a:cubicBezTo>
                    <a:pt x="1851" y="248"/>
                    <a:pt x="1466" y="0"/>
                    <a:pt x="1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0"/>
            <p:cNvSpPr/>
            <p:nvPr/>
          </p:nvSpPr>
          <p:spPr>
            <a:xfrm>
              <a:off x="591857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20" y="11710"/>
                    <a:pt x="681" y="11855"/>
                    <a:pt x="947" y="11855"/>
                  </a:cubicBezTo>
                  <a:cubicBezTo>
                    <a:pt x="1008" y="11855"/>
                    <a:pt x="1070" y="11848"/>
                    <a:pt x="1129" y="11832"/>
                  </a:cubicBezTo>
                  <a:cubicBezTo>
                    <a:pt x="1158" y="11835"/>
                    <a:pt x="1187" y="11836"/>
                    <a:pt x="1217" y="11836"/>
                  </a:cubicBezTo>
                  <a:cubicBezTo>
                    <a:pt x="1600" y="11836"/>
                    <a:pt x="1969" y="11588"/>
                    <a:pt x="1969" y="11102"/>
                  </a:cubicBezTo>
                  <a:cubicBezTo>
                    <a:pt x="1954" y="7842"/>
                    <a:pt x="1941" y="4595"/>
                    <a:pt x="1914" y="1334"/>
                  </a:cubicBezTo>
                  <a:cubicBezTo>
                    <a:pt x="1914" y="1224"/>
                    <a:pt x="1899" y="1128"/>
                    <a:pt x="1859" y="1046"/>
                  </a:cubicBezTo>
                  <a:lnTo>
                    <a:pt x="1859" y="743"/>
                  </a:lnTo>
                  <a:cubicBezTo>
                    <a:pt x="1851" y="248"/>
                    <a:pt x="1466" y="0"/>
                    <a:pt x="1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5" name="Google Shape;2255;p20"/>
          <p:cNvSpPr/>
          <p:nvPr/>
        </p:nvSpPr>
        <p:spPr>
          <a:xfrm>
            <a:off x="6222313" y="4817884"/>
            <a:ext cx="808501" cy="666084"/>
          </a:xfrm>
          <a:custGeom>
            <a:avLst/>
            <a:gdLst/>
            <a:ahLst/>
            <a:cxnLst/>
            <a:rect l="l" t="t" r="r" b="b"/>
            <a:pathLst>
              <a:path w="19455" h="16028" extrusionOk="0">
                <a:moveTo>
                  <a:pt x="17597" y="2889"/>
                </a:moveTo>
                <a:cubicBezTo>
                  <a:pt x="19454" y="5324"/>
                  <a:pt x="19137" y="9383"/>
                  <a:pt x="16868" y="11557"/>
                </a:cubicBezTo>
                <a:cubicBezTo>
                  <a:pt x="15547" y="12795"/>
                  <a:pt x="13882" y="13043"/>
                  <a:pt x="12190" y="12795"/>
                </a:cubicBezTo>
                <a:cubicBezTo>
                  <a:pt x="11255" y="12671"/>
                  <a:pt x="10250" y="12437"/>
                  <a:pt x="9301" y="12643"/>
                </a:cubicBezTo>
                <a:cubicBezTo>
                  <a:pt x="8366" y="12850"/>
                  <a:pt x="7788" y="13593"/>
                  <a:pt x="7113" y="14226"/>
                </a:cubicBezTo>
                <a:cubicBezTo>
                  <a:pt x="5752" y="15505"/>
                  <a:pt x="3646" y="16028"/>
                  <a:pt x="2050" y="14941"/>
                </a:cubicBezTo>
                <a:cubicBezTo>
                  <a:pt x="1459" y="14529"/>
                  <a:pt x="922" y="13936"/>
                  <a:pt x="564" y="13276"/>
                </a:cubicBezTo>
                <a:cubicBezTo>
                  <a:pt x="248" y="12891"/>
                  <a:pt x="42" y="12313"/>
                  <a:pt x="28" y="11873"/>
                </a:cubicBezTo>
                <a:cubicBezTo>
                  <a:pt x="1" y="10649"/>
                  <a:pt x="359" y="9286"/>
                  <a:pt x="1487" y="8653"/>
                </a:cubicBezTo>
                <a:cubicBezTo>
                  <a:pt x="2876" y="7883"/>
                  <a:pt x="5049" y="8475"/>
                  <a:pt x="6192" y="7250"/>
                </a:cubicBezTo>
                <a:cubicBezTo>
                  <a:pt x="7306" y="6039"/>
                  <a:pt x="7513" y="4278"/>
                  <a:pt x="8696" y="3095"/>
                </a:cubicBezTo>
                <a:cubicBezTo>
                  <a:pt x="11090" y="674"/>
                  <a:pt x="15382" y="0"/>
                  <a:pt x="17597" y="2889"/>
                </a:cubicBezTo>
                <a:close/>
                <a:moveTo>
                  <a:pt x="10855" y="3000"/>
                </a:moveTo>
                <a:cubicBezTo>
                  <a:pt x="10044" y="3481"/>
                  <a:pt x="9274" y="4113"/>
                  <a:pt x="8833" y="4981"/>
                </a:cubicBezTo>
                <a:cubicBezTo>
                  <a:pt x="8434" y="5764"/>
                  <a:pt x="8118" y="6604"/>
                  <a:pt x="7623" y="7347"/>
                </a:cubicBezTo>
                <a:cubicBezTo>
                  <a:pt x="6480" y="9066"/>
                  <a:pt x="4829" y="9011"/>
                  <a:pt x="3028" y="9286"/>
                </a:cubicBezTo>
                <a:cubicBezTo>
                  <a:pt x="2078" y="9438"/>
                  <a:pt x="1362" y="9782"/>
                  <a:pt x="1101" y="10786"/>
                </a:cubicBezTo>
                <a:cubicBezTo>
                  <a:pt x="1087" y="10842"/>
                  <a:pt x="1074" y="10965"/>
                  <a:pt x="1060" y="11130"/>
                </a:cubicBezTo>
                <a:cubicBezTo>
                  <a:pt x="1239" y="11777"/>
                  <a:pt x="1500" y="12396"/>
                  <a:pt x="1858" y="12918"/>
                </a:cubicBezTo>
                <a:cubicBezTo>
                  <a:pt x="1982" y="12946"/>
                  <a:pt x="2078" y="13056"/>
                  <a:pt x="2064" y="13180"/>
                </a:cubicBezTo>
                <a:cubicBezTo>
                  <a:pt x="2697" y="13964"/>
                  <a:pt x="3605" y="14404"/>
                  <a:pt x="4857" y="14088"/>
                </a:cubicBezTo>
                <a:cubicBezTo>
                  <a:pt x="5875" y="13826"/>
                  <a:pt x="6480" y="12973"/>
                  <a:pt x="7251" y="12286"/>
                </a:cubicBezTo>
                <a:cubicBezTo>
                  <a:pt x="7870" y="11735"/>
                  <a:pt x="8613" y="11364"/>
                  <a:pt x="9424" y="11282"/>
                </a:cubicBezTo>
                <a:cubicBezTo>
                  <a:pt x="10374" y="11172"/>
                  <a:pt x="11295" y="11295"/>
                  <a:pt x="12231" y="11419"/>
                </a:cubicBezTo>
                <a:cubicBezTo>
                  <a:pt x="13084" y="11529"/>
                  <a:pt x="14019" y="11653"/>
                  <a:pt x="14845" y="11254"/>
                </a:cubicBezTo>
                <a:cubicBezTo>
                  <a:pt x="17721" y="9892"/>
                  <a:pt x="18394" y="5091"/>
                  <a:pt x="15877" y="3123"/>
                </a:cubicBezTo>
                <a:cubicBezTo>
                  <a:pt x="14474" y="2022"/>
                  <a:pt x="12396" y="2092"/>
                  <a:pt x="10855" y="30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0"/>
          <p:cNvSpPr/>
          <p:nvPr/>
        </p:nvSpPr>
        <p:spPr>
          <a:xfrm rot="3059263">
            <a:off x="8868340" y="2815961"/>
            <a:ext cx="373840" cy="198656"/>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379"/>
        <p:cNvGrpSpPr/>
        <p:nvPr/>
      </p:nvGrpSpPr>
      <p:grpSpPr>
        <a:xfrm>
          <a:off x="0" y="0"/>
          <a:ext cx="0" cy="0"/>
          <a:chOff x="0" y="0"/>
          <a:chExt cx="0" cy="0"/>
        </a:xfrm>
      </p:grpSpPr>
      <p:sp>
        <p:nvSpPr>
          <p:cNvPr id="2380" name="Google Shape;2380;p2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81" name="Google Shape;2381;p23"/>
          <p:cNvGrpSpPr/>
          <p:nvPr/>
        </p:nvGrpSpPr>
        <p:grpSpPr>
          <a:xfrm rot="7941567" flipH="1">
            <a:off x="-2023416" y="-2073971"/>
            <a:ext cx="5125935" cy="2891909"/>
            <a:chOff x="4092125" y="1569400"/>
            <a:chExt cx="941025" cy="530900"/>
          </a:xfrm>
        </p:grpSpPr>
        <p:sp>
          <p:nvSpPr>
            <p:cNvPr id="2382" name="Google Shape;2382;p23"/>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3"/>
            <p:cNvSpPr/>
            <p:nvPr/>
          </p:nvSpPr>
          <p:spPr>
            <a:xfrm>
              <a:off x="4836539" y="1629449"/>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23"/>
          <p:cNvSpPr/>
          <p:nvPr/>
        </p:nvSpPr>
        <p:spPr>
          <a:xfrm rot="-3805574" flipH="1">
            <a:off x="-259655" y="4007803"/>
            <a:ext cx="897889" cy="1192392"/>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23"/>
          <p:cNvGrpSpPr/>
          <p:nvPr/>
        </p:nvGrpSpPr>
        <p:grpSpPr>
          <a:xfrm>
            <a:off x="8556960" y="1246259"/>
            <a:ext cx="656316" cy="786796"/>
            <a:chOff x="5937150" y="5007400"/>
            <a:chExt cx="373225" cy="447450"/>
          </a:xfrm>
        </p:grpSpPr>
        <p:sp>
          <p:nvSpPr>
            <p:cNvPr id="2386" name="Google Shape;2386;p23"/>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3"/>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3"/>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9" name="Google Shape;2389;p23"/>
          <p:cNvGrpSpPr/>
          <p:nvPr/>
        </p:nvGrpSpPr>
        <p:grpSpPr>
          <a:xfrm>
            <a:off x="6694912" y="-248231"/>
            <a:ext cx="424054" cy="474297"/>
            <a:chOff x="6809075" y="3709775"/>
            <a:chExt cx="385925" cy="431650"/>
          </a:xfrm>
        </p:grpSpPr>
        <p:sp>
          <p:nvSpPr>
            <p:cNvPr id="2390" name="Google Shape;2390;p23"/>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3"/>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3"/>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3"/>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3"/>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3"/>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3"/>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3"/>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3"/>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3"/>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3"/>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3"/>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3"/>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3"/>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4" name="Google Shape;2404;p23"/>
          <p:cNvGrpSpPr/>
          <p:nvPr/>
        </p:nvGrpSpPr>
        <p:grpSpPr>
          <a:xfrm>
            <a:off x="227993" y="1446666"/>
            <a:ext cx="328760" cy="296390"/>
            <a:chOff x="593975" y="1926100"/>
            <a:chExt cx="917300" cy="826750"/>
          </a:xfrm>
        </p:grpSpPr>
        <p:sp>
          <p:nvSpPr>
            <p:cNvPr id="2405" name="Google Shape;2405;p23"/>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3"/>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3"/>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3"/>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3"/>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3"/>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3"/>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3"/>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3"/>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3"/>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3"/>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3"/>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3"/>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3"/>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3"/>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3"/>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3"/>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3"/>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3"/>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3"/>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3"/>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3"/>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3"/>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3"/>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3"/>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3"/>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3"/>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3"/>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3"/>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3"/>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3"/>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3"/>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3"/>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3"/>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3"/>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3"/>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1" name="Google Shape;2441;p23"/>
          <p:cNvSpPr/>
          <p:nvPr/>
        </p:nvSpPr>
        <p:spPr>
          <a:xfrm rot="9837978">
            <a:off x="6987841" y="4622449"/>
            <a:ext cx="3254610" cy="722421"/>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3"/>
          <p:cNvSpPr/>
          <p:nvPr/>
        </p:nvSpPr>
        <p:spPr>
          <a:xfrm rot="7764463">
            <a:off x="3004369" y="4948445"/>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3"/>
          <p:cNvSpPr/>
          <p:nvPr/>
        </p:nvSpPr>
        <p:spPr>
          <a:xfrm rot="-2700000">
            <a:off x="8515799" y="2442415"/>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4" name="Google Shape;2444;p23"/>
          <p:cNvGrpSpPr/>
          <p:nvPr/>
        </p:nvGrpSpPr>
        <p:grpSpPr>
          <a:xfrm rot="2020383">
            <a:off x="-368761" y="2632746"/>
            <a:ext cx="733503" cy="456756"/>
            <a:chOff x="4819000" y="1410925"/>
            <a:chExt cx="327450" cy="203925"/>
          </a:xfrm>
        </p:grpSpPr>
        <p:sp>
          <p:nvSpPr>
            <p:cNvPr id="2445" name="Google Shape;2445;p23"/>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3"/>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3"/>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3"/>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3"/>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3"/>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3"/>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3"/>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23"/>
          <p:cNvGrpSpPr/>
          <p:nvPr/>
        </p:nvGrpSpPr>
        <p:grpSpPr>
          <a:xfrm>
            <a:off x="8556939" y="4187030"/>
            <a:ext cx="236881" cy="264947"/>
            <a:chOff x="6809075" y="3709775"/>
            <a:chExt cx="385925" cy="431650"/>
          </a:xfrm>
        </p:grpSpPr>
        <p:sp>
          <p:nvSpPr>
            <p:cNvPr id="2454" name="Google Shape;2454;p23"/>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3"/>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3"/>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3"/>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3"/>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3"/>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3"/>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3"/>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3"/>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3"/>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3"/>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3"/>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3"/>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3"/>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23"/>
          <p:cNvGrpSpPr/>
          <p:nvPr/>
        </p:nvGrpSpPr>
        <p:grpSpPr>
          <a:xfrm>
            <a:off x="619206" y="763913"/>
            <a:ext cx="188039" cy="296415"/>
            <a:chOff x="4749525" y="2413575"/>
            <a:chExt cx="311271" cy="490672"/>
          </a:xfrm>
        </p:grpSpPr>
        <p:sp>
          <p:nvSpPr>
            <p:cNvPr id="2469" name="Google Shape;2469;p23"/>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3"/>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3"/>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23"/>
          <p:cNvGrpSpPr/>
          <p:nvPr/>
        </p:nvGrpSpPr>
        <p:grpSpPr>
          <a:xfrm flipH="1">
            <a:off x="8336756" y="763913"/>
            <a:ext cx="188039" cy="296415"/>
            <a:chOff x="4749525" y="2413575"/>
            <a:chExt cx="311271" cy="490672"/>
          </a:xfrm>
        </p:grpSpPr>
        <p:sp>
          <p:nvSpPr>
            <p:cNvPr id="2473" name="Google Shape;2473;p23"/>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3"/>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3"/>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2476"/>
        <p:cNvGrpSpPr/>
        <p:nvPr/>
      </p:nvGrpSpPr>
      <p:grpSpPr>
        <a:xfrm>
          <a:off x="0" y="0"/>
          <a:ext cx="0" cy="0"/>
          <a:chOff x="0" y="0"/>
          <a:chExt cx="0" cy="0"/>
        </a:xfrm>
      </p:grpSpPr>
      <p:sp>
        <p:nvSpPr>
          <p:cNvPr id="2477" name="Google Shape;2477;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78" name="Google Shape;2478;p24"/>
          <p:cNvSpPr/>
          <p:nvPr/>
        </p:nvSpPr>
        <p:spPr>
          <a:xfrm rot="10800000" flipH="1">
            <a:off x="5778725" y="4870789"/>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 name="Google Shape;2479;p24"/>
          <p:cNvGrpSpPr/>
          <p:nvPr/>
        </p:nvGrpSpPr>
        <p:grpSpPr>
          <a:xfrm rot="-8100000" flipH="1">
            <a:off x="5892916" y="-2821119"/>
            <a:ext cx="5320660" cy="2891879"/>
            <a:chOff x="4056367" y="1569400"/>
            <a:chExt cx="976783" cy="530900"/>
          </a:xfrm>
        </p:grpSpPr>
        <p:sp>
          <p:nvSpPr>
            <p:cNvPr id="2480" name="Google Shape;2480;p24"/>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4"/>
            <p:cNvSpPr/>
            <p:nvPr/>
          </p:nvSpPr>
          <p:spPr>
            <a:xfrm>
              <a:off x="4056367" y="1634236"/>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2" name="Google Shape;2482;p24"/>
          <p:cNvSpPr/>
          <p:nvPr/>
        </p:nvSpPr>
        <p:spPr>
          <a:xfrm rot="9133046" flipH="1">
            <a:off x="8695928" y="3292890"/>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3" name="Google Shape;2483;p24"/>
          <p:cNvGrpSpPr/>
          <p:nvPr/>
        </p:nvGrpSpPr>
        <p:grpSpPr>
          <a:xfrm>
            <a:off x="8513178" y="1456218"/>
            <a:ext cx="828074" cy="992713"/>
            <a:chOff x="5937150" y="5007400"/>
            <a:chExt cx="373225" cy="447450"/>
          </a:xfrm>
        </p:grpSpPr>
        <p:sp>
          <p:nvSpPr>
            <p:cNvPr id="2484" name="Google Shape;2484;p24"/>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4"/>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4"/>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7" name="Google Shape;2487;p24"/>
          <p:cNvGrpSpPr/>
          <p:nvPr/>
        </p:nvGrpSpPr>
        <p:grpSpPr>
          <a:xfrm rot="6216072" flipH="1">
            <a:off x="-114359" y="1851535"/>
            <a:ext cx="424060" cy="474304"/>
            <a:chOff x="6809075" y="3709775"/>
            <a:chExt cx="385925" cy="431650"/>
          </a:xfrm>
        </p:grpSpPr>
        <p:sp>
          <p:nvSpPr>
            <p:cNvPr id="2488" name="Google Shape;2488;p24"/>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4"/>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4"/>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4"/>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4"/>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4"/>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4"/>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4"/>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4"/>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4"/>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4"/>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4"/>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4"/>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4"/>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2" name="Google Shape;2502;p24"/>
          <p:cNvGrpSpPr/>
          <p:nvPr/>
        </p:nvGrpSpPr>
        <p:grpSpPr>
          <a:xfrm rot="7941567" flipH="1">
            <a:off x="-2023416" y="-2073971"/>
            <a:ext cx="5125935" cy="2891909"/>
            <a:chOff x="4092125" y="1569400"/>
            <a:chExt cx="941025" cy="530900"/>
          </a:xfrm>
        </p:grpSpPr>
        <p:sp>
          <p:nvSpPr>
            <p:cNvPr id="2503" name="Google Shape;2503;p24"/>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4"/>
            <p:cNvSpPr/>
            <p:nvPr/>
          </p:nvSpPr>
          <p:spPr>
            <a:xfrm>
              <a:off x="4836539" y="1629449"/>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24"/>
          <p:cNvSpPr/>
          <p:nvPr/>
        </p:nvSpPr>
        <p:spPr>
          <a:xfrm rot="-3805574" flipH="1">
            <a:off x="-259655" y="4007803"/>
            <a:ext cx="897889" cy="1192392"/>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4"/>
          <p:cNvSpPr/>
          <p:nvPr/>
        </p:nvSpPr>
        <p:spPr>
          <a:xfrm rot="4852262" flipH="1">
            <a:off x="7435396" y="-444481"/>
            <a:ext cx="897897" cy="1192415"/>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7" name="Google Shape;2507;p24"/>
          <p:cNvGrpSpPr/>
          <p:nvPr/>
        </p:nvGrpSpPr>
        <p:grpSpPr>
          <a:xfrm>
            <a:off x="884508" y="-203086"/>
            <a:ext cx="400166" cy="447621"/>
            <a:chOff x="6809075" y="3709775"/>
            <a:chExt cx="385925" cy="431650"/>
          </a:xfrm>
        </p:grpSpPr>
        <p:sp>
          <p:nvSpPr>
            <p:cNvPr id="2508" name="Google Shape;2508;p24"/>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4"/>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4"/>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4"/>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4"/>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4"/>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4"/>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4"/>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4"/>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4"/>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4"/>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4"/>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4"/>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4"/>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4"/>
          <p:cNvGrpSpPr/>
          <p:nvPr/>
        </p:nvGrpSpPr>
        <p:grpSpPr>
          <a:xfrm>
            <a:off x="619206" y="763913"/>
            <a:ext cx="188039" cy="296415"/>
            <a:chOff x="4749525" y="2413575"/>
            <a:chExt cx="311271" cy="490672"/>
          </a:xfrm>
        </p:grpSpPr>
        <p:sp>
          <p:nvSpPr>
            <p:cNvPr id="2523" name="Google Shape;2523;p24"/>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4"/>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4"/>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24"/>
          <p:cNvGrpSpPr/>
          <p:nvPr/>
        </p:nvGrpSpPr>
        <p:grpSpPr>
          <a:xfrm flipH="1">
            <a:off x="8336756" y="763913"/>
            <a:ext cx="188039" cy="296415"/>
            <a:chOff x="4749525" y="2413575"/>
            <a:chExt cx="311271" cy="490672"/>
          </a:xfrm>
        </p:grpSpPr>
        <p:sp>
          <p:nvSpPr>
            <p:cNvPr id="2527" name="Google Shape;2527;p24"/>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4"/>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4"/>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_1_1_1">
    <p:spTree>
      <p:nvGrpSpPr>
        <p:cNvPr id="1" name="Shape 2530"/>
        <p:cNvGrpSpPr/>
        <p:nvPr/>
      </p:nvGrpSpPr>
      <p:grpSpPr>
        <a:xfrm>
          <a:off x="0" y="0"/>
          <a:ext cx="0" cy="0"/>
          <a:chOff x="0" y="0"/>
          <a:chExt cx="0" cy="0"/>
        </a:xfrm>
      </p:grpSpPr>
      <p:sp>
        <p:nvSpPr>
          <p:cNvPr id="2531" name="Google Shape;2531;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32" name="Google Shape;2532;p25"/>
          <p:cNvSpPr/>
          <p:nvPr/>
        </p:nvSpPr>
        <p:spPr>
          <a:xfrm rot="-2858433" flipH="1">
            <a:off x="6122018" y="4290891"/>
            <a:ext cx="5125935" cy="2891909"/>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5"/>
          <p:cNvSpPr/>
          <p:nvPr/>
        </p:nvSpPr>
        <p:spPr>
          <a:xfrm rot="-2858433" flipH="1">
            <a:off x="-312200" y="3039640"/>
            <a:ext cx="669186" cy="534777"/>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5"/>
          <p:cNvSpPr/>
          <p:nvPr/>
        </p:nvSpPr>
        <p:spPr>
          <a:xfrm rot="6994426" flipH="1">
            <a:off x="8512552" y="-298216"/>
            <a:ext cx="897889" cy="1192392"/>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5"/>
          <p:cNvSpPr/>
          <p:nvPr/>
        </p:nvSpPr>
        <p:spPr>
          <a:xfrm rot="-962022">
            <a:off x="-1073239" y="-330478"/>
            <a:ext cx="3254610" cy="722421"/>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5"/>
          <p:cNvSpPr/>
          <p:nvPr/>
        </p:nvSpPr>
        <p:spPr>
          <a:xfrm rot="-3035537">
            <a:off x="2008244" y="-215697"/>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5"/>
          <p:cNvSpPr/>
          <p:nvPr/>
        </p:nvSpPr>
        <p:spPr>
          <a:xfrm rot="8100000">
            <a:off x="-1094887" y="1077144"/>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8" name="Google Shape;2538;p25"/>
          <p:cNvGrpSpPr/>
          <p:nvPr/>
        </p:nvGrpSpPr>
        <p:grpSpPr>
          <a:xfrm rot="-8779617">
            <a:off x="8786044" y="1812477"/>
            <a:ext cx="733503" cy="456756"/>
            <a:chOff x="4819000" y="1410925"/>
            <a:chExt cx="327450" cy="203925"/>
          </a:xfrm>
        </p:grpSpPr>
        <p:sp>
          <p:nvSpPr>
            <p:cNvPr id="2539" name="Google Shape;2539;p25"/>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5"/>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5"/>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5"/>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5"/>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5"/>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5"/>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5"/>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7" name="Google Shape;2547;p25"/>
          <p:cNvGrpSpPr/>
          <p:nvPr/>
        </p:nvGrpSpPr>
        <p:grpSpPr>
          <a:xfrm rot="10800000">
            <a:off x="147229" y="2688077"/>
            <a:ext cx="236881" cy="264947"/>
            <a:chOff x="6809075" y="3709775"/>
            <a:chExt cx="385925" cy="431650"/>
          </a:xfrm>
        </p:grpSpPr>
        <p:sp>
          <p:nvSpPr>
            <p:cNvPr id="2548" name="Google Shape;2548;p25"/>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5"/>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5"/>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5"/>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5"/>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5"/>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5"/>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5"/>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5"/>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5"/>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5"/>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5"/>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5"/>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5"/>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25"/>
          <p:cNvGrpSpPr/>
          <p:nvPr/>
        </p:nvGrpSpPr>
        <p:grpSpPr>
          <a:xfrm>
            <a:off x="619206" y="763913"/>
            <a:ext cx="188039" cy="296415"/>
            <a:chOff x="4749525" y="2413575"/>
            <a:chExt cx="311271" cy="490672"/>
          </a:xfrm>
        </p:grpSpPr>
        <p:sp>
          <p:nvSpPr>
            <p:cNvPr id="2563" name="Google Shape;2563;p25"/>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5"/>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5"/>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6" name="Google Shape;2566;p25"/>
          <p:cNvGrpSpPr/>
          <p:nvPr/>
        </p:nvGrpSpPr>
        <p:grpSpPr>
          <a:xfrm flipH="1">
            <a:off x="8336756" y="763913"/>
            <a:ext cx="188039" cy="296415"/>
            <a:chOff x="4749525" y="2413575"/>
            <a:chExt cx="311271" cy="490672"/>
          </a:xfrm>
        </p:grpSpPr>
        <p:sp>
          <p:nvSpPr>
            <p:cNvPr id="2567" name="Google Shape;2567;p25"/>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5"/>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5"/>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6">
  <p:cSld name="TITLE_ONLY_1_1_1_1_1_1">
    <p:spTree>
      <p:nvGrpSpPr>
        <p:cNvPr id="1" name="Shape 2570"/>
        <p:cNvGrpSpPr/>
        <p:nvPr/>
      </p:nvGrpSpPr>
      <p:grpSpPr>
        <a:xfrm>
          <a:off x="0" y="0"/>
          <a:ext cx="0" cy="0"/>
          <a:chOff x="0" y="0"/>
          <a:chExt cx="0" cy="0"/>
        </a:xfrm>
      </p:grpSpPr>
      <p:sp>
        <p:nvSpPr>
          <p:cNvPr id="2571" name="Google Shape;2571;p2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72" name="Google Shape;2572;p26"/>
          <p:cNvGrpSpPr/>
          <p:nvPr/>
        </p:nvGrpSpPr>
        <p:grpSpPr>
          <a:xfrm flipH="1">
            <a:off x="-2815295" y="4006164"/>
            <a:ext cx="3863820" cy="1504029"/>
            <a:chOff x="5118925" y="3316075"/>
            <a:chExt cx="2765798" cy="1076613"/>
          </a:xfrm>
        </p:grpSpPr>
        <p:sp>
          <p:nvSpPr>
            <p:cNvPr id="2573" name="Google Shape;2573;p26"/>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6"/>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6"/>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7" name="Google Shape;2607;p26"/>
          <p:cNvSpPr/>
          <p:nvPr/>
        </p:nvSpPr>
        <p:spPr>
          <a:xfrm rot="10800000" flipH="1">
            <a:off x="8417775" y="4507657"/>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rot="-8100000" flipH="1">
            <a:off x="7102770" y="-2683836"/>
            <a:ext cx="5125882" cy="2891879"/>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rot="-6324873" flipH="1">
            <a:off x="1937476" y="4417801"/>
            <a:ext cx="920517" cy="1421592"/>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rot="9133046" flipH="1">
            <a:off x="8695928" y="1723146"/>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rot="9199197" flipH="1">
            <a:off x="1379820" y="-508478"/>
            <a:ext cx="1162335" cy="765979"/>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2" name="Google Shape;2612;p26"/>
          <p:cNvGrpSpPr/>
          <p:nvPr/>
        </p:nvGrpSpPr>
        <p:grpSpPr>
          <a:xfrm rot="10800000" flipH="1">
            <a:off x="8719937" y="908147"/>
            <a:ext cx="424054" cy="474297"/>
            <a:chOff x="6809075" y="3709775"/>
            <a:chExt cx="385925" cy="431650"/>
          </a:xfrm>
        </p:grpSpPr>
        <p:sp>
          <p:nvSpPr>
            <p:cNvPr id="2613" name="Google Shape;2613;p26"/>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26"/>
          <p:cNvGrpSpPr/>
          <p:nvPr/>
        </p:nvGrpSpPr>
        <p:grpSpPr>
          <a:xfrm rot="10800000">
            <a:off x="-82722" y="-375627"/>
            <a:ext cx="828074" cy="992713"/>
            <a:chOff x="5937150" y="5007400"/>
            <a:chExt cx="373225" cy="447450"/>
          </a:xfrm>
        </p:grpSpPr>
        <p:sp>
          <p:nvSpPr>
            <p:cNvPr id="2628" name="Google Shape;2628;p26"/>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1" name="Google Shape;2631;p26"/>
          <p:cNvSpPr/>
          <p:nvPr/>
        </p:nvSpPr>
        <p:spPr>
          <a:xfrm rot="3035537" flipH="1">
            <a:off x="7648244" y="-371925"/>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2" name="Google Shape;2632;p26"/>
          <p:cNvGrpSpPr/>
          <p:nvPr/>
        </p:nvGrpSpPr>
        <p:grpSpPr>
          <a:xfrm rot="10800000" flipH="1">
            <a:off x="6625848" y="4805397"/>
            <a:ext cx="733505" cy="482151"/>
            <a:chOff x="6739600" y="291450"/>
            <a:chExt cx="504925" cy="331900"/>
          </a:xfrm>
        </p:grpSpPr>
        <p:sp>
          <p:nvSpPr>
            <p:cNvPr id="2633" name="Google Shape;2633;p26"/>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6"/>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6"/>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6"/>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6"/>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6"/>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6"/>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6"/>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6"/>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6"/>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6"/>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7" name="Google Shape;2657;p26"/>
          <p:cNvGrpSpPr/>
          <p:nvPr/>
        </p:nvGrpSpPr>
        <p:grpSpPr>
          <a:xfrm rot="10800000" flipH="1">
            <a:off x="-480258" y="1764820"/>
            <a:ext cx="959756" cy="597643"/>
            <a:chOff x="4819000" y="1410925"/>
            <a:chExt cx="327450" cy="203925"/>
          </a:xfrm>
        </p:grpSpPr>
        <p:sp>
          <p:nvSpPr>
            <p:cNvPr id="2658" name="Google Shape;2658;p26"/>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6"/>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6"/>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6"/>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6"/>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6"/>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6"/>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6"/>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6" name="Google Shape;2666;p26"/>
          <p:cNvGrpSpPr/>
          <p:nvPr/>
        </p:nvGrpSpPr>
        <p:grpSpPr>
          <a:xfrm rot="5400000" flipH="1">
            <a:off x="154163" y="3539126"/>
            <a:ext cx="354275" cy="296400"/>
            <a:chOff x="5613525" y="2508525"/>
            <a:chExt cx="354275" cy="296400"/>
          </a:xfrm>
        </p:grpSpPr>
        <p:sp>
          <p:nvSpPr>
            <p:cNvPr id="2667" name="Google Shape;2667;p26"/>
            <p:cNvSpPr/>
            <p:nvPr/>
          </p:nvSpPr>
          <p:spPr>
            <a:xfrm>
              <a:off x="5613525" y="2508525"/>
              <a:ext cx="49175" cy="296400"/>
            </a:xfrm>
            <a:custGeom>
              <a:avLst/>
              <a:gdLst/>
              <a:ahLst/>
              <a:cxnLst/>
              <a:rect l="l" t="t" r="r" b="b"/>
              <a:pathLst>
                <a:path w="1967" h="11856" extrusionOk="0">
                  <a:moveTo>
                    <a:pt x="1077" y="0"/>
                  </a:moveTo>
                  <a:cubicBezTo>
                    <a:pt x="691" y="0"/>
                    <a:pt x="309" y="248"/>
                    <a:pt x="316" y="743"/>
                  </a:cubicBezTo>
                  <a:cubicBezTo>
                    <a:pt x="316" y="1389"/>
                    <a:pt x="330" y="2022"/>
                    <a:pt x="330" y="2655"/>
                  </a:cubicBezTo>
                  <a:cubicBezTo>
                    <a:pt x="233" y="5572"/>
                    <a:pt x="0" y="8571"/>
                    <a:pt x="385" y="11419"/>
                  </a:cubicBezTo>
                  <a:cubicBezTo>
                    <a:pt x="418" y="11710"/>
                    <a:pt x="670" y="11855"/>
                    <a:pt x="933" y="11855"/>
                  </a:cubicBezTo>
                  <a:cubicBezTo>
                    <a:pt x="994" y="11855"/>
                    <a:pt x="1055" y="11848"/>
                    <a:pt x="1114" y="11832"/>
                  </a:cubicBezTo>
                  <a:cubicBezTo>
                    <a:pt x="1143" y="11835"/>
                    <a:pt x="1172" y="11836"/>
                    <a:pt x="1202" y="11836"/>
                  </a:cubicBezTo>
                  <a:cubicBezTo>
                    <a:pt x="1587" y="11836"/>
                    <a:pt x="1967" y="11588"/>
                    <a:pt x="1967" y="11102"/>
                  </a:cubicBezTo>
                  <a:cubicBezTo>
                    <a:pt x="1939" y="7842"/>
                    <a:pt x="1926" y="4595"/>
                    <a:pt x="1912" y="1334"/>
                  </a:cubicBezTo>
                  <a:cubicBezTo>
                    <a:pt x="1912" y="1224"/>
                    <a:pt x="1884" y="1128"/>
                    <a:pt x="1857" y="1046"/>
                  </a:cubicBezTo>
                  <a:lnTo>
                    <a:pt x="1857" y="743"/>
                  </a:lnTo>
                  <a:cubicBezTo>
                    <a:pt x="1850" y="248"/>
                    <a:pt x="1462"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6"/>
            <p:cNvSpPr/>
            <p:nvPr/>
          </p:nvSpPr>
          <p:spPr>
            <a:xfrm>
              <a:off x="5689525" y="2508525"/>
              <a:ext cx="49550" cy="296400"/>
            </a:xfrm>
            <a:custGeom>
              <a:avLst/>
              <a:gdLst/>
              <a:ahLst/>
              <a:cxnLst/>
              <a:rect l="l" t="t" r="r" b="b"/>
              <a:pathLst>
                <a:path w="1982" h="11856" extrusionOk="0">
                  <a:moveTo>
                    <a:pt x="1091" y="0"/>
                  </a:moveTo>
                  <a:cubicBezTo>
                    <a:pt x="706" y="0"/>
                    <a:pt x="324" y="248"/>
                    <a:pt x="330" y="743"/>
                  </a:cubicBezTo>
                  <a:cubicBezTo>
                    <a:pt x="330" y="1389"/>
                    <a:pt x="345" y="2022"/>
                    <a:pt x="345" y="2655"/>
                  </a:cubicBezTo>
                  <a:cubicBezTo>
                    <a:pt x="234" y="5572"/>
                    <a:pt x="0" y="8571"/>
                    <a:pt x="385" y="11419"/>
                  </a:cubicBezTo>
                  <a:cubicBezTo>
                    <a:pt x="430" y="11710"/>
                    <a:pt x="684" y="11855"/>
                    <a:pt x="947" y="11855"/>
                  </a:cubicBezTo>
                  <a:cubicBezTo>
                    <a:pt x="1008" y="11855"/>
                    <a:pt x="1069" y="11848"/>
                    <a:pt x="1128" y="11832"/>
                  </a:cubicBezTo>
                  <a:cubicBezTo>
                    <a:pt x="1157" y="11835"/>
                    <a:pt x="1187" y="11836"/>
                    <a:pt x="1216" y="11836"/>
                  </a:cubicBezTo>
                  <a:cubicBezTo>
                    <a:pt x="1601" y="11836"/>
                    <a:pt x="1981" y="11588"/>
                    <a:pt x="1981" y="11102"/>
                  </a:cubicBezTo>
                  <a:cubicBezTo>
                    <a:pt x="1954" y="7842"/>
                    <a:pt x="1940" y="4595"/>
                    <a:pt x="1926" y="1334"/>
                  </a:cubicBezTo>
                  <a:cubicBezTo>
                    <a:pt x="1926" y="1224"/>
                    <a:pt x="1899" y="1128"/>
                    <a:pt x="1871" y="1046"/>
                  </a:cubicBezTo>
                  <a:lnTo>
                    <a:pt x="1871" y="743"/>
                  </a:lnTo>
                  <a:cubicBezTo>
                    <a:pt x="1865" y="248"/>
                    <a:pt x="1476"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6"/>
            <p:cNvSpPr/>
            <p:nvPr/>
          </p:nvSpPr>
          <p:spPr>
            <a:xfrm>
              <a:off x="5765875" y="2508525"/>
              <a:ext cx="49525" cy="296400"/>
            </a:xfrm>
            <a:custGeom>
              <a:avLst/>
              <a:gdLst/>
              <a:ahLst/>
              <a:cxnLst/>
              <a:rect l="l" t="t" r="r" b="b"/>
              <a:pathLst>
                <a:path w="1981" h="11856" extrusionOk="0">
                  <a:moveTo>
                    <a:pt x="1089" y="0"/>
                  </a:moveTo>
                  <a:cubicBezTo>
                    <a:pt x="706" y="0"/>
                    <a:pt x="324" y="248"/>
                    <a:pt x="330" y="743"/>
                  </a:cubicBezTo>
                  <a:cubicBezTo>
                    <a:pt x="330" y="1389"/>
                    <a:pt x="345" y="2022"/>
                    <a:pt x="345" y="2655"/>
                  </a:cubicBezTo>
                  <a:cubicBezTo>
                    <a:pt x="235" y="5572"/>
                    <a:pt x="0" y="8571"/>
                    <a:pt x="386" y="11419"/>
                  </a:cubicBezTo>
                  <a:cubicBezTo>
                    <a:pt x="430" y="11710"/>
                    <a:pt x="684" y="11855"/>
                    <a:pt x="947" y="11855"/>
                  </a:cubicBezTo>
                  <a:cubicBezTo>
                    <a:pt x="1008" y="11855"/>
                    <a:pt x="1069" y="11848"/>
                    <a:pt x="1128" y="11832"/>
                  </a:cubicBezTo>
                  <a:cubicBezTo>
                    <a:pt x="1158" y="11835"/>
                    <a:pt x="1187" y="11836"/>
                    <a:pt x="1216" y="11836"/>
                  </a:cubicBezTo>
                  <a:cubicBezTo>
                    <a:pt x="1601" y="11836"/>
                    <a:pt x="1980" y="11588"/>
                    <a:pt x="1968" y="11102"/>
                  </a:cubicBezTo>
                  <a:cubicBezTo>
                    <a:pt x="1954" y="7842"/>
                    <a:pt x="1941" y="4595"/>
                    <a:pt x="1926" y="1334"/>
                  </a:cubicBezTo>
                  <a:cubicBezTo>
                    <a:pt x="1926" y="1224"/>
                    <a:pt x="1899" y="1128"/>
                    <a:pt x="1871" y="1046"/>
                  </a:cubicBezTo>
                  <a:cubicBezTo>
                    <a:pt x="1871" y="949"/>
                    <a:pt x="1858" y="839"/>
                    <a:pt x="1858" y="743"/>
                  </a:cubicBezTo>
                  <a:cubicBezTo>
                    <a:pt x="1858" y="248"/>
                    <a:pt x="1473" y="0"/>
                    <a:pt x="1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6"/>
            <p:cNvSpPr/>
            <p:nvPr/>
          </p:nvSpPr>
          <p:spPr>
            <a:xfrm>
              <a:off x="584222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30" y="11710"/>
                    <a:pt x="684" y="11855"/>
                    <a:pt x="948" y="11855"/>
                  </a:cubicBezTo>
                  <a:cubicBezTo>
                    <a:pt x="1008" y="11855"/>
                    <a:pt x="1069" y="11848"/>
                    <a:pt x="1129" y="11832"/>
                  </a:cubicBezTo>
                  <a:cubicBezTo>
                    <a:pt x="1158" y="11835"/>
                    <a:pt x="1187" y="11836"/>
                    <a:pt x="1216" y="11836"/>
                  </a:cubicBezTo>
                  <a:cubicBezTo>
                    <a:pt x="1600" y="11836"/>
                    <a:pt x="1968" y="11588"/>
                    <a:pt x="1968" y="11102"/>
                  </a:cubicBezTo>
                  <a:cubicBezTo>
                    <a:pt x="1954" y="7842"/>
                    <a:pt x="1941" y="4595"/>
                    <a:pt x="1913" y="1334"/>
                  </a:cubicBezTo>
                  <a:cubicBezTo>
                    <a:pt x="1913" y="1224"/>
                    <a:pt x="1899" y="1128"/>
                    <a:pt x="1858" y="1046"/>
                  </a:cubicBezTo>
                  <a:lnTo>
                    <a:pt x="1858" y="743"/>
                  </a:lnTo>
                  <a:cubicBezTo>
                    <a:pt x="1851" y="248"/>
                    <a:pt x="1466" y="0"/>
                    <a:pt x="1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6"/>
            <p:cNvSpPr/>
            <p:nvPr/>
          </p:nvSpPr>
          <p:spPr>
            <a:xfrm>
              <a:off x="591857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20" y="11710"/>
                    <a:pt x="681" y="11855"/>
                    <a:pt x="947" y="11855"/>
                  </a:cubicBezTo>
                  <a:cubicBezTo>
                    <a:pt x="1008" y="11855"/>
                    <a:pt x="1070" y="11848"/>
                    <a:pt x="1129" y="11832"/>
                  </a:cubicBezTo>
                  <a:cubicBezTo>
                    <a:pt x="1158" y="11835"/>
                    <a:pt x="1187" y="11836"/>
                    <a:pt x="1217" y="11836"/>
                  </a:cubicBezTo>
                  <a:cubicBezTo>
                    <a:pt x="1600" y="11836"/>
                    <a:pt x="1969" y="11588"/>
                    <a:pt x="1969" y="11102"/>
                  </a:cubicBezTo>
                  <a:cubicBezTo>
                    <a:pt x="1954" y="7842"/>
                    <a:pt x="1941" y="4595"/>
                    <a:pt x="1914" y="1334"/>
                  </a:cubicBezTo>
                  <a:cubicBezTo>
                    <a:pt x="1914" y="1224"/>
                    <a:pt x="1899" y="1128"/>
                    <a:pt x="1859" y="1046"/>
                  </a:cubicBezTo>
                  <a:lnTo>
                    <a:pt x="1859" y="743"/>
                  </a:lnTo>
                  <a:cubicBezTo>
                    <a:pt x="1851" y="248"/>
                    <a:pt x="1466" y="0"/>
                    <a:pt x="1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2" name="Google Shape;2672;p26"/>
          <p:cNvSpPr/>
          <p:nvPr/>
        </p:nvSpPr>
        <p:spPr>
          <a:xfrm rot="10800000" flipH="1">
            <a:off x="6550838" y="-476805"/>
            <a:ext cx="808501" cy="666084"/>
          </a:xfrm>
          <a:custGeom>
            <a:avLst/>
            <a:gdLst/>
            <a:ahLst/>
            <a:cxnLst/>
            <a:rect l="l" t="t" r="r" b="b"/>
            <a:pathLst>
              <a:path w="19455" h="16028" extrusionOk="0">
                <a:moveTo>
                  <a:pt x="17597" y="2889"/>
                </a:moveTo>
                <a:cubicBezTo>
                  <a:pt x="19454" y="5324"/>
                  <a:pt x="19137" y="9383"/>
                  <a:pt x="16868" y="11557"/>
                </a:cubicBezTo>
                <a:cubicBezTo>
                  <a:pt x="15547" y="12795"/>
                  <a:pt x="13882" y="13043"/>
                  <a:pt x="12190" y="12795"/>
                </a:cubicBezTo>
                <a:cubicBezTo>
                  <a:pt x="11255" y="12671"/>
                  <a:pt x="10250" y="12437"/>
                  <a:pt x="9301" y="12643"/>
                </a:cubicBezTo>
                <a:cubicBezTo>
                  <a:pt x="8366" y="12850"/>
                  <a:pt x="7788" y="13593"/>
                  <a:pt x="7113" y="14226"/>
                </a:cubicBezTo>
                <a:cubicBezTo>
                  <a:pt x="5752" y="15505"/>
                  <a:pt x="3646" y="16028"/>
                  <a:pt x="2050" y="14941"/>
                </a:cubicBezTo>
                <a:cubicBezTo>
                  <a:pt x="1459" y="14529"/>
                  <a:pt x="922" y="13936"/>
                  <a:pt x="564" y="13276"/>
                </a:cubicBezTo>
                <a:cubicBezTo>
                  <a:pt x="248" y="12891"/>
                  <a:pt x="42" y="12313"/>
                  <a:pt x="28" y="11873"/>
                </a:cubicBezTo>
                <a:cubicBezTo>
                  <a:pt x="1" y="10649"/>
                  <a:pt x="359" y="9286"/>
                  <a:pt x="1487" y="8653"/>
                </a:cubicBezTo>
                <a:cubicBezTo>
                  <a:pt x="2876" y="7883"/>
                  <a:pt x="5049" y="8475"/>
                  <a:pt x="6192" y="7250"/>
                </a:cubicBezTo>
                <a:cubicBezTo>
                  <a:pt x="7306" y="6039"/>
                  <a:pt x="7513" y="4278"/>
                  <a:pt x="8696" y="3095"/>
                </a:cubicBezTo>
                <a:cubicBezTo>
                  <a:pt x="11090" y="674"/>
                  <a:pt x="15382" y="0"/>
                  <a:pt x="17597" y="2889"/>
                </a:cubicBezTo>
                <a:close/>
                <a:moveTo>
                  <a:pt x="10855" y="3000"/>
                </a:moveTo>
                <a:cubicBezTo>
                  <a:pt x="10044" y="3481"/>
                  <a:pt x="9274" y="4113"/>
                  <a:pt x="8833" y="4981"/>
                </a:cubicBezTo>
                <a:cubicBezTo>
                  <a:pt x="8434" y="5764"/>
                  <a:pt x="8118" y="6604"/>
                  <a:pt x="7623" y="7347"/>
                </a:cubicBezTo>
                <a:cubicBezTo>
                  <a:pt x="6480" y="9066"/>
                  <a:pt x="4829" y="9011"/>
                  <a:pt x="3028" y="9286"/>
                </a:cubicBezTo>
                <a:cubicBezTo>
                  <a:pt x="2078" y="9438"/>
                  <a:pt x="1362" y="9782"/>
                  <a:pt x="1101" y="10786"/>
                </a:cubicBezTo>
                <a:cubicBezTo>
                  <a:pt x="1087" y="10842"/>
                  <a:pt x="1074" y="10965"/>
                  <a:pt x="1060" y="11130"/>
                </a:cubicBezTo>
                <a:cubicBezTo>
                  <a:pt x="1239" y="11777"/>
                  <a:pt x="1500" y="12396"/>
                  <a:pt x="1858" y="12918"/>
                </a:cubicBezTo>
                <a:cubicBezTo>
                  <a:pt x="1982" y="12946"/>
                  <a:pt x="2078" y="13056"/>
                  <a:pt x="2064" y="13180"/>
                </a:cubicBezTo>
                <a:cubicBezTo>
                  <a:pt x="2697" y="13964"/>
                  <a:pt x="3605" y="14404"/>
                  <a:pt x="4857" y="14088"/>
                </a:cubicBezTo>
                <a:cubicBezTo>
                  <a:pt x="5875" y="13826"/>
                  <a:pt x="6480" y="12973"/>
                  <a:pt x="7251" y="12286"/>
                </a:cubicBezTo>
                <a:cubicBezTo>
                  <a:pt x="7870" y="11735"/>
                  <a:pt x="8613" y="11364"/>
                  <a:pt x="9424" y="11282"/>
                </a:cubicBezTo>
                <a:cubicBezTo>
                  <a:pt x="10374" y="11172"/>
                  <a:pt x="11295" y="11295"/>
                  <a:pt x="12231" y="11419"/>
                </a:cubicBezTo>
                <a:cubicBezTo>
                  <a:pt x="13084" y="11529"/>
                  <a:pt x="14019" y="11653"/>
                  <a:pt x="14845" y="11254"/>
                </a:cubicBezTo>
                <a:cubicBezTo>
                  <a:pt x="17721" y="9892"/>
                  <a:pt x="18394" y="5091"/>
                  <a:pt x="15877" y="3123"/>
                </a:cubicBezTo>
                <a:cubicBezTo>
                  <a:pt x="14474" y="2022"/>
                  <a:pt x="12396" y="2092"/>
                  <a:pt x="10855" y="30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6"/>
          <p:cNvSpPr/>
          <p:nvPr/>
        </p:nvSpPr>
        <p:spPr>
          <a:xfrm rot="7740737" flipH="1">
            <a:off x="8438690" y="4209271"/>
            <a:ext cx="373840" cy="198656"/>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4" name="Google Shape;2674;p26"/>
          <p:cNvGrpSpPr/>
          <p:nvPr/>
        </p:nvGrpSpPr>
        <p:grpSpPr>
          <a:xfrm>
            <a:off x="619206" y="763913"/>
            <a:ext cx="188039" cy="296415"/>
            <a:chOff x="4749525" y="2413575"/>
            <a:chExt cx="311271" cy="490672"/>
          </a:xfrm>
        </p:grpSpPr>
        <p:sp>
          <p:nvSpPr>
            <p:cNvPr id="2675" name="Google Shape;2675;p26"/>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6"/>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6"/>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8" name="Google Shape;2678;p26"/>
          <p:cNvGrpSpPr/>
          <p:nvPr/>
        </p:nvGrpSpPr>
        <p:grpSpPr>
          <a:xfrm flipH="1">
            <a:off x="8336756" y="763913"/>
            <a:ext cx="188039" cy="296415"/>
            <a:chOff x="4749525" y="2413575"/>
            <a:chExt cx="311271" cy="490672"/>
          </a:xfrm>
        </p:grpSpPr>
        <p:sp>
          <p:nvSpPr>
            <p:cNvPr id="2679" name="Google Shape;2679;p26"/>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6"/>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6"/>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8"/>
        <p:cNvGrpSpPr/>
        <p:nvPr/>
      </p:nvGrpSpPr>
      <p:grpSpPr>
        <a:xfrm>
          <a:off x="0" y="0"/>
          <a:ext cx="0" cy="0"/>
          <a:chOff x="0" y="0"/>
          <a:chExt cx="0" cy="0"/>
        </a:xfrm>
      </p:grpSpPr>
      <p:sp>
        <p:nvSpPr>
          <p:cNvPr id="269" name="Google Shape;269;p3"/>
          <p:cNvSpPr txBox="1">
            <a:spLocks noGrp="1"/>
          </p:cNvSpPr>
          <p:nvPr>
            <p:ph type="title"/>
          </p:nvPr>
        </p:nvSpPr>
        <p:spPr>
          <a:xfrm>
            <a:off x="2152350" y="2042700"/>
            <a:ext cx="4839300" cy="1561500"/>
          </a:xfrm>
          <a:prstGeom prst="rect">
            <a:avLst/>
          </a:prstGeom>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0" name="Google Shape;270;p3"/>
          <p:cNvSpPr txBox="1">
            <a:spLocks noGrp="1"/>
          </p:cNvSpPr>
          <p:nvPr>
            <p:ph type="title" idx="2" hasCustomPrompt="1"/>
          </p:nvPr>
        </p:nvSpPr>
        <p:spPr>
          <a:xfrm>
            <a:off x="3925875" y="1004525"/>
            <a:ext cx="1268400" cy="9927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1" name="Google Shape;271;p3"/>
          <p:cNvSpPr txBox="1">
            <a:spLocks noGrp="1"/>
          </p:cNvSpPr>
          <p:nvPr>
            <p:ph type="subTitle" idx="1"/>
          </p:nvPr>
        </p:nvSpPr>
        <p:spPr>
          <a:xfrm>
            <a:off x="2152350" y="3649675"/>
            <a:ext cx="4839300" cy="474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2" name="Google Shape;272;p3"/>
          <p:cNvGrpSpPr/>
          <p:nvPr/>
        </p:nvGrpSpPr>
        <p:grpSpPr>
          <a:xfrm rot="5400000" flipH="1">
            <a:off x="-1652870" y="-503030"/>
            <a:ext cx="3863820" cy="1504029"/>
            <a:chOff x="5118925" y="3316075"/>
            <a:chExt cx="2765798" cy="1076613"/>
          </a:xfrm>
        </p:grpSpPr>
        <p:sp>
          <p:nvSpPr>
            <p:cNvPr id="273" name="Google Shape;273;p3"/>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3"/>
          <p:cNvSpPr/>
          <p:nvPr/>
        </p:nvSpPr>
        <p:spPr>
          <a:xfrm>
            <a:off x="5391575" y="-295201"/>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3"/>
          <p:cNvGrpSpPr/>
          <p:nvPr/>
        </p:nvGrpSpPr>
        <p:grpSpPr>
          <a:xfrm rot="-2700000">
            <a:off x="5326241" y="4536159"/>
            <a:ext cx="5320660" cy="2891879"/>
            <a:chOff x="4056367" y="1569400"/>
            <a:chExt cx="976783" cy="530900"/>
          </a:xfrm>
        </p:grpSpPr>
        <p:sp>
          <p:nvSpPr>
            <p:cNvPr id="309" name="Google Shape;309;p3"/>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4056367" y="1634236"/>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
          <p:cNvSpPr/>
          <p:nvPr/>
        </p:nvSpPr>
        <p:spPr>
          <a:xfrm rot="-4475127">
            <a:off x="1900264" y="-646155"/>
            <a:ext cx="920517" cy="1421592"/>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rot="1666954">
            <a:off x="8695928" y="561785"/>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rot="1600803">
            <a:off x="1051295" y="4749662"/>
            <a:ext cx="1162335" cy="765979"/>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rot="-2700000">
            <a:off x="-1024076" y="4058815"/>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
          <p:cNvGrpSpPr/>
          <p:nvPr/>
        </p:nvGrpSpPr>
        <p:grpSpPr>
          <a:xfrm>
            <a:off x="289162" y="2417569"/>
            <a:ext cx="424054" cy="474297"/>
            <a:chOff x="6809075" y="3709775"/>
            <a:chExt cx="385925" cy="431650"/>
          </a:xfrm>
        </p:grpSpPr>
        <p:sp>
          <p:nvSpPr>
            <p:cNvPr id="316" name="Google Shape;316;p3"/>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3"/>
          <p:cNvGrpSpPr/>
          <p:nvPr/>
        </p:nvGrpSpPr>
        <p:grpSpPr>
          <a:xfrm>
            <a:off x="8513178" y="2760315"/>
            <a:ext cx="828074" cy="992713"/>
            <a:chOff x="5937150" y="5007400"/>
            <a:chExt cx="373225" cy="447450"/>
          </a:xfrm>
        </p:grpSpPr>
        <p:sp>
          <p:nvSpPr>
            <p:cNvPr id="331" name="Google Shape;331;p3"/>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
          <p:cNvSpPr/>
          <p:nvPr/>
        </p:nvSpPr>
        <p:spPr>
          <a:xfrm rot="7764463">
            <a:off x="2432869" y="4886208"/>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
          <p:cNvGrpSpPr/>
          <p:nvPr/>
        </p:nvGrpSpPr>
        <p:grpSpPr>
          <a:xfrm>
            <a:off x="4002036" y="-176435"/>
            <a:ext cx="733505" cy="482151"/>
            <a:chOff x="6739600" y="291450"/>
            <a:chExt cx="504925" cy="331900"/>
          </a:xfrm>
        </p:grpSpPr>
        <p:sp>
          <p:nvSpPr>
            <p:cNvPr id="336" name="Google Shape;336;p3"/>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
          <p:cNvGrpSpPr/>
          <p:nvPr/>
        </p:nvGrpSpPr>
        <p:grpSpPr>
          <a:xfrm>
            <a:off x="4365717" y="4904313"/>
            <a:ext cx="959756" cy="597643"/>
            <a:chOff x="4819000" y="1410925"/>
            <a:chExt cx="327450" cy="203925"/>
          </a:xfrm>
        </p:grpSpPr>
        <p:sp>
          <p:nvSpPr>
            <p:cNvPr id="361" name="Google Shape;361;p3"/>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795"/>
        <p:cNvGrpSpPr/>
        <p:nvPr/>
      </p:nvGrpSpPr>
      <p:grpSpPr>
        <a:xfrm>
          <a:off x="0" y="0"/>
          <a:ext cx="0" cy="0"/>
          <a:chOff x="0" y="0"/>
          <a:chExt cx="0" cy="0"/>
        </a:xfrm>
      </p:grpSpPr>
      <p:sp>
        <p:nvSpPr>
          <p:cNvPr id="2796" name="Google Shape;2796;p28"/>
          <p:cNvSpPr txBox="1">
            <a:spLocks noGrp="1"/>
          </p:cNvSpPr>
          <p:nvPr>
            <p:ph type="title" hasCustomPrompt="1"/>
          </p:nvPr>
        </p:nvSpPr>
        <p:spPr>
          <a:xfrm>
            <a:off x="1848000" y="1042712"/>
            <a:ext cx="5448000" cy="75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797" name="Google Shape;2797;p28"/>
          <p:cNvSpPr txBox="1">
            <a:spLocks noGrp="1"/>
          </p:cNvSpPr>
          <p:nvPr>
            <p:ph type="subTitle" idx="1"/>
          </p:nvPr>
        </p:nvSpPr>
        <p:spPr>
          <a:xfrm>
            <a:off x="1848000" y="1797587"/>
            <a:ext cx="5448000" cy="309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98" name="Google Shape;2798;p28"/>
          <p:cNvSpPr txBox="1">
            <a:spLocks noGrp="1"/>
          </p:cNvSpPr>
          <p:nvPr>
            <p:ph type="title" idx="2" hasCustomPrompt="1"/>
          </p:nvPr>
        </p:nvSpPr>
        <p:spPr>
          <a:xfrm>
            <a:off x="1848000" y="2816891"/>
            <a:ext cx="5448000" cy="75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799" name="Google Shape;2799;p28"/>
          <p:cNvSpPr txBox="1">
            <a:spLocks noGrp="1"/>
          </p:cNvSpPr>
          <p:nvPr>
            <p:ph type="subTitle" idx="3"/>
          </p:nvPr>
        </p:nvSpPr>
        <p:spPr>
          <a:xfrm>
            <a:off x="1848000" y="3571688"/>
            <a:ext cx="5448000" cy="309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00" name="Google Shape;2800;p28"/>
          <p:cNvGrpSpPr/>
          <p:nvPr/>
        </p:nvGrpSpPr>
        <p:grpSpPr>
          <a:xfrm rot="5400000" flipH="1">
            <a:off x="-1652870" y="-503030"/>
            <a:ext cx="3863820" cy="1504029"/>
            <a:chOff x="5118925" y="3316075"/>
            <a:chExt cx="2765798" cy="1076613"/>
          </a:xfrm>
        </p:grpSpPr>
        <p:sp>
          <p:nvSpPr>
            <p:cNvPr id="2801" name="Google Shape;2801;p28"/>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28"/>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28"/>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8"/>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8"/>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5" name="Google Shape;2835;p28"/>
          <p:cNvSpPr/>
          <p:nvPr/>
        </p:nvSpPr>
        <p:spPr>
          <a:xfrm>
            <a:off x="5391575" y="-295201"/>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6" name="Google Shape;2836;p28"/>
          <p:cNvGrpSpPr/>
          <p:nvPr/>
        </p:nvGrpSpPr>
        <p:grpSpPr>
          <a:xfrm rot="-2700000">
            <a:off x="5326241" y="4536159"/>
            <a:ext cx="5320660" cy="2891879"/>
            <a:chOff x="4056367" y="1569400"/>
            <a:chExt cx="976783" cy="530900"/>
          </a:xfrm>
        </p:grpSpPr>
        <p:sp>
          <p:nvSpPr>
            <p:cNvPr id="2837" name="Google Shape;2837;p28"/>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4056367" y="1634236"/>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9" name="Google Shape;2839;p28"/>
          <p:cNvSpPr/>
          <p:nvPr/>
        </p:nvSpPr>
        <p:spPr>
          <a:xfrm rot="-4475127">
            <a:off x="1900264" y="-646155"/>
            <a:ext cx="920517" cy="1421592"/>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rot="1666954">
            <a:off x="8695928" y="561785"/>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rot="1600803">
            <a:off x="1051295" y="4749662"/>
            <a:ext cx="1162335" cy="765979"/>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rot="-2700000">
            <a:off x="-1024076" y="4058815"/>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3" name="Google Shape;2843;p28"/>
          <p:cNvGrpSpPr/>
          <p:nvPr/>
        </p:nvGrpSpPr>
        <p:grpSpPr>
          <a:xfrm>
            <a:off x="289162" y="2417569"/>
            <a:ext cx="424054" cy="474297"/>
            <a:chOff x="6809075" y="3709775"/>
            <a:chExt cx="385925" cy="431650"/>
          </a:xfrm>
        </p:grpSpPr>
        <p:sp>
          <p:nvSpPr>
            <p:cNvPr id="2844" name="Google Shape;2844;p28"/>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8" name="Google Shape;2858;p28"/>
          <p:cNvGrpSpPr/>
          <p:nvPr/>
        </p:nvGrpSpPr>
        <p:grpSpPr>
          <a:xfrm>
            <a:off x="8513178" y="2760315"/>
            <a:ext cx="828074" cy="992713"/>
            <a:chOff x="5937150" y="5007400"/>
            <a:chExt cx="373225" cy="447450"/>
          </a:xfrm>
        </p:grpSpPr>
        <p:sp>
          <p:nvSpPr>
            <p:cNvPr id="2859" name="Google Shape;2859;p28"/>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2" name="Google Shape;2862;p28"/>
          <p:cNvSpPr/>
          <p:nvPr/>
        </p:nvSpPr>
        <p:spPr>
          <a:xfrm rot="7764463">
            <a:off x="2432869" y="4886208"/>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3" name="Google Shape;2863;p28"/>
          <p:cNvGrpSpPr/>
          <p:nvPr/>
        </p:nvGrpSpPr>
        <p:grpSpPr>
          <a:xfrm>
            <a:off x="8089098" y="740076"/>
            <a:ext cx="424068" cy="382372"/>
            <a:chOff x="593975" y="1926100"/>
            <a:chExt cx="917300" cy="826750"/>
          </a:xfrm>
        </p:grpSpPr>
        <p:sp>
          <p:nvSpPr>
            <p:cNvPr id="2864" name="Google Shape;2864;p28"/>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8"/>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8"/>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0" name="Google Shape;2900;p28"/>
          <p:cNvGrpSpPr/>
          <p:nvPr/>
        </p:nvGrpSpPr>
        <p:grpSpPr>
          <a:xfrm>
            <a:off x="622756" y="3649680"/>
            <a:ext cx="526072" cy="474306"/>
            <a:chOff x="593975" y="1926100"/>
            <a:chExt cx="917300" cy="826750"/>
          </a:xfrm>
        </p:grpSpPr>
        <p:sp>
          <p:nvSpPr>
            <p:cNvPr id="2901" name="Google Shape;2901;p28"/>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8"/>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8"/>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8"/>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8"/>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8"/>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8"/>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8"/>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8"/>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8"/>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8"/>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8"/>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8"/>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8"/>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8"/>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8"/>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8"/>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8"/>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28"/>
          <p:cNvGrpSpPr/>
          <p:nvPr/>
        </p:nvGrpSpPr>
        <p:grpSpPr>
          <a:xfrm>
            <a:off x="4002036" y="-176435"/>
            <a:ext cx="733505" cy="482151"/>
            <a:chOff x="6739600" y="291450"/>
            <a:chExt cx="504925" cy="331900"/>
          </a:xfrm>
        </p:grpSpPr>
        <p:sp>
          <p:nvSpPr>
            <p:cNvPr id="2938" name="Google Shape;2938;p28"/>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8"/>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8"/>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8"/>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8"/>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8"/>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8"/>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8"/>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8"/>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8"/>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8"/>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8"/>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8"/>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8"/>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8"/>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8"/>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8"/>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8"/>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8"/>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8"/>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8"/>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8"/>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8"/>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8"/>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2" name="Google Shape;2962;p28"/>
          <p:cNvGrpSpPr/>
          <p:nvPr/>
        </p:nvGrpSpPr>
        <p:grpSpPr>
          <a:xfrm>
            <a:off x="4365717" y="4904313"/>
            <a:ext cx="959756" cy="597643"/>
            <a:chOff x="4819000" y="1410925"/>
            <a:chExt cx="327450" cy="203925"/>
          </a:xfrm>
        </p:grpSpPr>
        <p:sp>
          <p:nvSpPr>
            <p:cNvPr id="2963" name="Google Shape;2963;p28"/>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8"/>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8"/>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8"/>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8"/>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8"/>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8"/>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8"/>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971"/>
        <p:cNvGrpSpPr/>
        <p:nvPr/>
      </p:nvGrpSpPr>
      <p:grpSpPr>
        <a:xfrm>
          <a:off x="0" y="0"/>
          <a:ext cx="0" cy="0"/>
          <a:chOff x="0" y="0"/>
          <a:chExt cx="0" cy="0"/>
        </a:xfrm>
      </p:grpSpPr>
      <p:sp>
        <p:nvSpPr>
          <p:cNvPr id="2972" name="Google Shape;2972;p29"/>
          <p:cNvSpPr txBox="1">
            <a:spLocks noGrp="1"/>
          </p:cNvSpPr>
          <p:nvPr>
            <p:ph type="title"/>
          </p:nvPr>
        </p:nvSpPr>
        <p:spPr>
          <a:xfrm>
            <a:off x="2151026" y="540000"/>
            <a:ext cx="48420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73" name="Google Shape;2973;p29"/>
          <p:cNvSpPr txBox="1">
            <a:spLocks noGrp="1"/>
          </p:cNvSpPr>
          <p:nvPr>
            <p:ph type="subTitle" idx="1"/>
          </p:nvPr>
        </p:nvSpPr>
        <p:spPr>
          <a:xfrm>
            <a:off x="2150975" y="1759025"/>
            <a:ext cx="4842000" cy="1085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4" name="Google Shape;2974;p29"/>
          <p:cNvSpPr txBox="1"/>
          <p:nvPr/>
        </p:nvSpPr>
        <p:spPr>
          <a:xfrm>
            <a:off x="2151000" y="3789225"/>
            <a:ext cx="48420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exend"/>
                <a:ea typeface="Lexend"/>
                <a:cs typeface="Lexend"/>
                <a:sym typeface="Lexend"/>
              </a:rPr>
              <a:t>CREDITS:</a:t>
            </a:r>
            <a:r>
              <a:rPr lang="en" sz="1000">
                <a:solidFill>
                  <a:schemeClr val="dk1"/>
                </a:solidFill>
                <a:latin typeface="Lexend"/>
                <a:ea typeface="Lexend"/>
                <a:cs typeface="Lexend"/>
                <a:sym typeface="Lexend"/>
              </a:rPr>
              <a:t> This presentation template was created by </a:t>
            </a:r>
            <a:r>
              <a:rPr lang="en" sz="1000" b="1" u="sng">
                <a:solidFill>
                  <a:schemeClr val="hlink"/>
                </a:solidFill>
                <a:latin typeface="Lexend"/>
                <a:ea typeface="Lexend"/>
                <a:cs typeface="Lexend"/>
                <a:sym typeface="Lexend"/>
                <a:hlinkClick r:id="rId2"/>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exend"/>
                <a:ea typeface="Lexend"/>
                <a:cs typeface="Lexend"/>
                <a:sym typeface="Lexend"/>
              </a:rPr>
              <a:t> </a:t>
            </a:r>
            <a:endParaRPr sz="1000" b="1" u="sng">
              <a:solidFill>
                <a:schemeClr val="dk1"/>
              </a:solidFill>
              <a:latin typeface="Lexend"/>
              <a:ea typeface="Lexend"/>
              <a:cs typeface="Lexend"/>
              <a:sym typeface="Lexend"/>
            </a:endParaRPr>
          </a:p>
        </p:txBody>
      </p:sp>
      <p:grpSp>
        <p:nvGrpSpPr>
          <p:cNvPr id="2975" name="Google Shape;2975;p29"/>
          <p:cNvGrpSpPr/>
          <p:nvPr/>
        </p:nvGrpSpPr>
        <p:grpSpPr>
          <a:xfrm rot="5400000">
            <a:off x="-2050708" y="3851981"/>
            <a:ext cx="3863820" cy="1504029"/>
            <a:chOff x="5118925" y="3316075"/>
            <a:chExt cx="2765798" cy="1076613"/>
          </a:xfrm>
        </p:grpSpPr>
        <p:sp>
          <p:nvSpPr>
            <p:cNvPr id="2976" name="Google Shape;2976;p29"/>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9"/>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9"/>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9"/>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9"/>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9"/>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9"/>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9"/>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9"/>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9"/>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9"/>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9"/>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9"/>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9"/>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9"/>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0" name="Google Shape;3010;p29"/>
          <p:cNvGrpSpPr/>
          <p:nvPr/>
        </p:nvGrpSpPr>
        <p:grpSpPr>
          <a:xfrm rot="10800000" flipH="1">
            <a:off x="7088500" y="-275146"/>
            <a:ext cx="2765798" cy="1076613"/>
            <a:chOff x="5118925" y="3316075"/>
            <a:chExt cx="2765798" cy="1076613"/>
          </a:xfrm>
        </p:grpSpPr>
        <p:sp>
          <p:nvSpPr>
            <p:cNvPr id="3011" name="Google Shape;3011;p29"/>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9"/>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9"/>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9"/>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9"/>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9"/>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9"/>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9"/>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9"/>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9"/>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9"/>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9"/>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9"/>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9"/>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9"/>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9"/>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9"/>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9"/>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9"/>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9"/>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9"/>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9"/>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9"/>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9"/>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9"/>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9"/>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9"/>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9"/>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9"/>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9"/>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9"/>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9"/>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9"/>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9"/>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5" name="Google Shape;3045;p29"/>
          <p:cNvGrpSpPr/>
          <p:nvPr/>
        </p:nvGrpSpPr>
        <p:grpSpPr>
          <a:xfrm rot="10800000" flipH="1">
            <a:off x="257748" y="4509168"/>
            <a:ext cx="1236818" cy="1079132"/>
            <a:chOff x="2389000" y="3547600"/>
            <a:chExt cx="1218300" cy="1062975"/>
          </a:xfrm>
        </p:grpSpPr>
        <p:sp>
          <p:nvSpPr>
            <p:cNvPr id="3046" name="Google Shape;3046;p29"/>
            <p:cNvSpPr/>
            <p:nvPr/>
          </p:nvSpPr>
          <p:spPr>
            <a:xfrm>
              <a:off x="2389000" y="3547600"/>
              <a:ext cx="1218300" cy="1062975"/>
            </a:xfrm>
            <a:custGeom>
              <a:avLst/>
              <a:gdLst/>
              <a:ahLst/>
              <a:cxnLst/>
              <a:rect l="l" t="t" r="r" b="b"/>
              <a:pathLst>
                <a:path w="48732" h="42519" extrusionOk="0">
                  <a:moveTo>
                    <a:pt x="26504" y="1"/>
                  </a:moveTo>
                  <a:cubicBezTo>
                    <a:pt x="26234" y="1"/>
                    <a:pt x="25965" y="9"/>
                    <a:pt x="25701" y="27"/>
                  </a:cubicBezTo>
                  <a:cubicBezTo>
                    <a:pt x="22413" y="234"/>
                    <a:pt x="19702" y="1815"/>
                    <a:pt x="21078" y="5847"/>
                  </a:cubicBezTo>
                  <a:cubicBezTo>
                    <a:pt x="21518" y="7113"/>
                    <a:pt x="24064" y="10745"/>
                    <a:pt x="22729" y="12038"/>
                  </a:cubicBezTo>
                  <a:cubicBezTo>
                    <a:pt x="22454" y="12303"/>
                    <a:pt x="22173" y="12415"/>
                    <a:pt x="21892" y="12415"/>
                  </a:cubicBezTo>
                  <a:cubicBezTo>
                    <a:pt x="20567" y="12415"/>
                    <a:pt x="19267" y="9907"/>
                    <a:pt x="18904" y="9011"/>
                  </a:cubicBezTo>
                  <a:cubicBezTo>
                    <a:pt x="18106" y="7058"/>
                    <a:pt x="17666" y="5035"/>
                    <a:pt x="15602" y="4031"/>
                  </a:cubicBezTo>
                  <a:cubicBezTo>
                    <a:pt x="14928" y="3700"/>
                    <a:pt x="14255" y="3551"/>
                    <a:pt x="13599" y="3551"/>
                  </a:cubicBezTo>
                  <a:cubicBezTo>
                    <a:pt x="12127" y="3551"/>
                    <a:pt x="10741" y="4301"/>
                    <a:pt x="9618" y="5434"/>
                  </a:cubicBezTo>
                  <a:cubicBezTo>
                    <a:pt x="1" y="15078"/>
                    <a:pt x="11049" y="27405"/>
                    <a:pt x="18561" y="33844"/>
                  </a:cubicBezTo>
                  <a:cubicBezTo>
                    <a:pt x="22591" y="37297"/>
                    <a:pt x="27131" y="40187"/>
                    <a:pt x="32401" y="41260"/>
                  </a:cubicBezTo>
                  <a:cubicBezTo>
                    <a:pt x="34820" y="41756"/>
                    <a:pt x="37748" y="42518"/>
                    <a:pt x="40513" y="42518"/>
                  </a:cubicBezTo>
                  <a:cubicBezTo>
                    <a:pt x="41963" y="42518"/>
                    <a:pt x="43368" y="42309"/>
                    <a:pt x="44631" y="41741"/>
                  </a:cubicBezTo>
                  <a:cubicBezTo>
                    <a:pt x="47025" y="40668"/>
                    <a:pt x="47287" y="38521"/>
                    <a:pt x="47617" y="36142"/>
                  </a:cubicBezTo>
                  <a:cubicBezTo>
                    <a:pt x="48731" y="27887"/>
                    <a:pt x="47645" y="20856"/>
                    <a:pt x="42857" y="13992"/>
                  </a:cubicBezTo>
                  <a:cubicBezTo>
                    <a:pt x="39858" y="9699"/>
                    <a:pt x="37340" y="4223"/>
                    <a:pt x="32607" y="1444"/>
                  </a:cubicBezTo>
                  <a:cubicBezTo>
                    <a:pt x="31145" y="596"/>
                    <a:pt x="28761" y="1"/>
                    <a:pt x="26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9"/>
            <p:cNvSpPr/>
            <p:nvPr/>
          </p:nvSpPr>
          <p:spPr>
            <a:xfrm>
              <a:off x="2626700" y="3864925"/>
              <a:ext cx="261425" cy="194800"/>
            </a:xfrm>
            <a:custGeom>
              <a:avLst/>
              <a:gdLst/>
              <a:ahLst/>
              <a:cxnLst/>
              <a:rect l="l" t="t" r="r" b="b"/>
              <a:pathLst>
                <a:path w="10457" h="7792" extrusionOk="0">
                  <a:moveTo>
                    <a:pt x="3792" y="0"/>
                  </a:moveTo>
                  <a:cubicBezTo>
                    <a:pt x="2252" y="0"/>
                    <a:pt x="926" y="828"/>
                    <a:pt x="550" y="2619"/>
                  </a:cubicBezTo>
                  <a:cubicBezTo>
                    <a:pt x="0" y="5219"/>
                    <a:pt x="2820" y="7104"/>
                    <a:pt x="4994" y="7655"/>
                  </a:cubicBezTo>
                  <a:cubicBezTo>
                    <a:pt x="5351" y="7743"/>
                    <a:pt x="5793" y="7792"/>
                    <a:pt x="6269" y="7792"/>
                  </a:cubicBezTo>
                  <a:cubicBezTo>
                    <a:pt x="7791" y="7792"/>
                    <a:pt x="9662" y="7295"/>
                    <a:pt x="10249" y="6017"/>
                  </a:cubicBezTo>
                  <a:cubicBezTo>
                    <a:pt x="10401" y="5674"/>
                    <a:pt x="10456" y="5343"/>
                    <a:pt x="10442" y="4999"/>
                  </a:cubicBezTo>
                  <a:cubicBezTo>
                    <a:pt x="10304" y="2977"/>
                    <a:pt x="7347" y="1092"/>
                    <a:pt x="5833" y="446"/>
                  </a:cubicBezTo>
                  <a:cubicBezTo>
                    <a:pt x="5152" y="152"/>
                    <a:pt x="4453" y="0"/>
                    <a:pt x="3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9"/>
            <p:cNvSpPr/>
            <p:nvPr/>
          </p:nvSpPr>
          <p:spPr>
            <a:xfrm>
              <a:off x="2756025" y="4085675"/>
              <a:ext cx="277225" cy="170425"/>
            </a:xfrm>
            <a:custGeom>
              <a:avLst/>
              <a:gdLst/>
              <a:ahLst/>
              <a:cxnLst/>
              <a:rect l="l" t="t" r="r" b="b"/>
              <a:pathLst>
                <a:path w="11089" h="6817" extrusionOk="0">
                  <a:moveTo>
                    <a:pt x="6260" y="1"/>
                  </a:moveTo>
                  <a:cubicBezTo>
                    <a:pt x="4599" y="1"/>
                    <a:pt x="2582" y="875"/>
                    <a:pt x="1802" y="1782"/>
                  </a:cubicBezTo>
                  <a:cubicBezTo>
                    <a:pt x="1" y="3878"/>
                    <a:pt x="1035" y="6816"/>
                    <a:pt x="3759" y="6816"/>
                  </a:cubicBezTo>
                  <a:cubicBezTo>
                    <a:pt x="3968" y="6816"/>
                    <a:pt x="4187" y="6799"/>
                    <a:pt x="4416" y="6762"/>
                  </a:cubicBezTo>
                  <a:cubicBezTo>
                    <a:pt x="6521" y="6432"/>
                    <a:pt x="11089" y="1892"/>
                    <a:pt x="7635" y="269"/>
                  </a:cubicBezTo>
                  <a:cubicBezTo>
                    <a:pt x="7240" y="82"/>
                    <a:pt x="6766" y="1"/>
                    <a:pt x="6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9"/>
            <p:cNvSpPr/>
            <p:nvPr/>
          </p:nvSpPr>
          <p:spPr>
            <a:xfrm>
              <a:off x="2938150" y="4214150"/>
              <a:ext cx="209150" cy="201650"/>
            </a:xfrm>
            <a:custGeom>
              <a:avLst/>
              <a:gdLst/>
              <a:ahLst/>
              <a:cxnLst/>
              <a:rect l="l" t="t" r="r" b="b"/>
              <a:pathLst>
                <a:path w="8366" h="8066" extrusionOk="0">
                  <a:moveTo>
                    <a:pt x="4938" y="1"/>
                  </a:moveTo>
                  <a:cubicBezTo>
                    <a:pt x="4843" y="1"/>
                    <a:pt x="4745" y="5"/>
                    <a:pt x="4643" y="14"/>
                  </a:cubicBezTo>
                  <a:cubicBezTo>
                    <a:pt x="2771" y="179"/>
                    <a:pt x="653" y="2738"/>
                    <a:pt x="378" y="4265"/>
                  </a:cubicBezTo>
                  <a:cubicBezTo>
                    <a:pt x="1" y="6387"/>
                    <a:pt x="1346" y="8065"/>
                    <a:pt x="3065" y="8065"/>
                  </a:cubicBezTo>
                  <a:cubicBezTo>
                    <a:pt x="3731" y="8065"/>
                    <a:pt x="4453" y="7813"/>
                    <a:pt x="5152" y="7237"/>
                  </a:cubicBezTo>
                  <a:cubicBezTo>
                    <a:pt x="6759" y="5925"/>
                    <a:pt x="8365" y="1"/>
                    <a:pt x="4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9"/>
            <p:cNvSpPr/>
            <p:nvPr/>
          </p:nvSpPr>
          <p:spPr>
            <a:xfrm>
              <a:off x="3125400" y="4293850"/>
              <a:ext cx="169650" cy="214350"/>
            </a:xfrm>
            <a:custGeom>
              <a:avLst/>
              <a:gdLst/>
              <a:ahLst/>
              <a:cxnLst/>
              <a:rect l="l" t="t" r="r" b="b"/>
              <a:pathLst>
                <a:path w="6786" h="8574" extrusionOk="0">
                  <a:moveTo>
                    <a:pt x="3350" y="1"/>
                  </a:moveTo>
                  <a:cubicBezTo>
                    <a:pt x="2954" y="1"/>
                    <a:pt x="2525" y="144"/>
                    <a:pt x="2065" y="472"/>
                  </a:cubicBezTo>
                  <a:cubicBezTo>
                    <a:pt x="537" y="1559"/>
                    <a:pt x="1" y="4847"/>
                    <a:pt x="537" y="6305"/>
                  </a:cubicBezTo>
                  <a:cubicBezTo>
                    <a:pt x="1077" y="7767"/>
                    <a:pt x="2285" y="8573"/>
                    <a:pt x="3475" y="8573"/>
                  </a:cubicBezTo>
                  <a:cubicBezTo>
                    <a:pt x="4558" y="8573"/>
                    <a:pt x="5627" y="7905"/>
                    <a:pt x="6164" y="6457"/>
                  </a:cubicBezTo>
                  <a:cubicBezTo>
                    <a:pt x="6785" y="4757"/>
                    <a:pt x="5629"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9"/>
            <p:cNvSpPr/>
            <p:nvPr/>
          </p:nvSpPr>
          <p:spPr>
            <a:xfrm>
              <a:off x="2979575" y="3664500"/>
              <a:ext cx="181625" cy="238400"/>
            </a:xfrm>
            <a:custGeom>
              <a:avLst/>
              <a:gdLst/>
              <a:ahLst/>
              <a:cxnLst/>
              <a:rect l="l" t="t" r="r" b="b"/>
              <a:pathLst>
                <a:path w="7265" h="9536" extrusionOk="0">
                  <a:moveTo>
                    <a:pt x="3457" y="1"/>
                  </a:moveTo>
                  <a:cubicBezTo>
                    <a:pt x="3451" y="1"/>
                    <a:pt x="3446" y="1"/>
                    <a:pt x="3440" y="1"/>
                  </a:cubicBezTo>
                  <a:cubicBezTo>
                    <a:pt x="1019" y="28"/>
                    <a:pt x="1" y="2175"/>
                    <a:pt x="482" y="4431"/>
                  </a:cubicBezTo>
                  <a:cubicBezTo>
                    <a:pt x="799" y="5931"/>
                    <a:pt x="1954" y="8971"/>
                    <a:pt x="3770" y="9466"/>
                  </a:cubicBezTo>
                  <a:cubicBezTo>
                    <a:pt x="3935" y="9511"/>
                    <a:pt x="4107" y="9536"/>
                    <a:pt x="4283" y="9536"/>
                  </a:cubicBezTo>
                  <a:cubicBezTo>
                    <a:pt x="4432" y="9536"/>
                    <a:pt x="4582" y="9518"/>
                    <a:pt x="4733" y="9481"/>
                  </a:cubicBezTo>
                  <a:cubicBezTo>
                    <a:pt x="6397" y="9095"/>
                    <a:pt x="7265" y="6440"/>
                    <a:pt x="7210" y="4996"/>
                  </a:cubicBezTo>
                  <a:cubicBezTo>
                    <a:pt x="7113" y="2909"/>
                    <a:pt x="5922" y="1"/>
                    <a:pt x="3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9"/>
            <p:cNvSpPr/>
            <p:nvPr/>
          </p:nvSpPr>
          <p:spPr>
            <a:xfrm>
              <a:off x="3146725" y="3829975"/>
              <a:ext cx="211775" cy="190875"/>
            </a:xfrm>
            <a:custGeom>
              <a:avLst/>
              <a:gdLst/>
              <a:ahLst/>
              <a:cxnLst/>
              <a:rect l="l" t="t" r="r" b="b"/>
              <a:pathLst>
                <a:path w="8471" h="7635" extrusionOk="0">
                  <a:moveTo>
                    <a:pt x="4972" y="1"/>
                  </a:moveTo>
                  <a:cubicBezTo>
                    <a:pt x="4385" y="1"/>
                    <a:pt x="3760" y="156"/>
                    <a:pt x="3151" y="495"/>
                  </a:cubicBezTo>
                  <a:cubicBezTo>
                    <a:pt x="1762" y="1266"/>
                    <a:pt x="1" y="4141"/>
                    <a:pt x="441" y="5984"/>
                  </a:cubicBezTo>
                  <a:cubicBezTo>
                    <a:pt x="732" y="7179"/>
                    <a:pt x="1474" y="7634"/>
                    <a:pt x="2377" y="7634"/>
                  </a:cubicBezTo>
                  <a:cubicBezTo>
                    <a:pt x="4336" y="7634"/>
                    <a:pt x="7054" y="5493"/>
                    <a:pt x="7581" y="4100"/>
                  </a:cubicBezTo>
                  <a:cubicBezTo>
                    <a:pt x="8470" y="1729"/>
                    <a:pt x="6932" y="1"/>
                    <a:pt x="4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9"/>
            <p:cNvSpPr/>
            <p:nvPr/>
          </p:nvSpPr>
          <p:spPr>
            <a:xfrm>
              <a:off x="3241375" y="4027025"/>
              <a:ext cx="257925" cy="158350"/>
            </a:xfrm>
            <a:custGeom>
              <a:avLst/>
              <a:gdLst/>
              <a:ahLst/>
              <a:cxnLst/>
              <a:rect l="l" t="t" r="r" b="b"/>
              <a:pathLst>
                <a:path w="10317" h="6334" extrusionOk="0">
                  <a:moveTo>
                    <a:pt x="5722" y="0"/>
                  </a:moveTo>
                  <a:cubicBezTo>
                    <a:pt x="4129" y="0"/>
                    <a:pt x="1191" y="1572"/>
                    <a:pt x="658" y="3385"/>
                  </a:cubicBezTo>
                  <a:cubicBezTo>
                    <a:pt x="1" y="5557"/>
                    <a:pt x="1945" y="6334"/>
                    <a:pt x="4016" y="6334"/>
                  </a:cubicBezTo>
                  <a:cubicBezTo>
                    <a:pt x="5501" y="6334"/>
                    <a:pt x="7051" y="5935"/>
                    <a:pt x="7757" y="5366"/>
                  </a:cubicBezTo>
                  <a:cubicBezTo>
                    <a:pt x="10316" y="3289"/>
                    <a:pt x="8790" y="83"/>
                    <a:pt x="5763" y="1"/>
                  </a:cubicBezTo>
                  <a:cubicBezTo>
                    <a:pt x="5749" y="0"/>
                    <a:pt x="5736" y="0"/>
                    <a:pt x="5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9"/>
            <p:cNvSpPr/>
            <p:nvPr/>
          </p:nvSpPr>
          <p:spPr>
            <a:xfrm>
              <a:off x="3255975" y="4228375"/>
              <a:ext cx="285275" cy="157375"/>
            </a:xfrm>
            <a:custGeom>
              <a:avLst/>
              <a:gdLst/>
              <a:ahLst/>
              <a:cxnLst/>
              <a:rect l="l" t="t" r="r" b="b"/>
              <a:pathLst>
                <a:path w="11411" h="6295" extrusionOk="0">
                  <a:moveTo>
                    <a:pt x="5946" y="1"/>
                  </a:moveTo>
                  <a:cubicBezTo>
                    <a:pt x="4709" y="1"/>
                    <a:pt x="3442" y="289"/>
                    <a:pt x="2716" y="972"/>
                  </a:cubicBezTo>
                  <a:cubicBezTo>
                    <a:pt x="1" y="3478"/>
                    <a:pt x="5112" y="6294"/>
                    <a:pt x="7476" y="6294"/>
                  </a:cubicBezTo>
                  <a:cubicBezTo>
                    <a:pt x="7604" y="6294"/>
                    <a:pt x="7724" y="6286"/>
                    <a:pt x="7834" y="6269"/>
                  </a:cubicBezTo>
                  <a:cubicBezTo>
                    <a:pt x="11095" y="5774"/>
                    <a:pt x="11411" y="2238"/>
                    <a:pt x="8824" y="642"/>
                  </a:cubicBezTo>
                  <a:cubicBezTo>
                    <a:pt x="8181" y="241"/>
                    <a:pt x="7076" y="1"/>
                    <a:pt x="5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9"/>
            <p:cNvSpPr/>
            <p:nvPr/>
          </p:nvSpPr>
          <p:spPr>
            <a:xfrm>
              <a:off x="2966850" y="3917325"/>
              <a:ext cx="239075" cy="283075"/>
            </a:xfrm>
            <a:custGeom>
              <a:avLst/>
              <a:gdLst/>
              <a:ahLst/>
              <a:cxnLst/>
              <a:rect l="l" t="t" r="r" b="b"/>
              <a:pathLst>
                <a:path w="9563" h="11323" extrusionOk="0">
                  <a:moveTo>
                    <a:pt x="0" y="1"/>
                  </a:moveTo>
                  <a:cubicBezTo>
                    <a:pt x="0" y="1"/>
                    <a:pt x="165" y="427"/>
                    <a:pt x="523" y="1142"/>
                  </a:cubicBezTo>
                  <a:cubicBezTo>
                    <a:pt x="867" y="1857"/>
                    <a:pt x="1418" y="2862"/>
                    <a:pt x="2188" y="4004"/>
                  </a:cubicBezTo>
                  <a:cubicBezTo>
                    <a:pt x="3701" y="6315"/>
                    <a:pt x="6191" y="9204"/>
                    <a:pt x="9562" y="11323"/>
                  </a:cubicBezTo>
                  <a:cubicBezTo>
                    <a:pt x="9232" y="10952"/>
                    <a:pt x="7444" y="9081"/>
                    <a:pt x="5503" y="6769"/>
                  </a:cubicBezTo>
                  <a:cubicBezTo>
                    <a:pt x="3536" y="4486"/>
                    <a:pt x="1458" y="17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9"/>
            <p:cNvSpPr/>
            <p:nvPr/>
          </p:nvSpPr>
          <p:spPr>
            <a:xfrm>
              <a:off x="3353800" y="3664450"/>
              <a:ext cx="5850" cy="4225"/>
            </a:xfrm>
            <a:custGeom>
              <a:avLst/>
              <a:gdLst/>
              <a:ahLst/>
              <a:cxnLst/>
              <a:rect l="l" t="t" r="r" b="b"/>
              <a:pathLst>
                <a:path w="234" h="169" extrusionOk="0">
                  <a:moveTo>
                    <a:pt x="111" y="1"/>
                  </a:moveTo>
                  <a:cubicBezTo>
                    <a:pt x="77" y="1"/>
                    <a:pt x="50" y="49"/>
                    <a:pt x="0" y="85"/>
                  </a:cubicBezTo>
                  <a:cubicBezTo>
                    <a:pt x="55" y="127"/>
                    <a:pt x="96" y="168"/>
                    <a:pt x="138" y="168"/>
                  </a:cubicBezTo>
                  <a:cubicBezTo>
                    <a:pt x="165" y="155"/>
                    <a:pt x="193" y="100"/>
                    <a:pt x="234" y="72"/>
                  </a:cubicBezTo>
                  <a:cubicBezTo>
                    <a:pt x="193" y="45"/>
                    <a:pt x="151" y="3"/>
                    <a:pt x="123" y="3"/>
                  </a:cubicBezTo>
                  <a:cubicBezTo>
                    <a:pt x="119" y="2"/>
                    <a:pt x="11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7" name="Google Shape;3057;p29"/>
          <p:cNvGrpSpPr/>
          <p:nvPr/>
        </p:nvGrpSpPr>
        <p:grpSpPr>
          <a:xfrm rot="5400000" flipH="1">
            <a:off x="387875" y="2381580"/>
            <a:ext cx="354275" cy="296400"/>
            <a:chOff x="5613525" y="2508525"/>
            <a:chExt cx="354275" cy="296400"/>
          </a:xfrm>
        </p:grpSpPr>
        <p:sp>
          <p:nvSpPr>
            <p:cNvPr id="3058" name="Google Shape;3058;p29"/>
            <p:cNvSpPr/>
            <p:nvPr/>
          </p:nvSpPr>
          <p:spPr>
            <a:xfrm>
              <a:off x="5613525" y="2508525"/>
              <a:ext cx="49175" cy="296400"/>
            </a:xfrm>
            <a:custGeom>
              <a:avLst/>
              <a:gdLst/>
              <a:ahLst/>
              <a:cxnLst/>
              <a:rect l="l" t="t" r="r" b="b"/>
              <a:pathLst>
                <a:path w="1967" h="11856" extrusionOk="0">
                  <a:moveTo>
                    <a:pt x="1077" y="0"/>
                  </a:moveTo>
                  <a:cubicBezTo>
                    <a:pt x="691" y="0"/>
                    <a:pt x="309" y="248"/>
                    <a:pt x="316" y="743"/>
                  </a:cubicBezTo>
                  <a:cubicBezTo>
                    <a:pt x="316" y="1389"/>
                    <a:pt x="330" y="2022"/>
                    <a:pt x="330" y="2655"/>
                  </a:cubicBezTo>
                  <a:cubicBezTo>
                    <a:pt x="233" y="5572"/>
                    <a:pt x="0" y="8571"/>
                    <a:pt x="385" y="11419"/>
                  </a:cubicBezTo>
                  <a:cubicBezTo>
                    <a:pt x="418" y="11710"/>
                    <a:pt x="670" y="11855"/>
                    <a:pt x="933" y="11855"/>
                  </a:cubicBezTo>
                  <a:cubicBezTo>
                    <a:pt x="994" y="11855"/>
                    <a:pt x="1055" y="11848"/>
                    <a:pt x="1114" y="11832"/>
                  </a:cubicBezTo>
                  <a:cubicBezTo>
                    <a:pt x="1143" y="11835"/>
                    <a:pt x="1172" y="11836"/>
                    <a:pt x="1202" y="11836"/>
                  </a:cubicBezTo>
                  <a:cubicBezTo>
                    <a:pt x="1587" y="11836"/>
                    <a:pt x="1967" y="11588"/>
                    <a:pt x="1967" y="11102"/>
                  </a:cubicBezTo>
                  <a:cubicBezTo>
                    <a:pt x="1939" y="7842"/>
                    <a:pt x="1926" y="4595"/>
                    <a:pt x="1912" y="1334"/>
                  </a:cubicBezTo>
                  <a:cubicBezTo>
                    <a:pt x="1912" y="1224"/>
                    <a:pt x="1884" y="1128"/>
                    <a:pt x="1857" y="1046"/>
                  </a:cubicBezTo>
                  <a:lnTo>
                    <a:pt x="1857" y="743"/>
                  </a:lnTo>
                  <a:cubicBezTo>
                    <a:pt x="1850" y="248"/>
                    <a:pt x="1462"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9"/>
            <p:cNvSpPr/>
            <p:nvPr/>
          </p:nvSpPr>
          <p:spPr>
            <a:xfrm>
              <a:off x="5689525" y="2508525"/>
              <a:ext cx="49550" cy="296400"/>
            </a:xfrm>
            <a:custGeom>
              <a:avLst/>
              <a:gdLst/>
              <a:ahLst/>
              <a:cxnLst/>
              <a:rect l="l" t="t" r="r" b="b"/>
              <a:pathLst>
                <a:path w="1982" h="11856" extrusionOk="0">
                  <a:moveTo>
                    <a:pt x="1091" y="0"/>
                  </a:moveTo>
                  <a:cubicBezTo>
                    <a:pt x="706" y="0"/>
                    <a:pt x="324" y="248"/>
                    <a:pt x="330" y="743"/>
                  </a:cubicBezTo>
                  <a:cubicBezTo>
                    <a:pt x="330" y="1389"/>
                    <a:pt x="345" y="2022"/>
                    <a:pt x="345" y="2655"/>
                  </a:cubicBezTo>
                  <a:cubicBezTo>
                    <a:pt x="234" y="5572"/>
                    <a:pt x="0" y="8571"/>
                    <a:pt x="385" y="11419"/>
                  </a:cubicBezTo>
                  <a:cubicBezTo>
                    <a:pt x="430" y="11710"/>
                    <a:pt x="684" y="11855"/>
                    <a:pt x="947" y="11855"/>
                  </a:cubicBezTo>
                  <a:cubicBezTo>
                    <a:pt x="1008" y="11855"/>
                    <a:pt x="1069" y="11848"/>
                    <a:pt x="1128" y="11832"/>
                  </a:cubicBezTo>
                  <a:cubicBezTo>
                    <a:pt x="1157" y="11835"/>
                    <a:pt x="1187" y="11836"/>
                    <a:pt x="1216" y="11836"/>
                  </a:cubicBezTo>
                  <a:cubicBezTo>
                    <a:pt x="1601" y="11836"/>
                    <a:pt x="1981" y="11588"/>
                    <a:pt x="1981" y="11102"/>
                  </a:cubicBezTo>
                  <a:cubicBezTo>
                    <a:pt x="1954" y="7842"/>
                    <a:pt x="1940" y="4595"/>
                    <a:pt x="1926" y="1334"/>
                  </a:cubicBezTo>
                  <a:cubicBezTo>
                    <a:pt x="1926" y="1224"/>
                    <a:pt x="1899" y="1128"/>
                    <a:pt x="1871" y="1046"/>
                  </a:cubicBezTo>
                  <a:lnTo>
                    <a:pt x="1871" y="743"/>
                  </a:lnTo>
                  <a:cubicBezTo>
                    <a:pt x="1865" y="248"/>
                    <a:pt x="1476" y="0"/>
                    <a:pt x="1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9"/>
            <p:cNvSpPr/>
            <p:nvPr/>
          </p:nvSpPr>
          <p:spPr>
            <a:xfrm>
              <a:off x="5765875" y="2508525"/>
              <a:ext cx="49525" cy="296400"/>
            </a:xfrm>
            <a:custGeom>
              <a:avLst/>
              <a:gdLst/>
              <a:ahLst/>
              <a:cxnLst/>
              <a:rect l="l" t="t" r="r" b="b"/>
              <a:pathLst>
                <a:path w="1981" h="11856" extrusionOk="0">
                  <a:moveTo>
                    <a:pt x="1089" y="0"/>
                  </a:moveTo>
                  <a:cubicBezTo>
                    <a:pt x="706" y="0"/>
                    <a:pt x="324" y="248"/>
                    <a:pt x="330" y="743"/>
                  </a:cubicBezTo>
                  <a:cubicBezTo>
                    <a:pt x="330" y="1389"/>
                    <a:pt x="345" y="2022"/>
                    <a:pt x="345" y="2655"/>
                  </a:cubicBezTo>
                  <a:cubicBezTo>
                    <a:pt x="235" y="5572"/>
                    <a:pt x="0" y="8571"/>
                    <a:pt x="386" y="11419"/>
                  </a:cubicBezTo>
                  <a:cubicBezTo>
                    <a:pt x="430" y="11710"/>
                    <a:pt x="684" y="11855"/>
                    <a:pt x="947" y="11855"/>
                  </a:cubicBezTo>
                  <a:cubicBezTo>
                    <a:pt x="1008" y="11855"/>
                    <a:pt x="1069" y="11848"/>
                    <a:pt x="1128" y="11832"/>
                  </a:cubicBezTo>
                  <a:cubicBezTo>
                    <a:pt x="1158" y="11835"/>
                    <a:pt x="1187" y="11836"/>
                    <a:pt x="1216" y="11836"/>
                  </a:cubicBezTo>
                  <a:cubicBezTo>
                    <a:pt x="1601" y="11836"/>
                    <a:pt x="1980" y="11588"/>
                    <a:pt x="1968" y="11102"/>
                  </a:cubicBezTo>
                  <a:cubicBezTo>
                    <a:pt x="1954" y="7842"/>
                    <a:pt x="1941" y="4595"/>
                    <a:pt x="1926" y="1334"/>
                  </a:cubicBezTo>
                  <a:cubicBezTo>
                    <a:pt x="1926" y="1224"/>
                    <a:pt x="1899" y="1128"/>
                    <a:pt x="1871" y="1046"/>
                  </a:cubicBezTo>
                  <a:cubicBezTo>
                    <a:pt x="1871" y="949"/>
                    <a:pt x="1858" y="839"/>
                    <a:pt x="1858" y="743"/>
                  </a:cubicBezTo>
                  <a:cubicBezTo>
                    <a:pt x="1858" y="248"/>
                    <a:pt x="1473"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9"/>
            <p:cNvSpPr/>
            <p:nvPr/>
          </p:nvSpPr>
          <p:spPr>
            <a:xfrm>
              <a:off x="584222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30" y="11710"/>
                    <a:pt x="684" y="11855"/>
                    <a:pt x="948" y="11855"/>
                  </a:cubicBezTo>
                  <a:cubicBezTo>
                    <a:pt x="1008" y="11855"/>
                    <a:pt x="1069" y="11848"/>
                    <a:pt x="1129" y="11832"/>
                  </a:cubicBezTo>
                  <a:cubicBezTo>
                    <a:pt x="1158" y="11835"/>
                    <a:pt x="1187" y="11836"/>
                    <a:pt x="1216" y="11836"/>
                  </a:cubicBezTo>
                  <a:cubicBezTo>
                    <a:pt x="1600" y="11836"/>
                    <a:pt x="1968" y="11588"/>
                    <a:pt x="1968" y="11102"/>
                  </a:cubicBezTo>
                  <a:cubicBezTo>
                    <a:pt x="1954" y="7842"/>
                    <a:pt x="1941" y="4595"/>
                    <a:pt x="1913" y="1334"/>
                  </a:cubicBezTo>
                  <a:cubicBezTo>
                    <a:pt x="1913" y="1224"/>
                    <a:pt x="1899" y="1128"/>
                    <a:pt x="1858" y="1046"/>
                  </a:cubicBezTo>
                  <a:lnTo>
                    <a:pt x="1858"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9"/>
            <p:cNvSpPr/>
            <p:nvPr/>
          </p:nvSpPr>
          <p:spPr>
            <a:xfrm>
              <a:off x="591857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20" y="11710"/>
                    <a:pt x="681" y="11855"/>
                    <a:pt x="947" y="11855"/>
                  </a:cubicBezTo>
                  <a:cubicBezTo>
                    <a:pt x="1008" y="11855"/>
                    <a:pt x="1070" y="11848"/>
                    <a:pt x="1129" y="11832"/>
                  </a:cubicBezTo>
                  <a:cubicBezTo>
                    <a:pt x="1158" y="11835"/>
                    <a:pt x="1187" y="11836"/>
                    <a:pt x="1217" y="11836"/>
                  </a:cubicBezTo>
                  <a:cubicBezTo>
                    <a:pt x="1600" y="11836"/>
                    <a:pt x="1969" y="11588"/>
                    <a:pt x="1969" y="11102"/>
                  </a:cubicBezTo>
                  <a:cubicBezTo>
                    <a:pt x="1954" y="7842"/>
                    <a:pt x="1941" y="4595"/>
                    <a:pt x="1914" y="1334"/>
                  </a:cubicBezTo>
                  <a:cubicBezTo>
                    <a:pt x="1914" y="1224"/>
                    <a:pt x="1899" y="1128"/>
                    <a:pt x="1859" y="1046"/>
                  </a:cubicBezTo>
                  <a:lnTo>
                    <a:pt x="1859"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3" name="Google Shape;3063;p29"/>
          <p:cNvGrpSpPr/>
          <p:nvPr/>
        </p:nvGrpSpPr>
        <p:grpSpPr>
          <a:xfrm rot="10800000" flipH="1">
            <a:off x="-485531" y="1895889"/>
            <a:ext cx="733488" cy="456751"/>
            <a:chOff x="4819000" y="1410925"/>
            <a:chExt cx="327450" cy="203925"/>
          </a:xfrm>
        </p:grpSpPr>
        <p:sp>
          <p:nvSpPr>
            <p:cNvPr id="3064" name="Google Shape;3064;p29"/>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9"/>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9"/>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9"/>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9"/>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9"/>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9"/>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9"/>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29"/>
          <p:cNvGrpSpPr/>
          <p:nvPr/>
        </p:nvGrpSpPr>
        <p:grpSpPr>
          <a:xfrm>
            <a:off x="8430776" y="2850962"/>
            <a:ext cx="808517" cy="969266"/>
            <a:chOff x="5937150" y="5007400"/>
            <a:chExt cx="373225" cy="447450"/>
          </a:xfrm>
        </p:grpSpPr>
        <p:sp>
          <p:nvSpPr>
            <p:cNvPr id="3073" name="Google Shape;3073;p29"/>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9"/>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9"/>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29"/>
          <p:cNvGrpSpPr/>
          <p:nvPr/>
        </p:nvGrpSpPr>
        <p:grpSpPr>
          <a:xfrm rot="10800000" flipH="1">
            <a:off x="-1016378" y="-774488"/>
            <a:ext cx="2283565" cy="1917593"/>
            <a:chOff x="4946600" y="4739900"/>
            <a:chExt cx="782150" cy="656800"/>
          </a:xfrm>
        </p:grpSpPr>
        <p:sp>
          <p:nvSpPr>
            <p:cNvPr id="3077" name="Google Shape;3077;p29"/>
            <p:cNvSpPr/>
            <p:nvPr/>
          </p:nvSpPr>
          <p:spPr>
            <a:xfrm>
              <a:off x="4997500" y="4739900"/>
              <a:ext cx="731250" cy="602825"/>
            </a:xfrm>
            <a:custGeom>
              <a:avLst/>
              <a:gdLst/>
              <a:ahLst/>
              <a:cxnLst/>
              <a:rect l="l" t="t" r="r" b="b"/>
              <a:pathLst>
                <a:path w="29250" h="24113" extrusionOk="0">
                  <a:moveTo>
                    <a:pt x="15038" y="0"/>
                  </a:moveTo>
                  <a:cubicBezTo>
                    <a:pt x="14303" y="0"/>
                    <a:pt x="14104" y="1588"/>
                    <a:pt x="13965" y="2083"/>
                  </a:cubicBezTo>
                  <a:cubicBezTo>
                    <a:pt x="13676" y="3061"/>
                    <a:pt x="13538" y="4079"/>
                    <a:pt x="13415" y="5097"/>
                  </a:cubicBezTo>
                  <a:cubicBezTo>
                    <a:pt x="13140" y="7298"/>
                    <a:pt x="12864" y="9485"/>
                    <a:pt x="12602" y="11686"/>
                  </a:cubicBezTo>
                  <a:cubicBezTo>
                    <a:pt x="12521" y="12390"/>
                    <a:pt x="12307" y="13228"/>
                    <a:pt x="11500" y="13228"/>
                  </a:cubicBezTo>
                  <a:cubicBezTo>
                    <a:pt x="11487" y="13228"/>
                    <a:pt x="11474" y="13228"/>
                    <a:pt x="11461" y="13227"/>
                  </a:cubicBezTo>
                  <a:cubicBezTo>
                    <a:pt x="10594" y="13200"/>
                    <a:pt x="9783" y="12594"/>
                    <a:pt x="9218" y="11976"/>
                  </a:cubicBezTo>
                  <a:cubicBezTo>
                    <a:pt x="8517" y="11178"/>
                    <a:pt x="8035" y="10228"/>
                    <a:pt x="7374" y="9402"/>
                  </a:cubicBezTo>
                  <a:cubicBezTo>
                    <a:pt x="6466" y="8302"/>
                    <a:pt x="5215" y="7463"/>
                    <a:pt x="3839" y="7064"/>
                  </a:cubicBezTo>
                  <a:cubicBezTo>
                    <a:pt x="3687" y="7013"/>
                    <a:pt x="3524" y="6974"/>
                    <a:pt x="3368" y="6974"/>
                  </a:cubicBezTo>
                  <a:cubicBezTo>
                    <a:pt x="3226" y="6974"/>
                    <a:pt x="3090" y="7006"/>
                    <a:pt x="2972" y="7091"/>
                  </a:cubicBezTo>
                  <a:cubicBezTo>
                    <a:pt x="2711" y="7298"/>
                    <a:pt x="2697" y="7696"/>
                    <a:pt x="2766" y="8027"/>
                  </a:cubicBezTo>
                  <a:cubicBezTo>
                    <a:pt x="3041" y="9430"/>
                    <a:pt x="4197" y="10462"/>
                    <a:pt x="5133" y="11453"/>
                  </a:cubicBezTo>
                  <a:cubicBezTo>
                    <a:pt x="6261" y="12649"/>
                    <a:pt x="7402" y="13847"/>
                    <a:pt x="8338" y="15195"/>
                  </a:cubicBezTo>
                  <a:cubicBezTo>
                    <a:pt x="8489" y="15428"/>
                    <a:pt x="8627" y="15676"/>
                    <a:pt x="8655" y="15938"/>
                  </a:cubicBezTo>
                  <a:cubicBezTo>
                    <a:pt x="8655" y="16131"/>
                    <a:pt x="8613" y="16323"/>
                    <a:pt x="8503" y="16461"/>
                  </a:cubicBezTo>
                  <a:cubicBezTo>
                    <a:pt x="8344" y="16656"/>
                    <a:pt x="8076" y="16754"/>
                    <a:pt x="7826" y="16754"/>
                  </a:cubicBezTo>
                  <a:cubicBezTo>
                    <a:pt x="7794" y="16754"/>
                    <a:pt x="7763" y="16752"/>
                    <a:pt x="7732" y="16749"/>
                  </a:cubicBezTo>
                  <a:cubicBezTo>
                    <a:pt x="6522" y="16667"/>
                    <a:pt x="5160" y="16021"/>
                    <a:pt x="3990" y="15690"/>
                  </a:cubicBezTo>
                  <a:cubicBezTo>
                    <a:pt x="3384" y="15505"/>
                    <a:pt x="2694" y="15328"/>
                    <a:pt x="2027" y="15328"/>
                  </a:cubicBezTo>
                  <a:cubicBezTo>
                    <a:pt x="1454" y="15328"/>
                    <a:pt x="898" y="15459"/>
                    <a:pt x="427" y="15828"/>
                  </a:cubicBezTo>
                  <a:cubicBezTo>
                    <a:pt x="303" y="15924"/>
                    <a:pt x="193" y="16034"/>
                    <a:pt x="138" y="16171"/>
                  </a:cubicBezTo>
                  <a:cubicBezTo>
                    <a:pt x="0" y="16488"/>
                    <a:pt x="235" y="16804"/>
                    <a:pt x="468" y="16984"/>
                  </a:cubicBezTo>
                  <a:cubicBezTo>
                    <a:pt x="2298" y="18455"/>
                    <a:pt x="4540" y="19267"/>
                    <a:pt x="6728" y="20106"/>
                  </a:cubicBezTo>
                  <a:cubicBezTo>
                    <a:pt x="8805" y="20904"/>
                    <a:pt x="10883" y="21757"/>
                    <a:pt x="12919" y="22637"/>
                  </a:cubicBezTo>
                  <a:cubicBezTo>
                    <a:pt x="14253" y="23202"/>
                    <a:pt x="15602" y="23807"/>
                    <a:pt x="17047" y="24055"/>
                  </a:cubicBezTo>
                  <a:cubicBezTo>
                    <a:pt x="17276" y="24094"/>
                    <a:pt x="17499" y="24112"/>
                    <a:pt x="17715" y="24112"/>
                  </a:cubicBezTo>
                  <a:cubicBezTo>
                    <a:pt x="18731" y="24112"/>
                    <a:pt x="19620" y="23709"/>
                    <a:pt x="20527" y="23120"/>
                  </a:cubicBezTo>
                  <a:cubicBezTo>
                    <a:pt x="22178" y="22060"/>
                    <a:pt x="23898" y="21028"/>
                    <a:pt x="25452" y="19818"/>
                  </a:cubicBezTo>
                  <a:cubicBezTo>
                    <a:pt x="26347" y="19115"/>
                    <a:pt x="27213" y="18332"/>
                    <a:pt x="27915" y="17437"/>
                  </a:cubicBezTo>
                  <a:cubicBezTo>
                    <a:pt x="28314" y="16929"/>
                    <a:pt x="28686" y="16378"/>
                    <a:pt x="28934" y="15786"/>
                  </a:cubicBezTo>
                  <a:cubicBezTo>
                    <a:pt x="29016" y="15566"/>
                    <a:pt x="29249" y="14727"/>
                    <a:pt x="29029" y="14480"/>
                  </a:cubicBezTo>
                  <a:cubicBezTo>
                    <a:pt x="29016" y="14465"/>
                    <a:pt x="29002" y="14452"/>
                    <a:pt x="28974" y="14438"/>
                  </a:cubicBezTo>
                  <a:cubicBezTo>
                    <a:pt x="28950" y="14425"/>
                    <a:pt x="28921" y="14419"/>
                    <a:pt x="28888" y="14419"/>
                  </a:cubicBezTo>
                  <a:cubicBezTo>
                    <a:pt x="28425" y="14419"/>
                    <a:pt x="27206" y="15607"/>
                    <a:pt x="26897" y="15800"/>
                  </a:cubicBezTo>
                  <a:cubicBezTo>
                    <a:pt x="26058" y="16351"/>
                    <a:pt x="25219" y="16887"/>
                    <a:pt x="24379" y="17437"/>
                  </a:cubicBezTo>
                  <a:cubicBezTo>
                    <a:pt x="24051" y="17653"/>
                    <a:pt x="23675" y="17868"/>
                    <a:pt x="23299" y="17868"/>
                  </a:cubicBezTo>
                  <a:cubicBezTo>
                    <a:pt x="23219" y="17868"/>
                    <a:pt x="23138" y="17858"/>
                    <a:pt x="23058" y="17837"/>
                  </a:cubicBezTo>
                  <a:cubicBezTo>
                    <a:pt x="22316" y="17630"/>
                    <a:pt x="22205" y="16626"/>
                    <a:pt x="22330" y="15855"/>
                  </a:cubicBezTo>
                  <a:cubicBezTo>
                    <a:pt x="22811" y="12801"/>
                    <a:pt x="24504" y="9499"/>
                    <a:pt x="23183" y="6418"/>
                  </a:cubicBezTo>
                  <a:cubicBezTo>
                    <a:pt x="23038" y="6074"/>
                    <a:pt x="22859" y="5934"/>
                    <a:pt x="22665" y="5934"/>
                  </a:cubicBezTo>
                  <a:cubicBezTo>
                    <a:pt x="21902" y="5934"/>
                    <a:pt x="20898" y="8097"/>
                    <a:pt x="20734" y="8591"/>
                  </a:cubicBezTo>
                  <a:cubicBezTo>
                    <a:pt x="20321" y="9870"/>
                    <a:pt x="20184" y="11205"/>
                    <a:pt x="19812" y="12498"/>
                  </a:cubicBezTo>
                  <a:cubicBezTo>
                    <a:pt x="19607" y="13221"/>
                    <a:pt x="18974" y="13960"/>
                    <a:pt x="18370" y="13960"/>
                  </a:cubicBezTo>
                  <a:cubicBezTo>
                    <a:pt x="18043" y="13960"/>
                    <a:pt x="17724" y="13743"/>
                    <a:pt x="17487" y="13186"/>
                  </a:cubicBezTo>
                  <a:cubicBezTo>
                    <a:pt x="16647" y="11218"/>
                    <a:pt x="16895" y="8701"/>
                    <a:pt x="16854" y="6623"/>
                  </a:cubicBezTo>
                  <a:cubicBezTo>
                    <a:pt x="16827" y="5454"/>
                    <a:pt x="16757" y="4271"/>
                    <a:pt x="16537" y="3129"/>
                  </a:cubicBezTo>
                  <a:cubicBezTo>
                    <a:pt x="16372" y="2276"/>
                    <a:pt x="16207" y="364"/>
                    <a:pt x="15231" y="34"/>
                  </a:cubicBezTo>
                  <a:cubicBezTo>
                    <a:pt x="15163" y="11"/>
                    <a:pt x="15099" y="0"/>
                    <a:pt x="15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9"/>
            <p:cNvSpPr/>
            <p:nvPr/>
          </p:nvSpPr>
          <p:spPr>
            <a:xfrm>
              <a:off x="5080725" y="4847725"/>
              <a:ext cx="78800" cy="75375"/>
            </a:xfrm>
            <a:custGeom>
              <a:avLst/>
              <a:gdLst/>
              <a:ahLst/>
              <a:cxnLst/>
              <a:rect l="l" t="t" r="r" b="b"/>
              <a:pathLst>
                <a:path w="3152" h="3015" extrusionOk="0">
                  <a:moveTo>
                    <a:pt x="2471" y="1"/>
                  </a:moveTo>
                  <a:cubicBezTo>
                    <a:pt x="2428" y="1"/>
                    <a:pt x="2384" y="5"/>
                    <a:pt x="2340" y="13"/>
                  </a:cubicBezTo>
                  <a:cubicBezTo>
                    <a:pt x="2161" y="41"/>
                    <a:pt x="1982" y="109"/>
                    <a:pt x="1844" y="206"/>
                  </a:cubicBezTo>
                  <a:cubicBezTo>
                    <a:pt x="1143" y="687"/>
                    <a:pt x="634" y="1334"/>
                    <a:pt x="193" y="2035"/>
                  </a:cubicBezTo>
                  <a:cubicBezTo>
                    <a:pt x="1" y="2325"/>
                    <a:pt x="70" y="2641"/>
                    <a:pt x="263" y="2833"/>
                  </a:cubicBezTo>
                  <a:cubicBezTo>
                    <a:pt x="381" y="2944"/>
                    <a:pt x="532" y="3014"/>
                    <a:pt x="691" y="3014"/>
                  </a:cubicBezTo>
                  <a:cubicBezTo>
                    <a:pt x="808" y="3014"/>
                    <a:pt x="930" y="2976"/>
                    <a:pt x="1046" y="2888"/>
                  </a:cubicBezTo>
                  <a:cubicBezTo>
                    <a:pt x="1652" y="2462"/>
                    <a:pt x="2244" y="2008"/>
                    <a:pt x="2794" y="1512"/>
                  </a:cubicBezTo>
                  <a:cubicBezTo>
                    <a:pt x="3000" y="1320"/>
                    <a:pt x="3082" y="1004"/>
                    <a:pt x="3152" y="866"/>
                  </a:cubicBezTo>
                  <a:cubicBezTo>
                    <a:pt x="3152" y="323"/>
                    <a:pt x="2852"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9"/>
            <p:cNvSpPr/>
            <p:nvPr/>
          </p:nvSpPr>
          <p:spPr>
            <a:xfrm>
              <a:off x="5188400" y="5074700"/>
              <a:ext cx="65700" cy="72075"/>
            </a:xfrm>
            <a:custGeom>
              <a:avLst/>
              <a:gdLst/>
              <a:ahLst/>
              <a:cxnLst/>
              <a:rect l="l" t="t" r="r" b="b"/>
              <a:pathLst>
                <a:path w="2628" h="2883" extrusionOk="0">
                  <a:moveTo>
                    <a:pt x="1954" y="0"/>
                  </a:moveTo>
                  <a:cubicBezTo>
                    <a:pt x="1651" y="0"/>
                    <a:pt x="1404" y="138"/>
                    <a:pt x="1252" y="358"/>
                  </a:cubicBezTo>
                  <a:cubicBezTo>
                    <a:pt x="881" y="895"/>
                    <a:pt x="523" y="1431"/>
                    <a:pt x="206" y="1981"/>
                  </a:cubicBezTo>
                  <a:cubicBezTo>
                    <a:pt x="0" y="2353"/>
                    <a:pt x="69" y="2656"/>
                    <a:pt x="289" y="2807"/>
                  </a:cubicBezTo>
                  <a:cubicBezTo>
                    <a:pt x="363" y="2856"/>
                    <a:pt x="447" y="2883"/>
                    <a:pt x="536" y="2883"/>
                  </a:cubicBezTo>
                  <a:cubicBezTo>
                    <a:pt x="696" y="2883"/>
                    <a:pt x="875" y="2799"/>
                    <a:pt x="1059" y="2614"/>
                  </a:cubicBezTo>
                  <a:cubicBezTo>
                    <a:pt x="1499" y="2161"/>
                    <a:pt x="1927" y="1706"/>
                    <a:pt x="2339" y="1225"/>
                  </a:cubicBezTo>
                  <a:cubicBezTo>
                    <a:pt x="2463" y="1088"/>
                    <a:pt x="2545" y="881"/>
                    <a:pt x="2573" y="688"/>
                  </a:cubicBezTo>
                  <a:cubicBezTo>
                    <a:pt x="2628" y="317"/>
                    <a:pt x="2339"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9"/>
            <p:cNvSpPr/>
            <p:nvPr/>
          </p:nvSpPr>
          <p:spPr>
            <a:xfrm>
              <a:off x="5269200" y="5117550"/>
              <a:ext cx="66750" cy="64650"/>
            </a:xfrm>
            <a:custGeom>
              <a:avLst/>
              <a:gdLst/>
              <a:ahLst/>
              <a:cxnLst/>
              <a:rect l="l" t="t" r="r" b="b"/>
              <a:pathLst>
                <a:path w="2670" h="2586" extrusionOk="0">
                  <a:moveTo>
                    <a:pt x="2107" y="0"/>
                  </a:moveTo>
                  <a:cubicBezTo>
                    <a:pt x="2080" y="0"/>
                    <a:pt x="2052" y="2"/>
                    <a:pt x="2024" y="6"/>
                  </a:cubicBezTo>
                  <a:cubicBezTo>
                    <a:pt x="1790" y="47"/>
                    <a:pt x="1514" y="172"/>
                    <a:pt x="1349" y="350"/>
                  </a:cubicBezTo>
                  <a:cubicBezTo>
                    <a:pt x="937" y="790"/>
                    <a:pt x="593" y="1272"/>
                    <a:pt x="221" y="1753"/>
                  </a:cubicBezTo>
                  <a:cubicBezTo>
                    <a:pt x="70" y="1960"/>
                    <a:pt x="1" y="2208"/>
                    <a:pt x="208" y="2428"/>
                  </a:cubicBezTo>
                  <a:cubicBezTo>
                    <a:pt x="308" y="2542"/>
                    <a:pt x="423" y="2586"/>
                    <a:pt x="543" y="2586"/>
                  </a:cubicBezTo>
                  <a:cubicBezTo>
                    <a:pt x="654" y="2586"/>
                    <a:pt x="770" y="2549"/>
                    <a:pt x="881" y="2496"/>
                  </a:cubicBezTo>
                  <a:cubicBezTo>
                    <a:pt x="951" y="2469"/>
                    <a:pt x="1019" y="2441"/>
                    <a:pt x="1074" y="2400"/>
                  </a:cubicBezTo>
                  <a:cubicBezTo>
                    <a:pt x="1514" y="2001"/>
                    <a:pt x="1969" y="1616"/>
                    <a:pt x="2382" y="1203"/>
                  </a:cubicBezTo>
                  <a:cubicBezTo>
                    <a:pt x="2519" y="1065"/>
                    <a:pt x="2574" y="832"/>
                    <a:pt x="2670" y="639"/>
                  </a:cubicBezTo>
                  <a:cubicBezTo>
                    <a:pt x="2658" y="285"/>
                    <a:pt x="2424" y="0"/>
                    <a:pt x="2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9"/>
            <p:cNvSpPr/>
            <p:nvPr/>
          </p:nvSpPr>
          <p:spPr>
            <a:xfrm>
              <a:off x="5252700" y="4850100"/>
              <a:ext cx="75000" cy="61325"/>
            </a:xfrm>
            <a:custGeom>
              <a:avLst/>
              <a:gdLst/>
              <a:ahLst/>
              <a:cxnLst/>
              <a:rect l="l" t="t" r="r" b="b"/>
              <a:pathLst>
                <a:path w="3000" h="2453" extrusionOk="0">
                  <a:moveTo>
                    <a:pt x="2532" y="1"/>
                  </a:moveTo>
                  <a:cubicBezTo>
                    <a:pt x="2354" y="56"/>
                    <a:pt x="2229" y="69"/>
                    <a:pt x="2134" y="124"/>
                  </a:cubicBezTo>
                  <a:cubicBezTo>
                    <a:pt x="1391" y="551"/>
                    <a:pt x="730" y="1087"/>
                    <a:pt x="193" y="1748"/>
                  </a:cubicBezTo>
                  <a:cubicBezTo>
                    <a:pt x="56" y="1913"/>
                    <a:pt x="1" y="2133"/>
                    <a:pt x="166" y="2325"/>
                  </a:cubicBezTo>
                  <a:cubicBezTo>
                    <a:pt x="245" y="2417"/>
                    <a:pt x="336" y="2453"/>
                    <a:pt x="432" y="2453"/>
                  </a:cubicBezTo>
                  <a:cubicBezTo>
                    <a:pt x="538" y="2453"/>
                    <a:pt x="650" y="2410"/>
                    <a:pt x="758" y="2353"/>
                  </a:cubicBezTo>
                  <a:cubicBezTo>
                    <a:pt x="799" y="2340"/>
                    <a:pt x="840" y="2312"/>
                    <a:pt x="868" y="2285"/>
                  </a:cubicBezTo>
                  <a:cubicBezTo>
                    <a:pt x="1418" y="1913"/>
                    <a:pt x="1982" y="1542"/>
                    <a:pt x="2519" y="1170"/>
                  </a:cubicBezTo>
                  <a:cubicBezTo>
                    <a:pt x="2656" y="1074"/>
                    <a:pt x="2807" y="950"/>
                    <a:pt x="2877" y="812"/>
                  </a:cubicBezTo>
                  <a:cubicBezTo>
                    <a:pt x="2959" y="661"/>
                    <a:pt x="3000" y="441"/>
                    <a:pt x="2932" y="304"/>
                  </a:cubicBezTo>
                  <a:cubicBezTo>
                    <a:pt x="2862" y="166"/>
                    <a:pt x="2656" y="83"/>
                    <a:pt x="2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9"/>
            <p:cNvSpPr/>
            <p:nvPr/>
          </p:nvSpPr>
          <p:spPr>
            <a:xfrm>
              <a:off x="5185300" y="5219750"/>
              <a:ext cx="62600" cy="63200"/>
            </a:xfrm>
            <a:custGeom>
              <a:avLst/>
              <a:gdLst/>
              <a:ahLst/>
              <a:cxnLst/>
              <a:rect l="l" t="t" r="r" b="b"/>
              <a:pathLst>
                <a:path w="2504" h="2528" extrusionOk="0">
                  <a:moveTo>
                    <a:pt x="1936" y="0"/>
                  </a:moveTo>
                  <a:cubicBezTo>
                    <a:pt x="1914" y="0"/>
                    <a:pt x="1893" y="1"/>
                    <a:pt x="1871" y="4"/>
                  </a:cubicBezTo>
                  <a:cubicBezTo>
                    <a:pt x="1693" y="32"/>
                    <a:pt x="1473" y="128"/>
                    <a:pt x="1363" y="266"/>
                  </a:cubicBezTo>
                  <a:cubicBezTo>
                    <a:pt x="950" y="734"/>
                    <a:pt x="565" y="1215"/>
                    <a:pt x="207" y="1710"/>
                  </a:cubicBezTo>
                  <a:cubicBezTo>
                    <a:pt x="0" y="1985"/>
                    <a:pt x="14" y="2247"/>
                    <a:pt x="179" y="2412"/>
                  </a:cubicBezTo>
                  <a:cubicBezTo>
                    <a:pt x="257" y="2490"/>
                    <a:pt x="353" y="2528"/>
                    <a:pt x="462" y="2528"/>
                  </a:cubicBezTo>
                  <a:cubicBezTo>
                    <a:pt x="586" y="2528"/>
                    <a:pt x="728" y="2479"/>
                    <a:pt x="881" y="2385"/>
                  </a:cubicBezTo>
                  <a:cubicBezTo>
                    <a:pt x="922" y="2357"/>
                    <a:pt x="950" y="2343"/>
                    <a:pt x="977" y="2315"/>
                  </a:cubicBezTo>
                  <a:cubicBezTo>
                    <a:pt x="1403" y="1917"/>
                    <a:pt x="1844" y="1517"/>
                    <a:pt x="2243" y="1091"/>
                  </a:cubicBezTo>
                  <a:cubicBezTo>
                    <a:pt x="2366" y="967"/>
                    <a:pt x="2421" y="761"/>
                    <a:pt x="2504" y="596"/>
                  </a:cubicBezTo>
                  <a:cubicBezTo>
                    <a:pt x="2466" y="262"/>
                    <a:pt x="2235" y="0"/>
                    <a:pt x="1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9"/>
            <p:cNvSpPr/>
            <p:nvPr/>
          </p:nvSpPr>
          <p:spPr>
            <a:xfrm>
              <a:off x="5447050" y="5255750"/>
              <a:ext cx="66400" cy="50450"/>
            </a:xfrm>
            <a:custGeom>
              <a:avLst/>
              <a:gdLst/>
              <a:ahLst/>
              <a:cxnLst/>
              <a:rect l="l" t="t" r="r" b="b"/>
              <a:pathLst>
                <a:path w="2656" h="2018" extrusionOk="0">
                  <a:moveTo>
                    <a:pt x="2003" y="1"/>
                  </a:moveTo>
                  <a:cubicBezTo>
                    <a:pt x="1946" y="1"/>
                    <a:pt x="1888" y="8"/>
                    <a:pt x="1830" y="22"/>
                  </a:cubicBezTo>
                  <a:cubicBezTo>
                    <a:pt x="1720" y="50"/>
                    <a:pt x="1609" y="92"/>
                    <a:pt x="1514" y="160"/>
                  </a:cubicBezTo>
                  <a:cubicBezTo>
                    <a:pt x="1142" y="435"/>
                    <a:pt x="771" y="710"/>
                    <a:pt x="399" y="1000"/>
                  </a:cubicBezTo>
                  <a:cubicBezTo>
                    <a:pt x="303" y="1068"/>
                    <a:pt x="220" y="1192"/>
                    <a:pt x="165" y="1316"/>
                  </a:cubicBezTo>
                  <a:cubicBezTo>
                    <a:pt x="0" y="1688"/>
                    <a:pt x="220" y="2018"/>
                    <a:pt x="716" y="2018"/>
                  </a:cubicBezTo>
                  <a:cubicBezTo>
                    <a:pt x="784" y="2003"/>
                    <a:pt x="963" y="1976"/>
                    <a:pt x="1101" y="1893"/>
                  </a:cubicBezTo>
                  <a:cubicBezTo>
                    <a:pt x="1472" y="1688"/>
                    <a:pt x="1844" y="1453"/>
                    <a:pt x="2215" y="1220"/>
                  </a:cubicBezTo>
                  <a:cubicBezTo>
                    <a:pt x="2325" y="1151"/>
                    <a:pt x="2407" y="1055"/>
                    <a:pt x="2477" y="958"/>
                  </a:cubicBezTo>
                  <a:cubicBezTo>
                    <a:pt x="2628" y="738"/>
                    <a:pt x="2655" y="490"/>
                    <a:pt x="2504" y="270"/>
                  </a:cubicBezTo>
                  <a:cubicBezTo>
                    <a:pt x="2396" y="97"/>
                    <a:pt x="2211"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9"/>
            <p:cNvSpPr/>
            <p:nvPr/>
          </p:nvSpPr>
          <p:spPr>
            <a:xfrm>
              <a:off x="5160875" y="4968600"/>
              <a:ext cx="62625" cy="61750"/>
            </a:xfrm>
            <a:custGeom>
              <a:avLst/>
              <a:gdLst/>
              <a:ahLst/>
              <a:cxnLst/>
              <a:rect l="l" t="t" r="r" b="b"/>
              <a:pathLst>
                <a:path w="2505" h="2470" extrusionOk="0">
                  <a:moveTo>
                    <a:pt x="2067" y="1"/>
                  </a:moveTo>
                  <a:cubicBezTo>
                    <a:pt x="1993" y="1"/>
                    <a:pt x="1916" y="18"/>
                    <a:pt x="1844" y="49"/>
                  </a:cubicBezTo>
                  <a:cubicBezTo>
                    <a:pt x="1692" y="104"/>
                    <a:pt x="1527" y="172"/>
                    <a:pt x="1432" y="282"/>
                  </a:cubicBezTo>
                  <a:cubicBezTo>
                    <a:pt x="1005" y="750"/>
                    <a:pt x="592" y="1217"/>
                    <a:pt x="193" y="1700"/>
                  </a:cubicBezTo>
                  <a:cubicBezTo>
                    <a:pt x="111" y="1795"/>
                    <a:pt x="56" y="1920"/>
                    <a:pt x="42" y="2043"/>
                  </a:cubicBezTo>
                  <a:cubicBezTo>
                    <a:pt x="1" y="2291"/>
                    <a:pt x="152" y="2456"/>
                    <a:pt x="454" y="2470"/>
                  </a:cubicBezTo>
                  <a:cubicBezTo>
                    <a:pt x="524" y="2428"/>
                    <a:pt x="674" y="2401"/>
                    <a:pt x="784" y="2305"/>
                  </a:cubicBezTo>
                  <a:cubicBezTo>
                    <a:pt x="1267" y="1920"/>
                    <a:pt x="1734" y="1534"/>
                    <a:pt x="2202" y="1122"/>
                  </a:cubicBezTo>
                  <a:cubicBezTo>
                    <a:pt x="2325" y="1025"/>
                    <a:pt x="2435" y="847"/>
                    <a:pt x="2463" y="695"/>
                  </a:cubicBezTo>
                  <a:cubicBezTo>
                    <a:pt x="2505" y="530"/>
                    <a:pt x="2463" y="309"/>
                    <a:pt x="2380" y="172"/>
                  </a:cubicBezTo>
                  <a:cubicBezTo>
                    <a:pt x="2311" y="51"/>
                    <a:pt x="2193" y="1"/>
                    <a:pt x="2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9"/>
            <p:cNvSpPr/>
            <p:nvPr/>
          </p:nvSpPr>
          <p:spPr>
            <a:xfrm>
              <a:off x="5010925" y="4968700"/>
              <a:ext cx="60550" cy="56575"/>
            </a:xfrm>
            <a:custGeom>
              <a:avLst/>
              <a:gdLst/>
              <a:ahLst/>
              <a:cxnLst/>
              <a:rect l="l" t="t" r="r" b="b"/>
              <a:pathLst>
                <a:path w="2422" h="2263" extrusionOk="0">
                  <a:moveTo>
                    <a:pt x="1930" y="1"/>
                  </a:moveTo>
                  <a:cubicBezTo>
                    <a:pt x="1723" y="1"/>
                    <a:pt x="1485" y="58"/>
                    <a:pt x="1349" y="182"/>
                  </a:cubicBezTo>
                  <a:cubicBezTo>
                    <a:pt x="936" y="595"/>
                    <a:pt x="551" y="1048"/>
                    <a:pt x="179" y="1503"/>
                  </a:cubicBezTo>
                  <a:cubicBezTo>
                    <a:pt x="0" y="1736"/>
                    <a:pt x="28" y="2011"/>
                    <a:pt x="193" y="2149"/>
                  </a:cubicBezTo>
                  <a:cubicBezTo>
                    <a:pt x="285" y="2229"/>
                    <a:pt x="380" y="2263"/>
                    <a:pt x="474" y="2263"/>
                  </a:cubicBezTo>
                  <a:cubicBezTo>
                    <a:pt x="590" y="2263"/>
                    <a:pt x="705" y="2212"/>
                    <a:pt x="812" y="2136"/>
                  </a:cubicBezTo>
                  <a:cubicBezTo>
                    <a:pt x="1252" y="1819"/>
                    <a:pt x="1692" y="1489"/>
                    <a:pt x="2105" y="1131"/>
                  </a:cubicBezTo>
                  <a:cubicBezTo>
                    <a:pt x="2270" y="993"/>
                    <a:pt x="2352" y="746"/>
                    <a:pt x="2422" y="650"/>
                  </a:cubicBezTo>
                  <a:cubicBezTo>
                    <a:pt x="2422" y="265"/>
                    <a:pt x="2257" y="3"/>
                    <a:pt x="1995" y="3"/>
                  </a:cubicBezTo>
                  <a:cubicBezTo>
                    <a:pt x="1974" y="2"/>
                    <a:pt x="1952"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9"/>
            <p:cNvSpPr/>
            <p:nvPr/>
          </p:nvSpPr>
          <p:spPr>
            <a:xfrm>
              <a:off x="5354175" y="5117775"/>
              <a:ext cx="65375" cy="52925"/>
            </a:xfrm>
            <a:custGeom>
              <a:avLst/>
              <a:gdLst/>
              <a:ahLst/>
              <a:cxnLst/>
              <a:rect l="l" t="t" r="r" b="b"/>
              <a:pathLst>
                <a:path w="2615" h="2117" extrusionOk="0">
                  <a:moveTo>
                    <a:pt x="2050" y="0"/>
                  </a:moveTo>
                  <a:cubicBezTo>
                    <a:pt x="1895" y="0"/>
                    <a:pt x="1722" y="56"/>
                    <a:pt x="1555" y="176"/>
                  </a:cubicBezTo>
                  <a:cubicBezTo>
                    <a:pt x="1211" y="410"/>
                    <a:pt x="881" y="685"/>
                    <a:pt x="564" y="946"/>
                  </a:cubicBezTo>
                  <a:cubicBezTo>
                    <a:pt x="399" y="1098"/>
                    <a:pt x="207" y="1249"/>
                    <a:pt x="96" y="1428"/>
                  </a:cubicBezTo>
                  <a:cubicBezTo>
                    <a:pt x="14" y="1552"/>
                    <a:pt x="1" y="1758"/>
                    <a:pt x="56" y="1882"/>
                  </a:cubicBezTo>
                  <a:cubicBezTo>
                    <a:pt x="96" y="1992"/>
                    <a:pt x="262" y="2047"/>
                    <a:pt x="358" y="2116"/>
                  </a:cubicBezTo>
                  <a:cubicBezTo>
                    <a:pt x="509" y="2061"/>
                    <a:pt x="634" y="2047"/>
                    <a:pt x="716" y="1992"/>
                  </a:cubicBezTo>
                  <a:cubicBezTo>
                    <a:pt x="1211" y="1676"/>
                    <a:pt x="1720" y="1373"/>
                    <a:pt x="2202" y="1029"/>
                  </a:cubicBezTo>
                  <a:cubicBezTo>
                    <a:pt x="2545" y="781"/>
                    <a:pt x="2615" y="410"/>
                    <a:pt x="2450" y="176"/>
                  </a:cubicBezTo>
                  <a:cubicBezTo>
                    <a:pt x="2357" y="62"/>
                    <a:pt x="2214" y="0"/>
                    <a:pt x="2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9"/>
            <p:cNvSpPr/>
            <p:nvPr/>
          </p:nvSpPr>
          <p:spPr>
            <a:xfrm>
              <a:off x="5229675" y="5277025"/>
              <a:ext cx="54000" cy="57300"/>
            </a:xfrm>
            <a:custGeom>
              <a:avLst/>
              <a:gdLst/>
              <a:ahLst/>
              <a:cxnLst/>
              <a:rect l="l" t="t" r="r" b="b"/>
              <a:pathLst>
                <a:path w="2160" h="2292" extrusionOk="0">
                  <a:moveTo>
                    <a:pt x="1581" y="0"/>
                  </a:moveTo>
                  <a:cubicBezTo>
                    <a:pt x="1546" y="0"/>
                    <a:pt x="1509" y="4"/>
                    <a:pt x="1472" y="11"/>
                  </a:cubicBezTo>
                  <a:cubicBezTo>
                    <a:pt x="1307" y="52"/>
                    <a:pt x="1101" y="149"/>
                    <a:pt x="991" y="286"/>
                  </a:cubicBezTo>
                  <a:cubicBezTo>
                    <a:pt x="674" y="685"/>
                    <a:pt x="386" y="1125"/>
                    <a:pt x="96" y="1552"/>
                  </a:cubicBezTo>
                  <a:cubicBezTo>
                    <a:pt x="41" y="1648"/>
                    <a:pt x="14" y="1785"/>
                    <a:pt x="0" y="1910"/>
                  </a:cubicBezTo>
                  <a:cubicBezTo>
                    <a:pt x="0" y="2137"/>
                    <a:pt x="156" y="2291"/>
                    <a:pt x="360" y="2291"/>
                  </a:cubicBezTo>
                  <a:cubicBezTo>
                    <a:pt x="390" y="2291"/>
                    <a:pt x="422" y="2288"/>
                    <a:pt x="454" y="2281"/>
                  </a:cubicBezTo>
                  <a:cubicBezTo>
                    <a:pt x="564" y="2253"/>
                    <a:pt x="688" y="2212"/>
                    <a:pt x="771" y="2130"/>
                  </a:cubicBezTo>
                  <a:cubicBezTo>
                    <a:pt x="1156" y="1800"/>
                    <a:pt x="1527" y="1469"/>
                    <a:pt x="1871" y="1112"/>
                  </a:cubicBezTo>
                  <a:cubicBezTo>
                    <a:pt x="2009" y="987"/>
                    <a:pt x="2064" y="782"/>
                    <a:pt x="2160" y="602"/>
                  </a:cubicBezTo>
                  <a:cubicBezTo>
                    <a:pt x="2123" y="257"/>
                    <a:pt x="1887" y="0"/>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9"/>
            <p:cNvSpPr/>
            <p:nvPr/>
          </p:nvSpPr>
          <p:spPr>
            <a:xfrm>
              <a:off x="5141275" y="5048675"/>
              <a:ext cx="54350" cy="55625"/>
            </a:xfrm>
            <a:custGeom>
              <a:avLst/>
              <a:gdLst/>
              <a:ahLst/>
              <a:cxnLst/>
              <a:rect l="l" t="t" r="r" b="b"/>
              <a:pathLst>
                <a:path w="2174" h="2225" extrusionOk="0">
                  <a:moveTo>
                    <a:pt x="1577" y="0"/>
                  </a:moveTo>
                  <a:cubicBezTo>
                    <a:pt x="1443" y="0"/>
                    <a:pt x="1312" y="60"/>
                    <a:pt x="1211" y="161"/>
                  </a:cubicBezTo>
                  <a:cubicBezTo>
                    <a:pt x="936" y="450"/>
                    <a:pt x="688" y="753"/>
                    <a:pt x="455" y="1056"/>
                  </a:cubicBezTo>
                  <a:cubicBezTo>
                    <a:pt x="303" y="1234"/>
                    <a:pt x="138" y="1426"/>
                    <a:pt x="55" y="1633"/>
                  </a:cubicBezTo>
                  <a:cubicBezTo>
                    <a:pt x="0" y="1771"/>
                    <a:pt x="0" y="2019"/>
                    <a:pt x="83" y="2101"/>
                  </a:cubicBezTo>
                  <a:cubicBezTo>
                    <a:pt x="179" y="2211"/>
                    <a:pt x="400" y="2211"/>
                    <a:pt x="565" y="2224"/>
                  </a:cubicBezTo>
                  <a:cubicBezTo>
                    <a:pt x="647" y="2224"/>
                    <a:pt x="743" y="2169"/>
                    <a:pt x="812" y="2114"/>
                  </a:cubicBezTo>
                  <a:cubicBezTo>
                    <a:pt x="1183" y="1771"/>
                    <a:pt x="1568" y="1426"/>
                    <a:pt x="1913" y="1069"/>
                  </a:cubicBezTo>
                  <a:cubicBezTo>
                    <a:pt x="2036" y="945"/>
                    <a:pt x="2078" y="753"/>
                    <a:pt x="2174" y="533"/>
                  </a:cubicBezTo>
                  <a:cubicBezTo>
                    <a:pt x="2064" y="381"/>
                    <a:pt x="1981" y="188"/>
                    <a:pt x="1830" y="78"/>
                  </a:cubicBezTo>
                  <a:cubicBezTo>
                    <a:pt x="1750" y="25"/>
                    <a:pt x="1663" y="0"/>
                    <a:pt x="1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9"/>
            <p:cNvSpPr/>
            <p:nvPr/>
          </p:nvSpPr>
          <p:spPr>
            <a:xfrm>
              <a:off x="4947975" y="4952725"/>
              <a:ext cx="62975" cy="50800"/>
            </a:xfrm>
            <a:custGeom>
              <a:avLst/>
              <a:gdLst/>
              <a:ahLst/>
              <a:cxnLst/>
              <a:rect l="l" t="t" r="r" b="b"/>
              <a:pathLst>
                <a:path w="2519" h="2032" extrusionOk="0">
                  <a:moveTo>
                    <a:pt x="1922" y="0"/>
                  </a:moveTo>
                  <a:cubicBezTo>
                    <a:pt x="1760" y="0"/>
                    <a:pt x="1581" y="59"/>
                    <a:pt x="1418" y="188"/>
                  </a:cubicBezTo>
                  <a:cubicBezTo>
                    <a:pt x="1018" y="491"/>
                    <a:pt x="647" y="834"/>
                    <a:pt x="290" y="1165"/>
                  </a:cubicBezTo>
                  <a:cubicBezTo>
                    <a:pt x="207" y="1247"/>
                    <a:pt x="138" y="1357"/>
                    <a:pt x="97" y="1467"/>
                  </a:cubicBezTo>
                  <a:cubicBezTo>
                    <a:pt x="0" y="1770"/>
                    <a:pt x="193" y="2018"/>
                    <a:pt x="565" y="2032"/>
                  </a:cubicBezTo>
                  <a:cubicBezTo>
                    <a:pt x="633" y="2004"/>
                    <a:pt x="771" y="1990"/>
                    <a:pt x="867" y="1922"/>
                  </a:cubicBezTo>
                  <a:cubicBezTo>
                    <a:pt x="1280" y="1647"/>
                    <a:pt x="1706" y="1371"/>
                    <a:pt x="2091" y="1069"/>
                  </a:cubicBezTo>
                  <a:cubicBezTo>
                    <a:pt x="2436" y="794"/>
                    <a:pt x="2518" y="422"/>
                    <a:pt x="2326" y="174"/>
                  </a:cubicBezTo>
                  <a:cubicBezTo>
                    <a:pt x="2235" y="62"/>
                    <a:pt x="2088" y="0"/>
                    <a:pt x="1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9"/>
            <p:cNvSpPr/>
            <p:nvPr/>
          </p:nvSpPr>
          <p:spPr>
            <a:xfrm>
              <a:off x="5273000" y="5339075"/>
              <a:ext cx="54375" cy="57625"/>
            </a:xfrm>
            <a:custGeom>
              <a:avLst/>
              <a:gdLst/>
              <a:ahLst/>
              <a:cxnLst/>
              <a:rect l="l" t="t" r="r" b="b"/>
              <a:pathLst>
                <a:path w="2175" h="2305" extrusionOk="0">
                  <a:moveTo>
                    <a:pt x="1601" y="0"/>
                  </a:moveTo>
                  <a:cubicBezTo>
                    <a:pt x="1483" y="0"/>
                    <a:pt x="1366" y="49"/>
                    <a:pt x="1280" y="143"/>
                  </a:cubicBezTo>
                  <a:cubicBezTo>
                    <a:pt x="1060" y="349"/>
                    <a:pt x="867" y="597"/>
                    <a:pt x="689" y="844"/>
                  </a:cubicBezTo>
                  <a:cubicBezTo>
                    <a:pt x="469" y="1134"/>
                    <a:pt x="276" y="1450"/>
                    <a:pt x="97" y="1767"/>
                  </a:cubicBezTo>
                  <a:cubicBezTo>
                    <a:pt x="1" y="1932"/>
                    <a:pt x="14" y="2152"/>
                    <a:pt x="193" y="2248"/>
                  </a:cubicBezTo>
                  <a:cubicBezTo>
                    <a:pt x="268" y="2292"/>
                    <a:pt x="358" y="2305"/>
                    <a:pt x="451" y="2305"/>
                  </a:cubicBezTo>
                  <a:cubicBezTo>
                    <a:pt x="531" y="2305"/>
                    <a:pt x="613" y="2295"/>
                    <a:pt x="689" y="2289"/>
                  </a:cubicBezTo>
                  <a:cubicBezTo>
                    <a:pt x="785" y="2275"/>
                    <a:pt x="867" y="2193"/>
                    <a:pt x="936" y="2124"/>
                  </a:cubicBezTo>
                  <a:cubicBezTo>
                    <a:pt x="1267" y="1767"/>
                    <a:pt x="1610" y="1422"/>
                    <a:pt x="1913" y="1051"/>
                  </a:cubicBezTo>
                  <a:cubicBezTo>
                    <a:pt x="2023" y="927"/>
                    <a:pt x="2078" y="734"/>
                    <a:pt x="2175" y="528"/>
                  </a:cubicBezTo>
                  <a:cubicBezTo>
                    <a:pt x="2078" y="376"/>
                    <a:pt x="1995" y="198"/>
                    <a:pt x="1858" y="88"/>
                  </a:cubicBezTo>
                  <a:cubicBezTo>
                    <a:pt x="1781" y="29"/>
                    <a:pt x="1691" y="0"/>
                    <a:pt x="1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9"/>
            <p:cNvSpPr/>
            <p:nvPr/>
          </p:nvSpPr>
          <p:spPr>
            <a:xfrm>
              <a:off x="5246875" y="4933425"/>
              <a:ext cx="58825" cy="57725"/>
            </a:xfrm>
            <a:custGeom>
              <a:avLst/>
              <a:gdLst/>
              <a:ahLst/>
              <a:cxnLst/>
              <a:rect l="l" t="t" r="r" b="b"/>
              <a:pathLst>
                <a:path w="2353" h="2309" extrusionOk="0">
                  <a:moveTo>
                    <a:pt x="1867" y="0"/>
                  </a:moveTo>
                  <a:cubicBezTo>
                    <a:pt x="1825" y="0"/>
                    <a:pt x="1784" y="4"/>
                    <a:pt x="1747" y="10"/>
                  </a:cubicBezTo>
                  <a:cubicBezTo>
                    <a:pt x="1609" y="38"/>
                    <a:pt x="1459" y="162"/>
                    <a:pt x="1349" y="272"/>
                  </a:cubicBezTo>
                  <a:cubicBezTo>
                    <a:pt x="963" y="698"/>
                    <a:pt x="578" y="1139"/>
                    <a:pt x="206" y="1579"/>
                  </a:cubicBezTo>
                  <a:cubicBezTo>
                    <a:pt x="124" y="1676"/>
                    <a:pt x="69" y="1799"/>
                    <a:pt x="41" y="1923"/>
                  </a:cubicBezTo>
                  <a:cubicBezTo>
                    <a:pt x="0" y="2143"/>
                    <a:pt x="138" y="2309"/>
                    <a:pt x="454" y="2309"/>
                  </a:cubicBezTo>
                  <a:cubicBezTo>
                    <a:pt x="523" y="2281"/>
                    <a:pt x="674" y="2226"/>
                    <a:pt x="798" y="2129"/>
                  </a:cubicBezTo>
                  <a:cubicBezTo>
                    <a:pt x="1238" y="1758"/>
                    <a:pt x="1679" y="1359"/>
                    <a:pt x="2105" y="960"/>
                  </a:cubicBezTo>
                  <a:cubicBezTo>
                    <a:pt x="2215" y="850"/>
                    <a:pt x="2312" y="698"/>
                    <a:pt x="2339" y="561"/>
                  </a:cubicBezTo>
                  <a:cubicBezTo>
                    <a:pt x="2352" y="410"/>
                    <a:pt x="2325" y="190"/>
                    <a:pt x="2229" y="107"/>
                  </a:cubicBezTo>
                  <a:cubicBezTo>
                    <a:pt x="2146" y="34"/>
                    <a:pt x="1999" y="0"/>
                    <a:pt x="1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9"/>
            <p:cNvSpPr/>
            <p:nvPr/>
          </p:nvSpPr>
          <p:spPr>
            <a:xfrm>
              <a:off x="5295350" y="5212125"/>
              <a:ext cx="55050" cy="51550"/>
            </a:xfrm>
            <a:custGeom>
              <a:avLst/>
              <a:gdLst/>
              <a:ahLst/>
              <a:cxnLst/>
              <a:rect l="l" t="t" r="r" b="b"/>
              <a:pathLst>
                <a:path w="2202" h="2062" extrusionOk="0">
                  <a:moveTo>
                    <a:pt x="1657" y="0"/>
                  </a:moveTo>
                  <a:cubicBezTo>
                    <a:pt x="1611" y="0"/>
                    <a:pt x="1563" y="7"/>
                    <a:pt x="1514" y="21"/>
                  </a:cubicBezTo>
                  <a:cubicBezTo>
                    <a:pt x="1336" y="61"/>
                    <a:pt x="1143" y="171"/>
                    <a:pt x="1005" y="309"/>
                  </a:cubicBezTo>
                  <a:cubicBezTo>
                    <a:pt x="730" y="584"/>
                    <a:pt x="483" y="874"/>
                    <a:pt x="235" y="1190"/>
                  </a:cubicBezTo>
                  <a:cubicBezTo>
                    <a:pt x="15" y="1451"/>
                    <a:pt x="1" y="1727"/>
                    <a:pt x="152" y="1905"/>
                  </a:cubicBezTo>
                  <a:cubicBezTo>
                    <a:pt x="239" y="2006"/>
                    <a:pt x="364" y="2062"/>
                    <a:pt x="503" y="2062"/>
                  </a:cubicBezTo>
                  <a:cubicBezTo>
                    <a:pt x="628" y="2062"/>
                    <a:pt x="765" y="2017"/>
                    <a:pt x="895" y="1919"/>
                  </a:cubicBezTo>
                  <a:cubicBezTo>
                    <a:pt x="1266" y="1657"/>
                    <a:pt x="1611" y="1369"/>
                    <a:pt x="1941" y="1066"/>
                  </a:cubicBezTo>
                  <a:cubicBezTo>
                    <a:pt x="2064" y="942"/>
                    <a:pt x="2119" y="736"/>
                    <a:pt x="2202" y="571"/>
                  </a:cubicBezTo>
                  <a:cubicBezTo>
                    <a:pt x="2167" y="240"/>
                    <a:pt x="1939" y="0"/>
                    <a:pt x="1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9"/>
            <p:cNvSpPr/>
            <p:nvPr/>
          </p:nvSpPr>
          <p:spPr>
            <a:xfrm>
              <a:off x="5280900" y="5002550"/>
              <a:ext cx="62525" cy="58450"/>
            </a:xfrm>
            <a:custGeom>
              <a:avLst/>
              <a:gdLst/>
              <a:ahLst/>
              <a:cxnLst/>
              <a:rect l="l" t="t" r="r" b="b"/>
              <a:pathLst>
                <a:path w="2501" h="2338" extrusionOk="0">
                  <a:moveTo>
                    <a:pt x="2084" y="1"/>
                  </a:moveTo>
                  <a:cubicBezTo>
                    <a:pt x="1987" y="1"/>
                    <a:pt x="1884" y="39"/>
                    <a:pt x="1789" y="121"/>
                  </a:cubicBezTo>
                  <a:cubicBezTo>
                    <a:pt x="1184" y="657"/>
                    <a:pt x="634" y="1250"/>
                    <a:pt x="56" y="1827"/>
                  </a:cubicBezTo>
                  <a:cubicBezTo>
                    <a:pt x="43" y="1841"/>
                    <a:pt x="28" y="1868"/>
                    <a:pt x="28" y="1882"/>
                  </a:cubicBezTo>
                  <a:cubicBezTo>
                    <a:pt x="43" y="2020"/>
                    <a:pt x="1" y="2185"/>
                    <a:pt x="70" y="2281"/>
                  </a:cubicBezTo>
                  <a:cubicBezTo>
                    <a:pt x="109" y="2330"/>
                    <a:pt x="217" y="2337"/>
                    <a:pt x="320" y="2337"/>
                  </a:cubicBezTo>
                  <a:cubicBezTo>
                    <a:pt x="363" y="2337"/>
                    <a:pt x="405" y="2336"/>
                    <a:pt x="441" y="2336"/>
                  </a:cubicBezTo>
                  <a:cubicBezTo>
                    <a:pt x="510" y="2336"/>
                    <a:pt x="579" y="2281"/>
                    <a:pt x="634" y="2240"/>
                  </a:cubicBezTo>
                  <a:cubicBezTo>
                    <a:pt x="1171" y="1800"/>
                    <a:pt x="1707" y="1373"/>
                    <a:pt x="2230" y="919"/>
                  </a:cubicBezTo>
                  <a:cubicBezTo>
                    <a:pt x="2367" y="809"/>
                    <a:pt x="2436" y="617"/>
                    <a:pt x="2491" y="534"/>
                  </a:cubicBezTo>
                  <a:cubicBezTo>
                    <a:pt x="2501" y="207"/>
                    <a:pt x="230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9"/>
            <p:cNvSpPr/>
            <p:nvPr/>
          </p:nvSpPr>
          <p:spPr>
            <a:xfrm>
              <a:off x="5388900" y="5146525"/>
              <a:ext cx="57825" cy="50700"/>
            </a:xfrm>
            <a:custGeom>
              <a:avLst/>
              <a:gdLst/>
              <a:ahLst/>
              <a:cxnLst/>
              <a:rect l="l" t="t" r="r" b="b"/>
              <a:pathLst>
                <a:path w="2313" h="2028" extrusionOk="0">
                  <a:moveTo>
                    <a:pt x="1818" y="1"/>
                  </a:moveTo>
                  <a:cubicBezTo>
                    <a:pt x="1778" y="1"/>
                    <a:pt x="1736" y="6"/>
                    <a:pt x="1693" y="16"/>
                  </a:cubicBezTo>
                  <a:cubicBezTo>
                    <a:pt x="1556" y="44"/>
                    <a:pt x="1418" y="113"/>
                    <a:pt x="1308" y="209"/>
                  </a:cubicBezTo>
                  <a:cubicBezTo>
                    <a:pt x="923" y="567"/>
                    <a:pt x="551" y="939"/>
                    <a:pt x="180" y="1310"/>
                  </a:cubicBezTo>
                  <a:cubicBezTo>
                    <a:pt x="125" y="1365"/>
                    <a:pt x="56" y="1434"/>
                    <a:pt x="43" y="1502"/>
                  </a:cubicBezTo>
                  <a:cubicBezTo>
                    <a:pt x="28" y="1640"/>
                    <a:pt x="1" y="1805"/>
                    <a:pt x="56" y="1887"/>
                  </a:cubicBezTo>
                  <a:cubicBezTo>
                    <a:pt x="125" y="1970"/>
                    <a:pt x="290" y="2012"/>
                    <a:pt x="413" y="2025"/>
                  </a:cubicBezTo>
                  <a:cubicBezTo>
                    <a:pt x="425" y="2027"/>
                    <a:pt x="436" y="2028"/>
                    <a:pt x="448" y="2028"/>
                  </a:cubicBezTo>
                  <a:cubicBezTo>
                    <a:pt x="522" y="2028"/>
                    <a:pt x="602" y="1992"/>
                    <a:pt x="661" y="1957"/>
                  </a:cubicBezTo>
                  <a:cubicBezTo>
                    <a:pt x="1129" y="1654"/>
                    <a:pt x="1611" y="1337"/>
                    <a:pt x="2064" y="1007"/>
                  </a:cubicBezTo>
                  <a:cubicBezTo>
                    <a:pt x="2202" y="911"/>
                    <a:pt x="2257" y="704"/>
                    <a:pt x="2312" y="622"/>
                  </a:cubicBezTo>
                  <a:cubicBezTo>
                    <a:pt x="2312" y="238"/>
                    <a:pt x="2093" y="1"/>
                    <a:pt x="18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9"/>
            <p:cNvSpPr/>
            <p:nvPr/>
          </p:nvSpPr>
          <p:spPr>
            <a:xfrm>
              <a:off x="5344200" y="5048150"/>
              <a:ext cx="57475" cy="48750"/>
            </a:xfrm>
            <a:custGeom>
              <a:avLst/>
              <a:gdLst/>
              <a:ahLst/>
              <a:cxnLst/>
              <a:rect l="l" t="t" r="r" b="b"/>
              <a:pathLst>
                <a:path w="2299" h="1950" extrusionOk="0">
                  <a:moveTo>
                    <a:pt x="1750" y="1"/>
                  </a:moveTo>
                  <a:cubicBezTo>
                    <a:pt x="1643" y="1"/>
                    <a:pt x="1529" y="28"/>
                    <a:pt x="1418" y="86"/>
                  </a:cubicBezTo>
                  <a:cubicBezTo>
                    <a:pt x="923" y="347"/>
                    <a:pt x="510" y="719"/>
                    <a:pt x="193" y="1187"/>
                  </a:cubicBezTo>
                  <a:cubicBezTo>
                    <a:pt x="55" y="1379"/>
                    <a:pt x="0" y="1613"/>
                    <a:pt x="180" y="1805"/>
                  </a:cubicBezTo>
                  <a:cubicBezTo>
                    <a:pt x="276" y="1909"/>
                    <a:pt x="382" y="1950"/>
                    <a:pt x="491" y="1950"/>
                  </a:cubicBezTo>
                  <a:cubicBezTo>
                    <a:pt x="599" y="1950"/>
                    <a:pt x="709" y="1909"/>
                    <a:pt x="812" y="1847"/>
                  </a:cubicBezTo>
                  <a:cubicBezTo>
                    <a:pt x="1225" y="1572"/>
                    <a:pt x="1638" y="1297"/>
                    <a:pt x="2023" y="1007"/>
                  </a:cubicBezTo>
                  <a:cubicBezTo>
                    <a:pt x="2174" y="884"/>
                    <a:pt x="2243" y="691"/>
                    <a:pt x="2298" y="594"/>
                  </a:cubicBezTo>
                  <a:cubicBezTo>
                    <a:pt x="2298" y="219"/>
                    <a:pt x="2051" y="1"/>
                    <a:pt x="1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9"/>
            <p:cNvSpPr/>
            <p:nvPr/>
          </p:nvSpPr>
          <p:spPr>
            <a:xfrm>
              <a:off x="5272325" y="4780725"/>
              <a:ext cx="55050" cy="53125"/>
            </a:xfrm>
            <a:custGeom>
              <a:avLst/>
              <a:gdLst/>
              <a:ahLst/>
              <a:cxnLst/>
              <a:rect l="l" t="t" r="r" b="b"/>
              <a:pathLst>
                <a:path w="2202" h="2125" extrusionOk="0">
                  <a:moveTo>
                    <a:pt x="1573" y="0"/>
                  </a:moveTo>
                  <a:cubicBezTo>
                    <a:pt x="1434" y="0"/>
                    <a:pt x="1294" y="57"/>
                    <a:pt x="1169" y="148"/>
                  </a:cubicBezTo>
                  <a:cubicBezTo>
                    <a:pt x="729" y="478"/>
                    <a:pt x="399" y="918"/>
                    <a:pt x="151" y="1413"/>
                  </a:cubicBezTo>
                  <a:cubicBezTo>
                    <a:pt x="41" y="1620"/>
                    <a:pt x="0" y="1854"/>
                    <a:pt x="220" y="2033"/>
                  </a:cubicBezTo>
                  <a:cubicBezTo>
                    <a:pt x="301" y="2098"/>
                    <a:pt x="380" y="2125"/>
                    <a:pt x="456" y="2125"/>
                  </a:cubicBezTo>
                  <a:cubicBezTo>
                    <a:pt x="588" y="2125"/>
                    <a:pt x="712" y="2046"/>
                    <a:pt x="826" y="1950"/>
                  </a:cubicBezTo>
                  <a:cubicBezTo>
                    <a:pt x="1184" y="1648"/>
                    <a:pt x="1541" y="1345"/>
                    <a:pt x="1871" y="1028"/>
                  </a:cubicBezTo>
                  <a:cubicBezTo>
                    <a:pt x="2009" y="905"/>
                    <a:pt x="2077" y="725"/>
                    <a:pt x="2202" y="520"/>
                  </a:cubicBezTo>
                  <a:cubicBezTo>
                    <a:pt x="2064" y="354"/>
                    <a:pt x="1981" y="175"/>
                    <a:pt x="1844" y="79"/>
                  </a:cubicBezTo>
                  <a:cubicBezTo>
                    <a:pt x="1757" y="25"/>
                    <a:pt x="1665" y="0"/>
                    <a:pt x="1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9"/>
            <p:cNvSpPr/>
            <p:nvPr/>
          </p:nvSpPr>
          <p:spPr>
            <a:xfrm>
              <a:off x="5341800" y="5252800"/>
              <a:ext cx="52300" cy="47625"/>
            </a:xfrm>
            <a:custGeom>
              <a:avLst/>
              <a:gdLst/>
              <a:ahLst/>
              <a:cxnLst/>
              <a:rect l="l" t="t" r="r" b="b"/>
              <a:pathLst>
                <a:path w="2092" h="1905" extrusionOk="0">
                  <a:moveTo>
                    <a:pt x="1563" y="1"/>
                  </a:moveTo>
                  <a:cubicBezTo>
                    <a:pt x="1478" y="1"/>
                    <a:pt x="1391" y="23"/>
                    <a:pt x="1307" y="72"/>
                  </a:cubicBezTo>
                  <a:cubicBezTo>
                    <a:pt x="771" y="375"/>
                    <a:pt x="371" y="828"/>
                    <a:pt x="55" y="1338"/>
                  </a:cubicBezTo>
                  <a:cubicBezTo>
                    <a:pt x="0" y="1434"/>
                    <a:pt x="14" y="1668"/>
                    <a:pt x="83" y="1764"/>
                  </a:cubicBezTo>
                  <a:cubicBezTo>
                    <a:pt x="179" y="1861"/>
                    <a:pt x="371" y="1874"/>
                    <a:pt x="523" y="1901"/>
                  </a:cubicBezTo>
                  <a:cubicBezTo>
                    <a:pt x="531" y="1903"/>
                    <a:pt x="539" y="1904"/>
                    <a:pt x="547" y="1904"/>
                  </a:cubicBezTo>
                  <a:cubicBezTo>
                    <a:pt x="600" y="1904"/>
                    <a:pt x="668" y="1868"/>
                    <a:pt x="716" y="1833"/>
                  </a:cubicBezTo>
                  <a:cubicBezTo>
                    <a:pt x="1114" y="1544"/>
                    <a:pt x="1499" y="1283"/>
                    <a:pt x="1872" y="966"/>
                  </a:cubicBezTo>
                  <a:cubicBezTo>
                    <a:pt x="1995" y="870"/>
                    <a:pt x="2050" y="691"/>
                    <a:pt x="2092" y="608"/>
                  </a:cubicBezTo>
                  <a:cubicBezTo>
                    <a:pt x="2081" y="240"/>
                    <a:pt x="1837" y="1"/>
                    <a:pt x="1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9"/>
            <p:cNvSpPr/>
            <p:nvPr/>
          </p:nvSpPr>
          <p:spPr>
            <a:xfrm>
              <a:off x="5179450" y="4772350"/>
              <a:ext cx="56675" cy="48450"/>
            </a:xfrm>
            <a:custGeom>
              <a:avLst/>
              <a:gdLst/>
              <a:ahLst/>
              <a:cxnLst/>
              <a:rect l="l" t="t" r="r" b="b"/>
              <a:pathLst>
                <a:path w="2267" h="1938" extrusionOk="0">
                  <a:moveTo>
                    <a:pt x="1786" y="0"/>
                  </a:moveTo>
                  <a:cubicBezTo>
                    <a:pt x="1680" y="0"/>
                    <a:pt x="1567" y="36"/>
                    <a:pt x="1459" y="112"/>
                  </a:cubicBezTo>
                  <a:cubicBezTo>
                    <a:pt x="1005" y="442"/>
                    <a:pt x="592" y="855"/>
                    <a:pt x="193" y="1253"/>
                  </a:cubicBezTo>
                  <a:cubicBezTo>
                    <a:pt x="41" y="1405"/>
                    <a:pt x="1" y="1625"/>
                    <a:pt x="152" y="1803"/>
                  </a:cubicBezTo>
                  <a:cubicBezTo>
                    <a:pt x="234" y="1900"/>
                    <a:pt x="331" y="1938"/>
                    <a:pt x="431" y="1938"/>
                  </a:cubicBezTo>
                  <a:cubicBezTo>
                    <a:pt x="530" y="1938"/>
                    <a:pt x="633" y="1900"/>
                    <a:pt x="729" y="1845"/>
                  </a:cubicBezTo>
                  <a:cubicBezTo>
                    <a:pt x="1156" y="1556"/>
                    <a:pt x="1597" y="1267"/>
                    <a:pt x="1995" y="950"/>
                  </a:cubicBezTo>
                  <a:cubicBezTo>
                    <a:pt x="2133" y="840"/>
                    <a:pt x="2202" y="648"/>
                    <a:pt x="2257" y="565"/>
                  </a:cubicBezTo>
                  <a:cubicBezTo>
                    <a:pt x="2266" y="213"/>
                    <a:pt x="2047" y="0"/>
                    <a:pt x="17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9"/>
            <p:cNvSpPr/>
            <p:nvPr/>
          </p:nvSpPr>
          <p:spPr>
            <a:xfrm>
              <a:off x="5420550" y="5199525"/>
              <a:ext cx="54725" cy="45050"/>
            </a:xfrm>
            <a:custGeom>
              <a:avLst/>
              <a:gdLst/>
              <a:ahLst/>
              <a:cxnLst/>
              <a:rect l="l" t="t" r="r" b="b"/>
              <a:pathLst>
                <a:path w="2189" h="1802" extrusionOk="0">
                  <a:moveTo>
                    <a:pt x="1674" y="1"/>
                  </a:moveTo>
                  <a:cubicBezTo>
                    <a:pt x="1572" y="1"/>
                    <a:pt x="1466" y="32"/>
                    <a:pt x="1363" y="98"/>
                  </a:cubicBezTo>
                  <a:cubicBezTo>
                    <a:pt x="950" y="373"/>
                    <a:pt x="578" y="730"/>
                    <a:pt x="221" y="1088"/>
                  </a:cubicBezTo>
                  <a:cubicBezTo>
                    <a:pt x="55" y="1240"/>
                    <a:pt x="0" y="1473"/>
                    <a:pt x="166" y="1680"/>
                  </a:cubicBezTo>
                  <a:cubicBezTo>
                    <a:pt x="247" y="1768"/>
                    <a:pt x="340" y="1801"/>
                    <a:pt x="435" y="1801"/>
                  </a:cubicBezTo>
                  <a:cubicBezTo>
                    <a:pt x="549" y="1801"/>
                    <a:pt x="666" y="1754"/>
                    <a:pt x="771" y="1694"/>
                  </a:cubicBezTo>
                  <a:cubicBezTo>
                    <a:pt x="1156" y="1473"/>
                    <a:pt x="1541" y="1240"/>
                    <a:pt x="1899" y="992"/>
                  </a:cubicBezTo>
                  <a:cubicBezTo>
                    <a:pt x="2051" y="882"/>
                    <a:pt x="2133" y="690"/>
                    <a:pt x="2188" y="607"/>
                  </a:cubicBezTo>
                  <a:cubicBezTo>
                    <a:pt x="2188" y="234"/>
                    <a:pt x="1952" y="1"/>
                    <a:pt x="1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9"/>
            <p:cNvSpPr/>
            <p:nvPr/>
          </p:nvSpPr>
          <p:spPr>
            <a:xfrm>
              <a:off x="4946600" y="5039900"/>
              <a:ext cx="52650" cy="47550"/>
            </a:xfrm>
            <a:custGeom>
              <a:avLst/>
              <a:gdLst/>
              <a:ahLst/>
              <a:cxnLst/>
              <a:rect l="l" t="t" r="r" b="b"/>
              <a:pathLst>
                <a:path w="2106" h="1902" extrusionOk="0">
                  <a:moveTo>
                    <a:pt x="1530" y="1"/>
                  </a:moveTo>
                  <a:cubicBezTo>
                    <a:pt x="1449" y="1"/>
                    <a:pt x="1368" y="24"/>
                    <a:pt x="1293" y="71"/>
                  </a:cubicBezTo>
                  <a:cubicBezTo>
                    <a:pt x="785" y="388"/>
                    <a:pt x="400" y="842"/>
                    <a:pt x="125" y="1379"/>
                  </a:cubicBezTo>
                  <a:cubicBezTo>
                    <a:pt x="0" y="1627"/>
                    <a:pt x="207" y="1902"/>
                    <a:pt x="510" y="1902"/>
                  </a:cubicBezTo>
                  <a:cubicBezTo>
                    <a:pt x="523" y="1902"/>
                    <a:pt x="550" y="1902"/>
                    <a:pt x="578" y="1887"/>
                  </a:cubicBezTo>
                  <a:cubicBezTo>
                    <a:pt x="1156" y="1640"/>
                    <a:pt x="1651" y="1282"/>
                    <a:pt x="1996" y="746"/>
                  </a:cubicBezTo>
                  <a:cubicBezTo>
                    <a:pt x="2106" y="554"/>
                    <a:pt x="2051" y="333"/>
                    <a:pt x="1899" y="168"/>
                  </a:cubicBezTo>
                  <a:cubicBezTo>
                    <a:pt x="1789" y="58"/>
                    <a:pt x="1659" y="1"/>
                    <a:pt x="15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9"/>
            <p:cNvSpPr/>
            <p:nvPr/>
          </p:nvSpPr>
          <p:spPr>
            <a:xfrm>
              <a:off x="5101375" y="4948100"/>
              <a:ext cx="57800" cy="46450"/>
            </a:xfrm>
            <a:custGeom>
              <a:avLst/>
              <a:gdLst/>
              <a:ahLst/>
              <a:cxnLst/>
              <a:rect l="l" t="t" r="r" b="b"/>
              <a:pathLst>
                <a:path w="2312" h="1858" extrusionOk="0">
                  <a:moveTo>
                    <a:pt x="1907" y="1"/>
                  </a:moveTo>
                  <a:cubicBezTo>
                    <a:pt x="1900" y="1"/>
                    <a:pt x="1893" y="1"/>
                    <a:pt x="1886" y="1"/>
                  </a:cubicBezTo>
                  <a:cubicBezTo>
                    <a:pt x="1720" y="29"/>
                    <a:pt x="1541" y="84"/>
                    <a:pt x="1418" y="181"/>
                  </a:cubicBezTo>
                  <a:cubicBezTo>
                    <a:pt x="1018" y="511"/>
                    <a:pt x="633" y="869"/>
                    <a:pt x="262" y="1212"/>
                  </a:cubicBezTo>
                  <a:cubicBezTo>
                    <a:pt x="110" y="1350"/>
                    <a:pt x="0" y="1529"/>
                    <a:pt x="152" y="1722"/>
                  </a:cubicBezTo>
                  <a:cubicBezTo>
                    <a:pt x="222" y="1820"/>
                    <a:pt x="311" y="1857"/>
                    <a:pt x="404" y="1857"/>
                  </a:cubicBezTo>
                  <a:cubicBezTo>
                    <a:pt x="493" y="1857"/>
                    <a:pt x="587" y="1823"/>
                    <a:pt x="675" y="1777"/>
                  </a:cubicBezTo>
                  <a:cubicBezTo>
                    <a:pt x="1143" y="1487"/>
                    <a:pt x="1596" y="1212"/>
                    <a:pt x="2051" y="896"/>
                  </a:cubicBezTo>
                  <a:cubicBezTo>
                    <a:pt x="2188" y="799"/>
                    <a:pt x="2256" y="621"/>
                    <a:pt x="2311" y="538"/>
                  </a:cubicBezTo>
                  <a:cubicBezTo>
                    <a:pt x="2311" y="218"/>
                    <a:pt x="2143" y="1"/>
                    <a:pt x="1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9"/>
            <p:cNvSpPr/>
            <p:nvPr/>
          </p:nvSpPr>
          <p:spPr>
            <a:xfrm>
              <a:off x="5016075" y="5037750"/>
              <a:ext cx="53675" cy="54800"/>
            </a:xfrm>
            <a:custGeom>
              <a:avLst/>
              <a:gdLst/>
              <a:ahLst/>
              <a:cxnLst/>
              <a:rect l="l" t="t" r="r" b="b"/>
              <a:pathLst>
                <a:path w="2147" h="2192" extrusionOk="0">
                  <a:moveTo>
                    <a:pt x="1780" y="0"/>
                  </a:moveTo>
                  <a:cubicBezTo>
                    <a:pt x="1756" y="0"/>
                    <a:pt x="1732" y="2"/>
                    <a:pt x="1706" y="7"/>
                  </a:cubicBezTo>
                  <a:cubicBezTo>
                    <a:pt x="1569" y="34"/>
                    <a:pt x="1418" y="102"/>
                    <a:pt x="1321" y="199"/>
                  </a:cubicBezTo>
                  <a:cubicBezTo>
                    <a:pt x="895" y="667"/>
                    <a:pt x="482" y="1148"/>
                    <a:pt x="83" y="1643"/>
                  </a:cubicBezTo>
                  <a:cubicBezTo>
                    <a:pt x="15" y="1740"/>
                    <a:pt x="0" y="2001"/>
                    <a:pt x="70" y="2098"/>
                  </a:cubicBezTo>
                  <a:cubicBezTo>
                    <a:pt x="121" y="2165"/>
                    <a:pt x="183" y="2191"/>
                    <a:pt x="247" y="2191"/>
                  </a:cubicBezTo>
                  <a:cubicBezTo>
                    <a:pt x="353" y="2191"/>
                    <a:pt x="465" y="2120"/>
                    <a:pt x="551" y="2043"/>
                  </a:cubicBezTo>
                  <a:cubicBezTo>
                    <a:pt x="1033" y="1616"/>
                    <a:pt x="1500" y="1190"/>
                    <a:pt x="1954" y="750"/>
                  </a:cubicBezTo>
                  <a:cubicBezTo>
                    <a:pt x="2051" y="667"/>
                    <a:pt x="2106" y="515"/>
                    <a:pt x="2146" y="447"/>
                  </a:cubicBezTo>
                  <a:cubicBezTo>
                    <a:pt x="2146" y="162"/>
                    <a:pt x="1991" y="0"/>
                    <a:pt x="1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9"/>
            <p:cNvSpPr/>
            <p:nvPr/>
          </p:nvSpPr>
          <p:spPr>
            <a:xfrm>
              <a:off x="5181150" y="4859100"/>
              <a:ext cx="54375" cy="48450"/>
            </a:xfrm>
            <a:custGeom>
              <a:avLst/>
              <a:gdLst/>
              <a:ahLst/>
              <a:cxnLst/>
              <a:rect l="l" t="t" r="r" b="b"/>
              <a:pathLst>
                <a:path w="2175" h="1938" extrusionOk="0">
                  <a:moveTo>
                    <a:pt x="1830" y="1"/>
                  </a:moveTo>
                  <a:cubicBezTo>
                    <a:pt x="1774" y="1"/>
                    <a:pt x="1717" y="6"/>
                    <a:pt x="1666" y="12"/>
                  </a:cubicBezTo>
                  <a:cubicBezTo>
                    <a:pt x="1584" y="26"/>
                    <a:pt x="1501" y="109"/>
                    <a:pt x="1446" y="164"/>
                  </a:cubicBezTo>
                  <a:cubicBezTo>
                    <a:pt x="1047" y="562"/>
                    <a:pt x="661" y="947"/>
                    <a:pt x="276" y="1347"/>
                  </a:cubicBezTo>
                  <a:cubicBezTo>
                    <a:pt x="194" y="1429"/>
                    <a:pt x="111" y="1525"/>
                    <a:pt x="70" y="1635"/>
                  </a:cubicBezTo>
                  <a:cubicBezTo>
                    <a:pt x="1" y="1828"/>
                    <a:pt x="98" y="1938"/>
                    <a:pt x="345" y="1938"/>
                  </a:cubicBezTo>
                  <a:cubicBezTo>
                    <a:pt x="401" y="1910"/>
                    <a:pt x="524" y="1897"/>
                    <a:pt x="606" y="1828"/>
                  </a:cubicBezTo>
                  <a:cubicBezTo>
                    <a:pt x="1061" y="1470"/>
                    <a:pt x="1529" y="1112"/>
                    <a:pt x="1982" y="727"/>
                  </a:cubicBezTo>
                  <a:cubicBezTo>
                    <a:pt x="2079" y="659"/>
                    <a:pt x="2147" y="521"/>
                    <a:pt x="2162" y="411"/>
                  </a:cubicBezTo>
                  <a:cubicBezTo>
                    <a:pt x="2175" y="287"/>
                    <a:pt x="2120" y="122"/>
                    <a:pt x="2037" y="54"/>
                  </a:cubicBezTo>
                  <a:cubicBezTo>
                    <a:pt x="1988" y="13"/>
                    <a:pt x="1910" y="1"/>
                    <a:pt x="1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4" name="Google Shape;3104;p29"/>
          <p:cNvSpPr/>
          <p:nvPr/>
        </p:nvSpPr>
        <p:spPr>
          <a:xfrm rot="899961" flipH="1">
            <a:off x="8466246" y="827723"/>
            <a:ext cx="1137851" cy="531974"/>
          </a:xfrm>
          <a:custGeom>
            <a:avLst/>
            <a:gdLst/>
            <a:ahLst/>
            <a:cxnLst/>
            <a:rect l="l" t="t" r="r" b="b"/>
            <a:pathLst>
              <a:path w="22644" h="10586" extrusionOk="0">
                <a:moveTo>
                  <a:pt x="9057" y="1600"/>
                </a:moveTo>
                <a:cubicBezTo>
                  <a:pt x="9289" y="1600"/>
                  <a:pt x="9519" y="1640"/>
                  <a:pt x="9739" y="1713"/>
                </a:cubicBezTo>
                <a:cubicBezTo>
                  <a:pt x="9904" y="1768"/>
                  <a:pt x="10096" y="1851"/>
                  <a:pt x="10221" y="1988"/>
                </a:cubicBezTo>
                <a:cubicBezTo>
                  <a:pt x="10358" y="2153"/>
                  <a:pt x="10276" y="2333"/>
                  <a:pt x="10138" y="2470"/>
                </a:cubicBezTo>
                <a:cubicBezTo>
                  <a:pt x="9849" y="2759"/>
                  <a:pt x="9395" y="2938"/>
                  <a:pt x="9023" y="3089"/>
                </a:cubicBezTo>
                <a:cubicBezTo>
                  <a:pt x="8625" y="3241"/>
                  <a:pt x="8198" y="3364"/>
                  <a:pt x="7772" y="3446"/>
                </a:cubicBezTo>
                <a:cubicBezTo>
                  <a:pt x="7554" y="3489"/>
                  <a:pt x="7333" y="3521"/>
                  <a:pt x="7111" y="3543"/>
                </a:cubicBezTo>
                <a:lnTo>
                  <a:pt x="7111" y="3543"/>
                </a:lnTo>
                <a:cubicBezTo>
                  <a:pt x="7111" y="3470"/>
                  <a:pt x="7116" y="3397"/>
                  <a:pt x="7125" y="3323"/>
                </a:cubicBezTo>
                <a:cubicBezTo>
                  <a:pt x="7222" y="2525"/>
                  <a:pt x="7813" y="1851"/>
                  <a:pt x="8583" y="1658"/>
                </a:cubicBezTo>
                <a:cubicBezTo>
                  <a:pt x="8740" y="1619"/>
                  <a:pt x="8899" y="1600"/>
                  <a:pt x="9057" y="1600"/>
                </a:cubicBezTo>
                <a:close/>
                <a:moveTo>
                  <a:pt x="20667" y="1022"/>
                </a:moveTo>
                <a:cubicBezTo>
                  <a:pt x="21074" y="1022"/>
                  <a:pt x="21470" y="1137"/>
                  <a:pt x="21791" y="1438"/>
                </a:cubicBezTo>
                <a:cubicBezTo>
                  <a:pt x="22080" y="1700"/>
                  <a:pt x="22218" y="2071"/>
                  <a:pt x="22163" y="2456"/>
                </a:cubicBezTo>
                <a:cubicBezTo>
                  <a:pt x="22093" y="2869"/>
                  <a:pt x="21846" y="3226"/>
                  <a:pt x="21585" y="3529"/>
                </a:cubicBezTo>
                <a:cubicBezTo>
                  <a:pt x="21062" y="4134"/>
                  <a:pt x="20387" y="4630"/>
                  <a:pt x="19699" y="5042"/>
                </a:cubicBezTo>
                <a:cubicBezTo>
                  <a:pt x="18900" y="5513"/>
                  <a:pt x="18040" y="5867"/>
                  <a:pt x="17145" y="6118"/>
                </a:cubicBezTo>
                <a:lnTo>
                  <a:pt x="17145" y="6118"/>
                </a:lnTo>
                <a:cubicBezTo>
                  <a:pt x="17001" y="5752"/>
                  <a:pt x="16906" y="5368"/>
                  <a:pt x="16880" y="4974"/>
                </a:cubicBezTo>
                <a:cubicBezTo>
                  <a:pt x="16825" y="4189"/>
                  <a:pt x="17045" y="3419"/>
                  <a:pt x="17526" y="2786"/>
                </a:cubicBezTo>
                <a:cubicBezTo>
                  <a:pt x="18008" y="2153"/>
                  <a:pt x="18681" y="1658"/>
                  <a:pt x="19411" y="1328"/>
                </a:cubicBezTo>
                <a:cubicBezTo>
                  <a:pt x="19793" y="1151"/>
                  <a:pt x="20237" y="1022"/>
                  <a:pt x="20667" y="1022"/>
                </a:cubicBezTo>
                <a:close/>
                <a:moveTo>
                  <a:pt x="282" y="1"/>
                </a:moveTo>
                <a:cubicBezTo>
                  <a:pt x="141" y="1"/>
                  <a:pt x="0" y="149"/>
                  <a:pt x="95" y="310"/>
                </a:cubicBezTo>
                <a:cubicBezTo>
                  <a:pt x="976" y="1837"/>
                  <a:pt x="2406" y="3006"/>
                  <a:pt x="4057" y="3598"/>
                </a:cubicBezTo>
                <a:cubicBezTo>
                  <a:pt x="4814" y="3860"/>
                  <a:pt x="5612" y="3988"/>
                  <a:pt x="6409" y="3988"/>
                </a:cubicBezTo>
                <a:cubicBezTo>
                  <a:pt x="6519" y="3988"/>
                  <a:pt x="6629" y="3985"/>
                  <a:pt x="6739" y="3981"/>
                </a:cubicBezTo>
                <a:lnTo>
                  <a:pt x="6739" y="3981"/>
                </a:lnTo>
                <a:cubicBezTo>
                  <a:pt x="6739" y="3982"/>
                  <a:pt x="6739" y="3983"/>
                  <a:pt x="6740" y="3984"/>
                </a:cubicBezTo>
                <a:cubicBezTo>
                  <a:pt x="6891" y="4837"/>
                  <a:pt x="7497" y="5552"/>
                  <a:pt x="8212" y="6005"/>
                </a:cubicBezTo>
                <a:cubicBezTo>
                  <a:pt x="9065" y="6528"/>
                  <a:pt x="10083" y="6721"/>
                  <a:pt x="11059" y="6845"/>
                </a:cubicBezTo>
                <a:cubicBezTo>
                  <a:pt x="11855" y="6957"/>
                  <a:pt x="12650" y="7012"/>
                  <a:pt x="13445" y="7012"/>
                </a:cubicBezTo>
                <a:cubicBezTo>
                  <a:pt x="13531" y="7012"/>
                  <a:pt x="13616" y="7012"/>
                  <a:pt x="13701" y="7010"/>
                </a:cubicBezTo>
                <a:cubicBezTo>
                  <a:pt x="14779" y="6985"/>
                  <a:pt x="15863" y="6856"/>
                  <a:pt x="16914" y="6596"/>
                </a:cubicBezTo>
                <a:lnTo>
                  <a:pt x="16914" y="6596"/>
                </a:lnTo>
                <a:cubicBezTo>
                  <a:pt x="17639" y="8115"/>
                  <a:pt x="19062" y="9146"/>
                  <a:pt x="20539" y="9927"/>
                </a:cubicBezTo>
                <a:cubicBezTo>
                  <a:pt x="20965" y="10147"/>
                  <a:pt x="21392" y="10353"/>
                  <a:pt x="21818" y="10560"/>
                </a:cubicBezTo>
                <a:cubicBezTo>
                  <a:pt x="21852" y="10578"/>
                  <a:pt x="21885" y="10585"/>
                  <a:pt x="21916" y="10585"/>
                </a:cubicBezTo>
                <a:cubicBezTo>
                  <a:pt x="22103" y="10585"/>
                  <a:pt x="22225" y="10310"/>
                  <a:pt x="22025" y="10215"/>
                </a:cubicBezTo>
                <a:cubicBezTo>
                  <a:pt x="20484" y="9459"/>
                  <a:pt x="18806" y="8661"/>
                  <a:pt x="17773" y="7244"/>
                </a:cubicBezTo>
                <a:cubicBezTo>
                  <a:pt x="17601" y="7007"/>
                  <a:pt x="17445" y="6755"/>
                  <a:pt x="17312" y="6491"/>
                </a:cubicBezTo>
                <a:lnTo>
                  <a:pt x="17312" y="6491"/>
                </a:lnTo>
                <a:cubicBezTo>
                  <a:pt x="17840" y="6342"/>
                  <a:pt x="18358" y="6159"/>
                  <a:pt x="18861" y="5937"/>
                </a:cubicBezTo>
                <a:cubicBezTo>
                  <a:pt x="19644" y="5579"/>
                  <a:pt x="20387" y="5139"/>
                  <a:pt x="21048" y="4589"/>
                </a:cubicBezTo>
                <a:cubicBezTo>
                  <a:pt x="21736" y="4039"/>
                  <a:pt x="22506" y="3309"/>
                  <a:pt x="22575" y="2388"/>
                </a:cubicBezTo>
                <a:cubicBezTo>
                  <a:pt x="22644" y="1493"/>
                  <a:pt x="21901" y="792"/>
                  <a:pt x="21075" y="654"/>
                </a:cubicBezTo>
                <a:cubicBezTo>
                  <a:pt x="20928" y="626"/>
                  <a:pt x="20781" y="613"/>
                  <a:pt x="20633" y="613"/>
                </a:cubicBezTo>
                <a:cubicBezTo>
                  <a:pt x="19829" y="613"/>
                  <a:pt x="19030" y="998"/>
                  <a:pt x="18379" y="1452"/>
                </a:cubicBezTo>
                <a:cubicBezTo>
                  <a:pt x="17650" y="1933"/>
                  <a:pt x="17030" y="2593"/>
                  <a:pt x="16700" y="3406"/>
                </a:cubicBezTo>
                <a:cubicBezTo>
                  <a:pt x="16370" y="4231"/>
                  <a:pt x="16398" y="5152"/>
                  <a:pt x="16673" y="5992"/>
                </a:cubicBezTo>
                <a:cubicBezTo>
                  <a:pt x="16698" y="6070"/>
                  <a:pt x="16725" y="6146"/>
                  <a:pt x="16754" y="6221"/>
                </a:cubicBezTo>
                <a:lnTo>
                  <a:pt x="16754" y="6221"/>
                </a:lnTo>
                <a:cubicBezTo>
                  <a:pt x="15666" y="6488"/>
                  <a:pt x="14535" y="6610"/>
                  <a:pt x="13407" y="6610"/>
                </a:cubicBezTo>
                <a:cubicBezTo>
                  <a:pt x="12399" y="6610"/>
                  <a:pt x="11395" y="6513"/>
                  <a:pt x="10427" y="6336"/>
                </a:cubicBezTo>
                <a:cubicBezTo>
                  <a:pt x="9560" y="6185"/>
                  <a:pt x="8666" y="5923"/>
                  <a:pt x="7992" y="5332"/>
                </a:cubicBezTo>
                <a:cubicBezTo>
                  <a:pt x="7584" y="4964"/>
                  <a:pt x="7263" y="4481"/>
                  <a:pt x="7152" y="3951"/>
                </a:cubicBezTo>
                <a:lnTo>
                  <a:pt x="7152" y="3951"/>
                </a:lnTo>
                <a:cubicBezTo>
                  <a:pt x="8029" y="3864"/>
                  <a:pt x="8891" y="3624"/>
                  <a:pt x="9684" y="3241"/>
                </a:cubicBezTo>
                <a:cubicBezTo>
                  <a:pt x="10056" y="3048"/>
                  <a:pt x="10509" y="2828"/>
                  <a:pt x="10661" y="2415"/>
                </a:cubicBezTo>
                <a:cubicBezTo>
                  <a:pt x="10826" y="1961"/>
                  <a:pt x="10482" y="1603"/>
                  <a:pt x="10111" y="1425"/>
                </a:cubicBezTo>
                <a:cubicBezTo>
                  <a:pt x="9784" y="1270"/>
                  <a:pt x="9426" y="1192"/>
                  <a:pt x="9069" y="1192"/>
                </a:cubicBezTo>
                <a:cubicBezTo>
                  <a:pt x="8539" y="1192"/>
                  <a:pt x="8012" y="1362"/>
                  <a:pt x="7593" y="1700"/>
                </a:cubicBezTo>
                <a:cubicBezTo>
                  <a:pt x="7028" y="2149"/>
                  <a:pt x="6705" y="2859"/>
                  <a:pt x="6704" y="3572"/>
                </a:cubicBezTo>
                <a:lnTo>
                  <a:pt x="6704" y="3572"/>
                </a:lnTo>
                <a:cubicBezTo>
                  <a:pt x="6607" y="3576"/>
                  <a:pt x="6510" y="3578"/>
                  <a:pt x="6413" y="3578"/>
                </a:cubicBezTo>
                <a:cubicBezTo>
                  <a:pt x="5993" y="3578"/>
                  <a:pt x="5572" y="3540"/>
                  <a:pt x="5158" y="3461"/>
                </a:cubicBezTo>
                <a:cubicBezTo>
                  <a:pt x="3575" y="3158"/>
                  <a:pt x="2131" y="2291"/>
                  <a:pt x="1099" y="1053"/>
                </a:cubicBezTo>
                <a:cubicBezTo>
                  <a:pt x="851" y="750"/>
                  <a:pt x="645" y="434"/>
                  <a:pt x="453" y="104"/>
                </a:cubicBezTo>
                <a:cubicBezTo>
                  <a:pt x="410" y="31"/>
                  <a:pt x="346"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9"/>
          <p:cNvSpPr/>
          <p:nvPr/>
        </p:nvSpPr>
        <p:spPr>
          <a:xfrm rot="5400000" flipH="1">
            <a:off x="4038775" y="4448331"/>
            <a:ext cx="263212" cy="1200787"/>
          </a:xfrm>
          <a:custGeom>
            <a:avLst/>
            <a:gdLst/>
            <a:ahLst/>
            <a:cxnLst/>
            <a:rect l="l" t="t" r="r" b="b"/>
            <a:pathLst>
              <a:path w="4053" h="18490" extrusionOk="0">
                <a:moveTo>
                  <a:pt x="420" y="1"/>
                </a:moveTo>
                <a:cubicBezTo>
                  <a:pt x="347" y="1"/>
                  <a:pt x="305" y="89"/>
                  <a:pt x="351" y="148"/>
                </a:cubicBezTo>
                <a:cubicBezTo>
                  <a:pt x="1397" y="1289"/>
                  <a:pt x="2347" y="2377"/>
                  <a:pt x="2910" y="3848"/>
                </a:cubicBezTo>
                <a:cubicBezTo>
                  <a:pt x="3433" y="5238"/>
                  <a:pt x="3653" y="6752"/>
                  <a:pt x="3598" y="8237"/>
                </a:cubicBezTo>
                <a:cubicBezTo>
                  <a:pt x="3530" y="9943"/>
                  <a:pt x="3103" y="11622"/>
                  <a:pt x="2497" y="13218"/>
                </a:cubicBezTo>
                <a:cubicBezTo>
                  <a:pt x="1837" y="14964"/>
                  <a:pt x="861" y="16533"/>
                  <a:pt x="76" y="18226"/>
                </a:cubicBezTo>
                <a:cubicBezTo>
                  <a:pt x="0" y="18367"/>
                  <a:pt x="114" y="18489"/>
                  <a:pt x="236" y="18489"/>
                </a:cubicBezTo>
                <a:cubicBezTo>
                  <a:pt x="292" y="18489"/>
                  <a:pt x="350" y="18464"/>
                  <a:pt x="393" y="18404"/>
                </a:cubicBezTo>
                <a:cubicBezTo>
                  <a:pt x="1424" y="16863"/>
                  <a:pt x="2237" y="15047"/>
                  <a:pt x="2897" y="13314"/>
                </a:cubicBezTo>
                <a:cubicBezTo>
                  <a:pt x="3543" y="11594"/>
                  <a:pt x="3983" y="9778"/>
                  <a:pt x="4011" y="7935"/>
                </a:cubicBezTo>
                <a:cubicBezTo>
                  <a:pt x="4053" y="5169"/>
                  <a:pt x="3090" y="1427"/>
                  <a:pt x="461" y="10"/>
                </a:cubicBezTo>
                <a:cubicBezTo>
                  <a:pt x="447" y="4"/>
                  <a:pt x="433"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6" name="Google Shape;3106;p29"/>
          <p:cNvGrpSpPr/>
          <p:nvPr/>
        </p:nvGrpSpPr>
        <p:grpSpPr>
          <a:xfrm rot="10800000" flipH="1">
            <a:off x="6433600" y="84993"/>
            <a:ext cx="333650" cy="198650"/>
            <a:chOff x="2645275" y="3236825"/>
            <a:chExt cx="333650" cy="198650"/>
          </a:xfrm>
        </p:grpSpPr>
        <p:sp>
          <p:nvSpPr>
            <p:cNvPr id="3107" name="Google Shape;3107;p29"/>
            <p:cNvSpPr/>
            <p:nvPr/>
          </p:nvSpPr>
          <p:spPr>
            <a:xfrm>
              <a:off x="2953450" y="3314375"/>
              <a:ext cx="25475" cy="27375"/>
            </a:xfrm>
            <a:custGeom>
              <a:avLst/>
              <a:gdLst/>
              <a:ahLst/>
              <a:cxnLst/>
              <a:rect l="l" t="t" r="r" b="b"/>
              <a:pathLst>
                <a:path w="1019" h="1095" extrusionOk="0">
                  <a:moveTo>
                    <a:pt x="976" y="0"/>
                  </a:moveTo>
                  <a:lnTo>
                    <a:pt x="976" y="0"/>
                  </a:lnTo>
                  <a:cubicBezTo>
                    <a:pt x="715" y="166"/>
                    <a:pt x="495" y="290"/>
                    <a:pt x="275" y="441"/>
                  </a:cubicBezTo>
                  <a:cubicBezTo>
                    <a:pt x="96" y="565"/>
                    <a:pt x="0" y="771"/>
                    <a:pt x="151" y="950"/>
                  </a:cubicBezTo>
                  <a:cubicBezTo>
                    <a:pt x="231" y="1041"/>
                    <a:pt x="396" y="1095"/>
                    <a:pt x="536" y="1095"/>
                  </a:cubicBezTo>
                  <a:cubicBezTo>
                    <a:pt x="565" y="1095"/>
                    <a:pt x="593" y="1093"/>
                    <a:pt x="619" y="1088"/>
                  </a:cubicBezTo>
                  <a:cubicBezTo>
                    <a:pt x="756" y="1060"/>
                    <a:pt x="936" y="908"/>
                    <a:pt x="963" y="785"/>
                  </a:cubicBezTo>
                  <a:cubicBezTo>
                    <a:pt x="1018" y="538"/>
                    <a:pt x="976" y="262"/>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9"/>
            <p:cNvSpPr/>
            <p:nvPr/>
          </p:nvSpPr>
          <p:spPr>
            <a:xfrm>
              <a:off x="2918350" y="3420625"/>
              <a:ext cx="15425" cy="14850"/>
            </a:xfrm>
            <a:custGeom>
              <a:avLst/>
              <a:gdLst/>
              <a:ahLst/>
              <a:cxnLst/>
              <a:rect l="l" t="t" r="r" b="b"/>
              <a:pathLst>
                <a:path w="617" h="594" extrusionOk="0">
                  <a:moveTo>
                    <a:pt x="374" y="0"/>
                  </a:moveTo>
                  <a:cubicBezTo>
                    <a:pt x="342" y="0"/>
                    <a:pt x="309" y="5"/>
                    <a:pt x="276" y="15"/>
                  </a:cubicBezTo>
                  <a:cubicBezTo>
                    <a:pt x="166" y="43"/>
                    <a:pt x="28" y="167"/>
                    <a:pt x="14" y="277"/>
                  </a:cubicBezTo>
                  <a:cubicBezTo>
                    <a:pt x="1" y="346"/>
                    <a:pt x="166" y="456"/>
                    <a:pt x="289" y="593"/>
                  </a:cubicBezTo>
                  <a:cubicBezTo>
                    <a:pt x="441" y="442"/>
                    <a:pt x="592" y="360"/>
                    <a:pt x="606" y="250"/>
                  </a:cubicBezTo>
                  <a:cubicBezTo>
                    <a:pt x="617" y="93"/>
                    <a:pt x="510" y="0"/>
                    <a:pt x="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9"/>
            <p:cNvSpPr/>
            <p:nvPr/>
          </p:nvSpPr>
          <p:spPr>
            <a:xfrm>
              <a:off x="2923175" y="3331250"/>
              <a:ext cx="5175" cy="6200"/>
            </a:xfrm>
            <a:custGeom>
              <a:avLst/>
              <a:gdLst/>
              <a:ahLst/>
              <a:cxnLst/>
              <a:rect l="l" t="t" r="r" b="b"/>
              <a:pathLst>
                <a:path w="207" h="248" extrusionOk="0">
                  <a:moveTo>
                    <a:pt x="110" y="0"/>
                  </a:moveTo>
                  <a:cubicBezTo>
                    <a:pt x="55" y="55"/>
                    <a:pt x="14" y="96"/>
                    <a:pt x="0" y="138"/>
                  </a:cubicBezTo>
                  <a:cubicBezTo>
                    <a:pt x="0" y="165"/>
                    <a:pt x="55" y="206"/>
                    <a:pt x="83" y="248"/>
                  </a:cubicBezTo>
                  <a:cubicBezTo>
                    <a:pt x="124" y="206"/>
                    <a:pt x="179" y="165"/>
                    <a:pt x="206" y="123"/>
                  </a:cubicBezTo>
                  <a:cubicBezTo>
                    <a:pt x="206" y="96"/>
                    <a:pt x="151" y="55"/>
                    <a:pt x="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9"/>
            <p:cNvSpPr/>
            <p:nvPr/>
          </p:nvSpPr>
          <p:spPr>
            <a:xfrm>
              <a:off x="2645275" y="3236825"/>
              <a:ext cx="79000" cy="103750"/>
            </a:xfrm>
            <a:custGeom>
              <a:avLst/>
              <a:gdLst/>
              <a:ahLst/>
              <a:cxnLst/>
              <a:rect l="l" t="t" r="r" b="b"/>
              <a:pathLst>
                <a:path w="3160" h="4150" extrusionOk="0">
                  <a:moveTo>
                    <a:pt x="2713" y="0"/>
                  </a:moveTo>
                  <a:cubicBezTo>
                    <a:pt x="2698" y="0"/>
                    <a:pt x="2684" y="3"/>
                    <a:pt x="2669" y="7"/>
                  </a:cubicBezTo>
                  <a:cubicBezTo>
                    <a:pt x="2132" y="131"/>
                    <a:pt x="1844" y="778"/>
                    <a:pt x="1582" y="1314"/>
                  </a:cubicBezTo>
                  <a:lnTo>
                    <a:pt x="1554" y="1286"/>
                  </a:lnTo>
                  <a:cubicBezTo>
                    <a:pt x="1251" y="819"/>
                    <a:pt x="949" y="62"/>
                    <a:pt x="330" y="7"/>
                  </a:cubicBezTo>
                  <a:cubicBezTo>
                    <a:pt x="323" y="6"/>
                    <a:pt x="315" y="5"/>
                    <a:pt x="308" y="5"/>
                  </a:cubicBezTo>
                  <a:cubicBezTo>
                    <a:pt x="249" y="5"/>
                    <a:pt x="204" y="54"/>
                    <a:pt x="193" y="103"/>
                  </a:cubicBezTo>
                  <a:cubicBezTo>
                    <a:pt x="0" y="736"/>
                    <a:pt x="701" y="1396"/>
                    <a:pt x="1031" y="1892"/>
                  </a:cubicBezTo>
                  <a:cubicBezTo>
                    <a:pt x="1073" y="1947"/>
                    <a:pt x="1114" y="2016"/>
                    <a:pt x="1156" y="2084"/>
                  </a:cubicBezTo>
                  <a:cubicBezTo>
                    <a:pt x="798" y="2649"/>
                    <a:pt x="398" y="3240"/>
                    <a:pt x="330" y="3873"/>
                  </a:cubicBezTo>
                  <a:cubicBezTo>
                    <a:pt x="319" y="4019"/>
                    <a:pt x="476" y="4150"/>
                    <a:pt x="618" y="4150"/>
                  </a:cubicBezTo>
                  <a:cubicBezTo>
                    <a:pt x="663" y="4150"/>
                    <a:pt x="707" y="4137"/>
                    <a:pt x="743" y="4107"/>
                  </a:cubicBezTo>
                  <a:cubicBezTo>
                    <a:pt x="1156" y="3818"/>
                    <a:pt x="1417" y="3350"/>
                    <a:pt x="1664" y="2869"/>
                  </a:cubicBezTo>
                  <a:cubicBezTo>
                    <a:pt x="1912" y="3240"/>
                    <a:pt x="2159" y="3612"/>
                    <a:pt x="2449" y="3955"/>
                  </a:cubicBezTo>
                  <a:cubicBezTo>
                    <a:pt x="2520" y="4041"/>
                    <a:pt x="2605" y="4076"/>
                    <a:pt x="2688" y="4076"/>
                  </a:cubicBezTo>
                  <a:cubicBezTo>
                    <a:pt x="2928" y="4076"/>
                    <a:pt x="3159" y="3781"/>
                    <a:pt x="3027" y="3515"/>
                  </a:cubicBezTo>
                  <a:cubicBezTo>
                    <a:pt x="2752" y="3007"/>
                    <a:pt x="2421"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9"/>
            <p:cNvSpPr/>
            <p:nvPr/>
          </p:nvSpPr>
          <p:spPr>
            <a:xfrm>
              <a:off x="2741575" y="3236825"/>
              <a:ext cx="79250" cy="103750"/>
            </a:xfrm>
            <a:custGeom>
              <a:avLst/>
              <a:gdLst/>
              <a:ahLst/>
              <a:cxnLst/>
              <a:rect l="l" t="t" r="r" b="b"/>
              <a:pathLst>
                <a:path w="3170" h="4150" extrusionOk="0">
                  <a:moveTo>
                    <a:pt x="2713" y="0"/>
                  </a:moveTo>
                  <a:cubicBezTo>
                    <a:pt x="2698" y="0"/>
                    <a:pt x="2684" y="3"/>
                    <a:pt x="2669" y="7"/>
                  </a:cubicBezTo>
                  <a:cubicBezTo>
                    <a:pt x="2132" y="131"/>
                    <a:pt x="1844" y="778"/>
                    <a:pt x="1582" y="1314"/>
                  </a:cubicBezTo>
                  <a:cubicBezTo>
                    <a:pt x="1582" y="1301"/>
                    <a:pt x="1569" y="1301"/>
                    <a:pt x="1569" y="1286"/>
                  </a:cubicBezTo>
                  <a:cubicBezTo>
                    <a:pt x="1252" y="819"/>
                    <a:pt x="949" y="62"/>
                    <a:pt x="330" y="7"/>
                  </a:cubicBezTo>
                  <a:cubicBezTo>
                    <a:pt x="324" y="6"/>
                    <a:pt x="318" y="5"/>
                    <a:pt x="312" y="5"/>
                  </a:cubicBezTo>
                  <a:cubicBezTo>
                    <a:pt x="264" y="5"/>
                    <a:pt x="217" y="54"/>
                    <a:pt x="193" y="103"/>
                  </a:cubicBezTo>
                  <a:cubicBezTo>
                    <a:pt x="0" y="736"/>
                    <a:pt x="716" y="1396"/>
                    <a:pt x="1032" y="1892"/>
                  </a:cubicBezTo>
                  <a:cubicBezTo>
                    <a:pt x="1073" y="1947"/>
                    <a:pt x="1114" y="2016"/>
                    <a:pt x="1156" y="2084"/>
                  </a:cubicBezTo>
                  <a:cubicBezTo>
                    <a:pt x="811" y="2649"/>
                    <a:pt x="399" y="3240"/>
                    <a:pt x="344" y="3873"/>
                  </a:cubicBezTo>
                  <a:cubicBezTo>
                    <a:pt x="323" y="4019"/>
                    <a:pt x="477" y="4150"/>
                    <a:pt x="624" y="4150"/>
                  </a:cubicBezTo>
                  <a:cubicBezTo>
                    <a:pt x="671" y="4150"/>
                    <a:pt x="717" y="4137"/>
                    <a:pt x="756" y="4107"/>
                  </a:cubicBezTo>
                  <a:cubicBezTo>
                    <a:pt x="1156" y="3818"/>
                    <a:pt x="1431" y="3350"/>
                    <a:pt x="1664" y="2869"/>
                  </a:cubicBezTo>
                  <a:cubicBezTo>
                    <a:pt x="1912" y="3240"/>
                    <a:pt x="2174" y="3612"/>
                    <a:pt x="2449" y="3955"/>
                  </a:cubicBezTo>
                  <a:cubicBezTo>
                    <a:pt x="2520" y="4041"/>
                    <a:pt x="2606" y="4076"/>
                    <a:pt x="2690" y="4076"/>
                  </a:cubicBezTo>
                  <a:cubicBezTo>
                    <a:pt x="2934" y="4076"/>
                    <a:pt x="3170" y="3781"/>
                    <a:pt x="3027" y="3515"/>
                  </a:cubicBezTo>
                  <a:cubicBezTo>
                    <a:pt x="2765" y="3007"/>
                    <a:pt x="2435"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9"/>
            <p:cNvSpPr/>
            <p:nvPr/>
          </p:nvSpPr>
          <p:spPr>
            <a:xfrm>
              <a:off x="2838200" y="3236825"/>
              <a:ext cx="78950" cy="103750"/>
            </a:xfrm>
            <a:custGeom>
              <a:avLst/>
              <a:gdLst/>
              <a:ahLst/>
              <a:cxnLst/>
              <a:rect l="l" t="t" r="r" b="b"/>
              <a:pathLst>
                <a:path w="3158" h="4150" extrusionOk="0">
                  <a:moveTo>
                    <a:pt x="2700" y="0"/>
                  </a:moveTo>
                  <a:cubicBezTo>
                    <a:pt x="2686" y="0"/>
                    <a:pt x="2671" y="3"/>
                    <a:pt x="2656" y="7"/>
                  </a:cubicBezTo>
                  <a:cubicBezTo>
                    <a:pt x="2134" y="131"/>
                    <a:pt x="1831" y="778"/>
                    <a:pt x="1569" y="1314"/>
                  </a:cubicBezTo>
                  <a:cubicBezTo>
                    <a:pt x="1569" y="1301"/>
                    <a:pt x="1556" y="1301"/>
                    <a:pt x="1556" y="1286"/>
                  </a:cubicBezTo>
                  <a:cubicBezTo>
                    <a:pt x="1239" y="819"/>
                    <a:pt x="936" y="62"/>
                    <a:pt x="331" y="7"/>
                  </a:cubicBezTo>
                  <a:cubicBezTo>
                    <a:pt x="323" y="6"/>
                    <a:pt x="316" y="5"/>
                    <a:pt x="309" y="5"/>
                  </a:cubicBezTo>
                  <a:cubicBezTo>
                    <a:pt x="251" y="5"/>
                    <a:pt x="206" y="54"/>
                    <a:pt x="193" y="103"/>
                  </a:cubicBezTo>
                  <a:cubicBezTo>
                    <a:pt x="1" y="736"/>
                    <a:pt x="703" y="1396"/>
                    <a:pt x="1033" y="1892"/>
                  </a:cubicBezTo>
                  <a:cubicBezTo>
                    <a:pt x="1074" y="1947"/>
                    <a:pt x="1116" y="2016"/>
                    <a:pt x="1143" y="2084"/>
                  </a:cubicBezTo>
                  <a:cubicBezTo>
                    <a:pt x="799" y="2649"/>
                    <a:pt x="386" y="3240"/>
                    <a:pt x="331" y="3873"/>
                  </a:cubicBezTo>
                  <a:cubicBezTo>
                    <a:pt x="321" y="4019"/>
                    <a:pt x="469" y="4150"/>
                    <a:pt x="613" y="4150"/>
                  </a:cubicBezTo>
                  <a:cubicBezTo>
                    <a:pt x="659" y="4150"/>
                    <a:pt x="704" y="4137"/>
                    <a:pt x="744" y="4107"/>
                  </a:cubicBezTo>
                  <a:cubicBezTo>
                    <a:pt x="1143" y="3818"/>
                    <a:pt x="1418" y="3350"/>
                    <a:pt x="1666" y="2869"/>
                  </a:cubicBezTo>
                  <a:cubicBezTo>
                    <a:pt x="1899" y="3240"/>
                    <a:pt x="2161" y="3612"/>
                    <a:pt x="2450" y="3955"/>
                  </a:cubicBezTo>
                  <a:cubicBezTo>
                    <a:pt x="2520" y="4041"/>
                    <a:pt x="2605" y="4076"/>
                    <a:pt x="2689" y="4076"/>
                  </a:cubicBezTo>
                  <a:cubicBezTo>
                    <a:pt x="2928" y="4076"/>
                    <a:pt x="3157" y="3781"/>
                    <a:pt x="3014" y="3515"/>
                  </a:cubicBezTo>
                  <a:cubicBezTo>
                    <a:pt x="2752" y="3007"/>
                    <a:pt x="2422" y="2525"/>
                    <a:pt x="2079" y="2044"/>
                  </a:cubicBezTo>
                  <a:cubicBezTo>
                    <a:pt x="2394" y="1493"/>
                    <a:pt x="3042" y="750"/>
                    <a:pt x="2849" y="118"/>
                  </a:cubicBezTo>
                  <a:cubicBezTo>
                    <a:pt x="2826" y="50"/>
                    <a:pt x="2767" y="0"/>
                    <a:pt x="27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3" name="Google Shape;3113;p29"/>
          <p:cNvGrpSpPr/>
          <p:nvPr/>
        </p:nvGrpSpPr>
        <p:grpSpPr>
          <a:xfrm rot="10800000" flipH="1">
            <a:off x="4813211" y="-198511"/>
            <a:ext cx="733505" cy="482151"/>
            <a:chOff x="6739600" y="291450"/>
            <a:chExt cx="504925" cy="331900"/>
          </a:xfrm>
        </p:grpSpPr>
        <p:sp>
          <p:nvSpPr>
            <p:cNvPr id="3114" name="Google Shape;3114;p29"/>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9"/>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9"/>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9"/>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9"/>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9"/>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9"/>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9"/>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9"/>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9"/>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9"/>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9"/>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9"/>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9"/>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9"/>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9"/>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9"/>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9"/>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9"/>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9"/>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9"/>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9"/>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9"/>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9"/>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8" name="Google Shape;3138;p29"/>
          <p:cNvSpPr/>
          <p:nvPr/>
        </p:nvSpPr>
        <p:spPr>
          <a:xfrm rot="10800000" flipH="1">
            <a:off x="2926225" y="-399775"/>
            <a:ext cx="808501" cy="666084"/>
          </a:xfrm>
          <a:custGeom>
            <a:avLst/>
            <a:gdLst/>
            <a:ahLst/>
            <a:cxnLst/>
            <a:rect l="l" t="t" r="r" b="b"/>
            <a:pathLst>
              <a:path w="19455" h="16028" extrusionOk="0">
                <a:moveTo>
                  <a:pt x="17597" y="2889"/>
                </a:moveTo>
                <a:cubicBezTo>
                  <a:pt x="19454" y="5324"/>
                  <a:pt x="19137" y="9383"/>
                  <a:pt x="16868" y="11557"/>
                </a:cubicBezTo>
                <a:cubicBezTo>
                  <a:pt x="15547" y="12795"/>
                  <a:pt x="13882" y="13043"/>
                  <a:pt x="12190" y="12795"/>
                </a:cubicBezTo>
                <a:cubicBezTo>
                  <a:pt x="11255" y="12671"/>
                  <a:pt x="10250" y="12437"/>
                  <a:pt x="9301" y="12643"/>
                </a:cubicBezTo>
                <a:cubicBezTo>
                  <a:pt x="8366" y="12850"/>
                  <a:pt x="7788" y="13593"/>
                  <a:pt x="7113" y="14226"/>
                </a:cubicBezTo>
                <a:cubicBezTo>
                  <a:pt x="5752" y="15505"/>
                  <a:pt x="3646" y="16028"/>
                  <a:pt x="2050" y="14941"/>
                </a:cubicBezTo>
                <a:cubicBezTo>
                  <a:pt x="1459" y="14529"/>
                  <a:pt x="922" y="13936"/>
                  <a:pt x="564" y="13276"/>
                </a:cubicBezTo>
                <a:cubicBezTo>
                  <a:pt x="248" y="12891"/>
                  <a:pt x="42" y="12313"/>
                  <a:pt x="28" y="11873"/>
                </a:cubicBezTo>
                <a:cubicBezTo>
                  <a:pt x="1" y="10649"/>
                  <a:pt x="359" y="9286"/>
                  <a:pt x="1487" y="8653"/>
                </a:cubicBezTo>
                <a:cubicBezTo>
                  <a:pt x="2876" y="7883"/>
                  <a:pt x="5049" y="8475"/>
                  <a:pt x="6192" y="7250"/>
                </a:cubicBezTo>
                <a:cubicBezTo>
                  <a:pt x="7306" y="6039"/>
                  <a:pt x="7513" y="4278"/>
                  <a:pt x="8696" y="3095"/>
                </a:cubicBezTo>
                <a:cubicBezTo>
                  <a:pt x="11090" y="674"/>
                  <a:pt x="15382" y="0"/>
                  <a:pt x="17597" y="2889"/>
                </a:cubicBezTo>
                <a:close/>
                <a:moveTo>
                  <a:pt x="10855" y="3000"/>
                </a:moveTo>
                <a:cubicBezTo>
                  <a:pt x="10044" y="3481"/>
                  <a:pt x="9274" y="4113"/>
                  <a:pt x="8833" y="4981"/>
                </a:cubicBezTo>
                <a:cubicBezTo>
                  <a:pt x="8434" y="5764"/>
                  <a:pt x="8118" y="6604"/>
                  <a:pt x="7623" y="7347"/>
                </a:cubicBezTo>
                <a:cubicBezTo>
                  <a:pt x="6480" y="9066"/>
                  <a:pt x="4829" y="9011"/>
                  <a:pt x="3028" y="9286"/>
                </a:cubicBezTo>
                <a:cubicBezTo>
                  <a:pt x="2078" y="9438"/>
                  <a:pt x="1362" y="9782"/>
                  <a:pt x="1101" y="10786"/>
                </a:cubicBezTo>
                <a:cubicBezTo>
                  <a:pt x="1087" y="10842"/>
                  <a:pt x="1074" y="10965"/>
                  <a:pt x="1060" y="11130"/>
                </a:cubicBezTo>
                <a:cubicBezTo>
                  <a:pt x="1239" y="11777"/>
                  <a:pt x="1500" y="12396"/>
                  <a:pt x="1858" y="12918"/>
                </a:cubicBezTo>
                <a:cubicBezTo>
                  <a:pt x="1982" y="12946"/>
                  <a:pt x="2078" y="13056"/>
                  <a:pt x="2064" y="13180"/>
                </a:cubicBezTo>
                <a:cubicBezTo>
                  <a:pt x="2697" y="13964"/>
                  <a:pt x="3605" y="14404"/>
                  <a:pt x="4857" y="14088"/>
                </a:cubicBezTo>
                <a:cubicBezTo>
                  <a:pt x="5875" y="13826"/>
                  <a:pt x="6480" y="12973"/>
                  <a:pt x="7251" y="12286"/>
                </a:cubicBezTo>
                <a:cubicBezTo>
                  <a:pt x="7870" y="11735"/>
                  <a:pt x="8613" y="11364"/>
                  <a:pt x="9424" y="11282"/>
                </a:cubicBezTo>
                <a:cubicBezTo>
                  <a:pt x="10374" y="11172"/>
                  <a:pt x="11295" y="11295"/>
                  <a:pt x="12231" y="11419"/>
                </a:cubicBezTo>
                <a:cubicBezTo>
                  <a:pt x="13084" y="11529"/>
                  <a:pt x="14019" y="11653"/>
                  <a:pt x="14845" y="11254"/>
                </a:cubicBezTo>
                <a:cubicBezTo>
                  <a:pt x="17721" y="9892"/>
                  <a:pt x="18394" y="5091"/>
                  <a:pt x="15877" y="3123"/>
                </a:cubicBezTo>
                <a:cubicBezTo>
                  <a:pt x="14474" y="2022"/>
                  <a:pt x="12396" y="2092"/>
                  <a:pt x="10855" y="30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9" name="Google Shape;3139;p29"/>
          <p:cNvGrpSpPr/>
          <p:nvPr/>
        </p:nvGrpSpPr>
        <p:grpSpPr>
          <a:xfrm rot="-4065010" flipH="1">
            <a:off x="8586788" y="1770265"/>
            <a:ext cx="959184" cy="808303"/>
            <a:chOff x="1844900" y="831875"/>
            <a:chExt cx="538300" cy="453625"/>
          </a:xfrm>
        </p:grpSpPr>
        <p:sp>
          <p:nvSpPr>
            <p:cNvPr id="3140" name="Google Shape;3140;p29"/>
            <p:cNvSpPr/>
            <p:nvPr/>
          </p:nvSpPr>
          <p:spPr>
            <a:xfrm>
              <a:off x="1902350" y="868425"/>
              <a:ext cx="452300" cy="417075"/>
            </a:xfrm>
            <a:custGeom>
              <a:avLst/>
              <a:gdLst/>
              <a:ahLst/>
              <a:cxnLst/>
              <a:rect l="l" t="t" r="r" b="b"/>
              <a:pathLst>
                <a:path w="18092" h="16683" extrusionOk="0">
                  <a:moveTo>
                    <a:pt x="7982" y="1"/>
                  </a:moveTo>
                  <a:cubicBezTo>
                    <a:pt x="7788" y="1"/>
                    <a:pt x="7597" y="94"/>
                    <a:pt x="7402" y="282"/>
                  </a:cubicBezTo>
                  <a:cubicBezTo>
                    <a:pt x="7209" y="474"/>
                    <a:pt x="7057" y="708"/>
                    <a:pt x="6947" y="955"/>
                  </a:cubicBezTo>
                  <a:cubicBezTo>
                    <a:pt x="6782" y="1313"/>
                    <a:pt x="6672" y="1685"/>
                    <a:pt x="6562" y="2070"/>
                  </a:cubicBezTo>
                  <a:cubicBezTo>
                    <a:pt x="6287" y="3144"/>
                    <a:pt x="6149" y="4244"/>
                    <a:pt x="6081" y="5358"/>
                  </a:cubicBezTo>
                  <a:cubicBezTo>
                    <a:pt x="6026" y="6088"/>
                    <a:pt x="5984" y="6831"/>
                    <a:pt x="5971" y="7574"/>
                  </a:cubicBezTo>
                  <a:cubicBezTo>
                    <a:pt x="5971" y="7587"/>
                    <a:pt x="5957" y="7601"/>
                    <a:pt x="5943" y="7614"/>
                  </a:cubicBezTo>
                  <a:cubicBezTo>
                    <a:pt x="5874" y="7559"/>
                    <a:pt x="5847" y="7463"/>
                    <a:pt x="5819" y="7394"/>
                  </a:cubicBezTo>
                  <a:cubicBezTo>
                    <a:pt x="5448" y="6638"/>
                    <a:pt x="5021" y="5895"/>
                    <a:pt x="4568" y="5180"/>
                  </a:cubicBezTo>
                  <a:cubicBezTo>
                    <a:pt x="4278" y="4753"/>
                    <a:pt x="3976" y="4340"/>
                    <a:pt x="3605" y="3969"/>
                  </a:cubicBezTo>
                  <a:cubicBezTo>
                    <a:pt x="3412" y="3762"/>
                    <a:pt x="3205" y="3584"/>
                    <a:pt x="2957" y="3432"/>
                  </a:cubicBezTo>
                  <a:cubicBezTo>
                    <a:pt x="2545" y="3199"/>
                    <a:pt x="2132" y="2992"/>
                    <a:pt x="1651" y="2937"/>
                  </a:cubicBezTo>
                  <a:cubicBezTo>
                    <a:pt x="1601" y="2930"/>
                    <a:pt x="1552" y="2927"/>
                    <a:pt x="1504" y="2927"/>
                  </a:cubicBezTo>
                  <a:cubicBezTo>
                    <a:pt x="1263" y="2927"/>
                    <a:pt x="1048" y="3012"/>
                    <a:pt x="853" y="3184"/>
                  </a:cubicBezTo>
                  <a:cubicBezTo>
                    <a:pt x="716" y="3309"/>
                    <a:pt x="605" y="3459"/>
                    <a:pt x="523" y="3625"/>
                  </a:cubicBezTo>
                  <a:cubicBezTo>
                    <a:pt x="344" y="3941"/>
                    <a:pt x="233" y="4285"/>
                    <a:pt x="151" y="4629"/>
                  </a:cubicBezTo>
                  <a:cubicBezTo>
                    <a:pt x="0" y="5207"/>
                    <a:pt x="0" y="5798"/>
                    <a:pt x="41" y="6390"/>
                  </a:cubicBezTo>
                  <a:cubicBezTo>
                    <a:pt x="123" y="7601"/>
                    <a:pt x="509" y="8702"/>
                    <a:pt x="1141" y="9720"/>
                  </a:cubicBezTo>
                  <a:cubicBezTo>
                    <a:pt x="1774" y="10724"/>
                    <a:pt x="2504" y="11659"/>
                    <a:pt x="3343" y="12499"/>
                  </a:cubicBezTo>
                  <a:cubicBezTo>
                    <a:pt x="3673" y="12842"/>
                    <a:pt x="4003" y="13200"/>
                    <a:pt x="4333" y="13544"/>
                  </a:cubicBezTo>
                  <a:cubicBezTo>
                    <a:pt x="4663" y="13902"/>
                    <a:pt x="5021" y="14218"/>
                    <a:pt x="5393" y="14521"/>
                  </a:cubicBezTo>
                  <a:cubicBezTo>
                    <a:pt x="6054" y="15044"/>
                    <a:pt x="6755" y="15484"/>
                    <a:pt x="7457" y="15924"/>
                  </a:cubicBezTo>
                  <a:cubicBezTo>
                    <a:pt x="7760" y="16117"/>
                    <a:pt x="8075" y="16269"/>
                    <a:pt x="8406" y="16406"/>
                  </a:cubicBezTo>
                  <a:cubicBezTo>
                    <a:pt x="8653" y="16502"/>
                    <a:pt x="8915" y="16584"/>
                    <a:pt x="9176" y="16639"/>
                  </a:cubicBezTo>
                  <a:cubicBezTo>
                    <a:pt x="9298" y="16665"/>
                    <a:pt x="9420" y="16683"/>
                    <a:pt x="9539" y="16683"/>
                  </a:cubicBezTo>
                  <a:cubicBezTo>
                    <a:pt x="9743" y="16683"/>
                    <a:pt x="9938" y="16631"/>
                    <a:pt x="10112" y="16474"/>
                  </a:cubicBezTo>
                  <a:cubicBezTo>
                    <a:pt x="10139" y="16461"/>
                    <a:pt x="10167" y="16447"/>
                    <a:pt x="10208" y="16447"/>
                  </a:cubicBezTo>
                  <a:cubicBezTo>
                    <a:pt x="10621" y="16324"/>
                    <a:pt x="10992" y="16103"/>
                    <a:pt x="11350" y="15841"/>
                  </a:cubicBezTo>
                  <a:cubicBezTo>
                    <a:pt x="12547" y="14920"/>
                    <a:pt x="13648" y="13888"/>
                    <a:pt x="14652" y="12747"/>
                  </a:cubicBezTo>
                  <a:cubicBezTo>
                    <a:pt x="15670" y="11591"/>
                    <a:pt x="16399" y="10256"/>
                    <a:pt x="16895" y="8797"/>
                  </a:cubicBezTo>
                  <a:cubicBezTo>
                    <a:pt x="17156" y="8027"/>
                    <a:pt x="17403" y="7257"/>
                    <a:pt x="17610" y="6473"/>
                  </a:cubicBezTo>
                  <a:cubicBezTo>
                    <a:pt x="17775" y="5826"/>
                    <a:pt x="17926" y="5180"/>
                    <a:pt x="18023" y="4519"/>
                  </a:cubicBezTo>
                  <a:cubicBezTo>
                    <a:pt x="18064" y="4272"/>
                    <a:pt x="18091" y="4037"/>
                    <a:pt x="18091" y="3790"/>
                  </a:cubicBezTo>
                  <a:cubicBezTo>
                    <a:pt x="18091" y="3349"/>
                    <a:pt x="18009" y="2923"/>
                    <a:pt x="17816" y="2524"/>
                  </a:cubicBezTo>
                  <a:cubicBezTo>
                    <a:pt x="17761" y="2414"/>
                    <a:pt x="17693" y="2304"/>
                    <a:pt x="17610" y="2208"/>
                  </a:cubicBezTo>
                  <a:cubicBezTo>
                    <a:pt x="17449" y="2022"/>
                    <a:pt x="17244" y="1914"/>
                    <a:pt x="17005" y="1914"/>
                  </a:cubicBezTo>
                  <a:cubicBezTo>
                    <a:pt x="16978" y="1914"/>
                    <a:pt x="16950" y="1916"/>
                    <a:pt x="16922" y="1919"/>
                  </a:cubicBezTo>
                  <a:cubicBezTo>
                    <a:pt x="16675" y="1933"/>
                    <a:pt x="16454" y="2001"/>
                    <a:pt x="16248" y="2125"/>
                  </a:cubicBezTo>
                  <a:cubicBezTo>
                    <a:pt x="16042" y="2263"/>
                    <a:pt x="15849" y="2414"/>
                    <a:pt x="15670" y="2579"/>
                  </a:cubicBezTo>
                  <a:cubicBezTo>
                    <a:pt x="15340" y="2882"/>
                    <a:pt x="15064" y="3239"/>
                    <a:pt x="14789" y="3584"/>
                  </a:cubicBezTo>
                  <a:cubicBezTo>
                    <a:pt x="14061" y="4547"/>
                    <a:pt x="13510" y="5606"/>
                    <a:pt x="13056" y="6721"/>
                  </a:cubicBezTo>
                  <a:cubicBezTo>
                    <a:pt x="12643" y="7752"/>
                    <a:pt x="12313" y="8812"/>
                    <a:pt x="11983" y="9857"/>
                  </a:cubicBezTo>
                  <a:cubicBezTo>
                    <a:pt x="11707" y="10779"/>
                    <a:pt x="11432" y="11701"/>
                    <a:pt x="11116" y="12609"/>
                  </a:cubicBezTo>
                  <a:cubicBezTo>
                    <a:pt x="11020" y="12884"/>
                    <a:pt x="10924" y="13145"/>
                    <a:pt x="10841" y="13407"/>
                  </a:cubicBezTo>
                  <a:lnTo>
                    <a:pt x="10799" y="13407"/>
                  </a:lnTo>
                  <a:cubicBezTo>
                    <a:pt x="10827" y="13200"/>
                    <a:pt x="10854" y="12994"/>
                    <a:pt x="10869" y="12802"/>
                  </a:cubicBezTo>
                  <a:cubicBezTo>
                    <a:pt x="10992" y="11714"/>
                    <a:pt x="11075" y="10641"/>
                    <a:pt x="11089" y="9555"/>
                  </a:cubicBezTo>
                  <a:cubicBezTo>
                    <a:pt x="11116" y="8385"/>
                    <a:pt x="11034" y="7216"/>
                    <a:pt x="10799" y="6060"/>
                  </a:cubicBezTo>
                  <a:cubicBezTo>
                    <a:pt x="10579" y="5028"/>
                    <a:pt x="10318" y="3997"/>
                    <a:pt x="10029" y="2978"/>
                  </a:cubicBezTo>
                  <a:cubicBezTo>
                    <a:pt x="9906" y="2579"/>
                    <a:pt x="9754" y="2194"/>
                    <a:pt x="9589" y="1823"/>
                  </a:cubicBezTo>
                  <a:cubicBezTo>
                    <a:pt x="9438" y="1451"/>
                    <a:pt x="9245" y="1107"/>
                    <a:pt x="9025" y="790"/>
                  </a:cubicBezTo>
                  <a:cubicBezTo>
                    <a:pt x="8873" y="585"/>
                    <a:pt x="8708" y="392"/>
                    <a:pt x="8516" y="227"/>
                  </a:cubicBezTo>
                  <a:cubicBezTo>
                    <a:pt x="8333" y="77"/>
                    <a:pt x="8156" y="1"/>
                    <a:pt x="7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9"/>
            <p:cNvSpPr/>
            <p:nvPr/>
          </p:nvSpPr>
          <p:spPr>
            <a:xfrm>
              <a:off x="1844900" y="877800"/>
              <a:ext cx="158925" cy="170500"/>
            </a:xfrm>
            <a:custGeom>
              <a:avLst/>
              <a:gdLst/>
              <a:ahLst/>
              <a:cxnLst/>
              <a:rect l="l" t="t" r="r" b="b"/>
              <a:pathLst>
                <a:path w="6357" h="6820" extrusionOk="0">
                  <a:moveTo>
                    <a:pt x="4075" y="0"/>
                  </a:moveTo>
                  <a:cubicBezTo>
                    <a:pt x="4070" y="0"/>
                    <a:pt x="4065" y="1"/>
                    <a:pt x="4059" y="3"/>
                  </a:cubicBezTo>
                  <a:cubicBezTo>
                    <a:pt x="4017" y="17"/>
                    <a:pt x="3962" y="30"/>
                    <a:pt x="3922" y="58"/>
                  </a:cubicBezTo>
                  <a:cubicBezTo>
                    <a:pt x="3784" y="155"/>
                    <a:pt x="3646" y="250"/>
                    <a:pt x="3522" y="347"/>
                  </a:cubicBezTo>
                  <a:cubicBezTo>
                    <a:pt x="2986" y="746"/>
                    <a:pt x="2738" y="1283"/>
                    <a:pt x="2711" y="1943"/>
                  </a:cubicBezTo>
                  <a:lnTo>
                    <a:pt x="2711" y="2424"/>
                  </a:lnTo>
                  <a:cubicBezTo>
                    <a:pt x="2711" y="2466"/>
                    <a:pt x="2724" y="2521"/>
                    <a:pt x="2656" y="2534"/>
                  </a:cubicBezTo>
                  <a:cubicBezTo>
                    <a:pt x="2586" y="2466"/>
                    <a:pt x="2546" y="2383"/>
                    <a:pt x="2504" y="2301"/>
                  </a:cubicBezTo>
                  <a:cubicBezTo>
                    <a:pt x="2449" y="2204"/>
                    <a:pt x="2394" y="2108"/>
                    <a:pt x="2339" y="2026"/>
                  </a:cubicBezTo>
                  <a:cubicBezTo>
                    <a:pt x="2229" y="1846"/>
                    <a:pt x="2106" y="1695"/>
                    <a:pt x="1968" y="1558"/>
                  </a:cubicBezTo>
                  <a:cubicBezTo>
                    <a:pt x="1944" y="1534"/>
                    <a:pt x="1921" y="1500"/>
                    <a:pt x="1879" y="1500"/>
                  </a:cubicBezTo>
                  <a:cubicBezTo>
                    <a:pt x="1873" y="1500"/>
                    <a:pt x="1866" y="1501"/>
                    <a:pt x="1858" y="1503"/>
                  </a:cubicBezTo>
                  <a:cubicBezTo>
                    <a:pt x="1803" y="1530"/>
                    <a:pt x="1789" y="1571"/>
                    <a:pt x="1789" y="1626"/>
                  </a:cubicBezTo>
                  <a:lnTo>
                    <a:pt x="1789" y="1750"/>
                  </a:lnTo>
                  <a:cubicBezTo>
                    <a:pt x="1789" y="1998"/>
                    <a:pt x="1858" y="2218"/>
                    <a:pt x="1981" y="2424"/>
                  </a:cubicBezTo>
                  <a:cubicBezTo>
                    <a:pt x="2078" y="2589"/>
                    <a:pt x="2161" y="2754"/>
                    <a:pt x="2256" y="2919"/>
                  </a:cubicBezTo>
                  <a:cubicBezTo>
                    <a:pt x="2271" y="2947"/>
                    <a:pt x="2298" y="2989"/>
                    <a:pt x="2271" y="3044"/>
                  </a:cubicBezTo>
                  <a:cubicBezTo>
                    <a:pt x="2078" y="3044"/>
                    <a:pt x="1899" y="3057"/>
                    <a:pt x="1706" y="3071"/>
                  </a:cubicBezTo>
                  <a:cubicBezTo>
                    <a:pt x="1238" y="3099"/>
                    <a:pt x="881" y="3332"/>
                    <a:pt x="620" y="3732"/>
                  </a:cubicBezTo>
                  <a:cubicBezTo>
                    <a:pt x="565" y="3814"/>
                    <a:pt x="523" y="3910"/>
                    <a:pt x="482" y="3992"/>
                  </a:cubicBezTo>
                  <a:cubicBezTo>
                    <a:pt x="248" y="4502"/>
                    <a:pt x="138" y="5038"/>
                    <a:pt x="0" y="5561"/>
                  </a:cubicBezTo>
                  <a:lnTo>
                    <a:pt x="0" y="5588"/>
                  </a:lnTo>
                  <a:cubicBezTo>
                    <a:pt x="14" y="5603"/>
                    <a:pt x="14" y="5616"/>
                    <a:pt x="28" y="5616"/>
                  </a:cubicBezTo>
                  <a:cubicBezTo>
                    <a:pt x="35" y="5623"/>
                    <a:pt x="45" y="5627"/>
                    <a:pt x="54" y="5627"/>
                  </a:cubicBezTo>
                  <a:cubicBezTo>
                    <a:pt x="62" y="5627"/>
                    <a:pt x="69" y="5623"/>
                    <a:pt x="69" y="5616"/>
                  </a:cubicBezTo>
                  <a:cubicBezTo>
                    <a:pt x="97" y="5588"/>
                    <a:pt x="124" y="5548"/>
                    <a:pt x="152" y="5520"/>
                  </a:cubicBezTo>
                  <a:cubicBezTo>
                    <a:pt x="372" y="5148"/>
                    <a:pt x="675" y="4860"/>
                    <a:pt x="1046" y="4667"/>
                  </a:cubicBezTo>
                  <a:cubicBezTo>
                    <a:pt x="1183" y="4598"/>
                    <a:pt x="1321" y="4515"/>
                    <a:pt x="1445" y="4433"/>
                  </a:cubicBezTo>
                  <a:cubicBezTo>
                    <a:pt x="1623" y="4309"/>
                    <a:pt x="1816" y="4199"/>
                    <a:pt x="1954" y="4007"/>
                  </a:cubicBezTo>
                  <a:lnTo>
                    <a:pt x="1954" y="4007"/>
                  </a:lnTo>
                  <a:cubicBezTo>
                    <a:pt x="2009" y="4102"/>
                    <a:pt x="1954" y="4199"/>
                    <a:pt x="1926" y="4282"/>
                  </a:cubicBezTo>
                  <a:cubicBezTo>
                    <a:pt x="1803" y="4640"/>
                    <a:pt x="1761" y="4997"/>
                    <a:pt x="1789" y="5368"/>
                  </a:cubicBezTo>
                  <a:cubicBezTo>
                    <a:pt x="1803" y="5808"/>
                    <a:pt x="1899" y="6263"/>
                    <a:pt x="1954" y="6703"/>
                  </a:cubicBezTo>
                  <a:cubicBezTo>
                    <a:pt x="1954" y="6731"/>
                    <a:pt x="1968" y="6772"/>
                    <a:pt x="1981" y="6799"/>
                  </a:cubicBezTo>
                  <a:cubicBezTo>
                    <a:pt x="1988" y="6813"/>
                    <a:pt x="2006" y="6820"/>
                    <a:pt x="2023" y="6820"/>
                  </a:cubicBezTo>
                  <a:cubicBezTo>
                    <a:pt x="2040" y="6820"/>
                    <a:pt x="2057" y="6813"/>
                    <a:pt x="2064" y="6799"/>
                  </a:cubicBezTo>
                  <a:cubicBezTo>
                    <a:pt x="2091" y="6772"/>
                    <a:pt x="2106" y="6731"/>
                    <a:pt x="2119" y="6689"/>
                  </a:cubicBezTo>
                  <a:cubicBezTo>
                    <a:pt x="2188" y="6511"/>
                    <a:pt x="2284" y="6359"/>
                    <a:pt x="2408" y="6208"/>
                  </a:cubicBezTo>
                  <a:lnTo>
                    <a:pt x="2614" y="5960"/>
                  </a:lnTo>
                  <a:cubicBezTo>
                    <a:pt x="3041" y="5465"/>
                    <a:pt x="3289" y="4887"/>
                    <a:pt x="3316" y="4213"/>
                  </a:cubicBezTo>
                  <a:cubicBezTo>
                    <a:pt x="3316" y="4172"/>
                    <a:pt x="3302" y="4102"/>
                    <a:pt x="3344" y="4062"/>
                  </a:cubicBezTo>
                  <a:cubicBezTo>
                    <a:pt x="3371" y="4075"/>
                    <a:pt x="3384" y="4075"/>
                    <a:pt x="3384" y="4089"/>
                  </a:cubicBezTo>
                  <a:cubicBezTo>
                    <a:pt x="3481" y="4323"/>
                    <a:pt x="3646" y="4502"/>
                    <a:pt x="3839" y="4653"/>
                  </a:cubicBezTo>
                  <a:cubicBezTo>
                    <a:pt x="4224" y="4955"/>
                    <a:pt x="4623" y="5217"/>
                    <a:pt x="5050" y="5465"/>
                  </a:cubicBezTo>
                  <a:lnTo>
                    <a:pt x="5132" y="5506"/>
                  </a:lnTo>
                  <a:cubicBezTo>
                    <a:pt x="5157" y="5517"/>
                    <a:pt x="5180" y="5522"/>
                    <a:pt x="5200" y="5522"/>
                  </a:cubicBezTo>
                  <a:cubicBezTo>
                    <a:pt x="5259" y="5522"/>
                    <a:pt x="5297" y="5478"/>
                    <a:pt x="5297" y="5396"/>
                  </a:cubicBezTo>
                  <a:cubicBezTo>
                    <a:pt x="5283" y="5066"/>
                    <a:pt x="5255" y="4750"/>
                    <a:pt x="5132" y="4447"/>
                  </a:cubicBezTo>
                  <a:cubicBezTo>
                    <a:pt x="5008" y="4130"/>
                    <a:pt x="4843" y="3842"/>
                    <a:pt x="4623" y="3580"/>
                  </a:cubicBezTo>
                  <a:cubicBezTo>
                    <a:pt x="4499" y="3429"/>
                    <a:pt x="4362" y="3305"/>
                    <a:pt x="4224" y="3167"/>
                  </a:cubicBezTo>
                  <a:cubicBezTo>
                    <a:pt x="4210" y="3167"/>
                    <a:pt x="4197" y="3139"/>
                    <a:pt x="4197" y="3126"/>
                  </a:cubicBezTo>
                  <a:cubicBezTo>
                    <a:pt x="4197" y="3099"/>
                    <a:pt x="4224" y="3084"/>
                    <a:pt x="4252" y="3084"/>
                  </a:cubicBezTo>
                  <a:cubicBezTo>
                    <a:pt x="4582" y="3071"/>
                    <a:pt x="4857" y="2906"/>
                    <a:pt x="5118" y="2699"/>
                  </a:cubicBezTo>
                  <a:cubicBezTo>
                    <a:pt x="5448" y="2438"/>
                    <a:pt x="5793" y="2204"/>
                    <a:pt x="6164" y="1998"/>
                  </a:cubicBezTo>
                  <a:cubicBezTo>
                    <a:pt x="6219" y="1971"/>
                    <a:pt x="6274" y="1929"/>
                    <a:pt x="6315" y="1888"/>
                  </a:cubicBezTo>
                  <a:cubicBezTo>
                    <a:pt x="6343" y="1861"/>
                    <a:pt x="6356" y="1833"/>
                    <a:pt x="6343" y="1791"/>
                  </a:cubicBezTo>
                  <a:cubicBezTo>
                    <a:pt x="6329" y="1764"/>
                    <a:pt x="6301" y="1750"/>
                    <a:pt x="6260" y="1736"/>
                  </a:cubicBezTo>
                  <a:cubicBezTo>
                    <a:pt x="6246" y="1736"/>
                    <a:pt x="6219" y="1736"/>
                    <a:pt x="6191" y="1750"/>
                  </a:cubicBezTo>
                  <a:cubicBezTo>
                    <a:pt x="6076" y="1765"/>
                    <a:pt x="5962" y="1771"/>
                    <a:pt x="5849" y="1771"/>
                  </a:cubicBezTo>
                  <a:cubicBezTo>
                    <a:pt x="5652" y="1771"/>
                    <a:pt x="5457" y="1754"/>
                    <a:pt x="5255" y="1736"/>
                  </a:cubicBezTo>
                  <a:cubicBezTo>
                    <a:pt x="5201" y="1733"/>
                    <a:pt x="5148" y="1732"/>
                    <a:pt x="5094" y="1732"/>
                  </a:cubicBezTo>
                  <a:cubicBezTo>
                    <a:pt x="4658" y="1732"/>
                    <a:pt x="4244" y="1833"/>
                    <a:pt x="3852" y="2053"/>
                  </a:cubicBezTo>
                  <a:cubicBezTo>
                    <a:pt x="3811" y="2081"/>
                    <a:pt x="3756" y="2108"/>
                    <a:pt x="3701" y="2121"/>
                  </a:cubicBezTo>
                  <a:cubicBezTo>
                    <a:pt x="3694" y="2125"/>
                    <a:pt x="3687" y="2127"/>
                    <a:pt x="3680" y="2127"/>
                  </a:cubicBezTo>
                  <a:cubicBezTo>
                    <a:pt x="3661" y="2127"/>
                    <a:pt x="3646" y="2114"/>
                    <a:pt x="3646" y="2094"/>
                  </a:cubicBezTo>
                  <a:cubicBezTo>
                    <a:pt x="3632" y="2053"/>
                    <a:pt x="3632" y="1998"/>
                    <a:pt x="3632" y="1943"/>
                  </a:cubicBezTo>
                  <a:cubicBezTo>
                    <a:pt x="3646" y="1544"/>
                    <a:pt x="3729" y="1158"/>
                    <a:pt x="3894" y="787"/>
                  </a:cubicBezTo>
                  <a:cubicBezTo>
                    <a:pt x="3962" y="636"/>
                    <a:pt x="4032" y="485"/>
                    <a:pt x="4087" y="333"/>
                  </a:cubicBezTo>
                  <a:cubicBezTo>
                    <a:pt x="4127" y="250"/>
                    <a:pt x="4155" y="155"/>
                    <a:pt x="4142" y="58"/>
                  </a:cubicBezTo>
                  <a:cubicBezTo>
                    <a:pt x="4142" y="34"/>
                    <a:pt x="4110" y="0"/>
                    <a:pt x="4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9"/>
            <p:cNvSpPr/>
            <p:nvPr/>
          </p:nvSpPr>
          <p:spPr>
            <a:xfrm>
              <a:off x="2026150" y="831875"/>
              <a:ext cx="143125" cy="110700"/>
            </a:xfrm>
            <a:custGeom>
              <a:avLst/>
              <a:gdLst/>
              <a:ahLst/>
              <a:cxnLst/>
              <a:rect l="l" t="t" r="r" b="b"/>
              <a:pathLst>
                <a:path w="5725" h="4428" extrusionOk="0">
                  <a:moveTo>
                    <a:pt x="3902" y="0"/>
                  </a:moveTo>
                  <a:cubicBezTo>
                    <a:pt x="3886" y="0"/>
                    <a:pt x="3870" y="4"/>
                    <a:pt x="3853" y="10"/>
                  </a:cubicBezTo>
                  <a:cubicBezTo>
                    <a:pt x="3826" y="10"/>
                    <a:pt x="3784" y="24"/>
                    <a:pt x="3756" y="38"/>
                  </a:cubicBezTo>
                  <a:cubicBezTo>
                    <a:pt x="3523" y="134"/>
                    <a:pt x="3344" y="313"/>
                    <a:pt x="3206" y="533"/>
                  </a:cubicBezTo>
                  <a:cubicBezTo>
                    <a:pt x="3041" y="781"/>
                    <a:pt x="2918" y="1056"/>
                    <a:pt x="2821" y="1331"/>
                  </a:cubicBezTo>
                  <a:cubicBezTo>
                    <a:pt x="2793" y="1427"/>
                    <a:pt x="2766" y="1524"/>
                    <a:pt x="2697" y="1606"/>
                  </a:cubicBezTo>
                  <a:cubicBezTo>
                    <a:pt x="2601" y="1551"/>
                    <a:pt x="2491" y="1482"/>
                    <a:pt x="2395" y="1441"/>
                  </a:cubicBezTo>
                  <a:cubicBezTo>
                    <a:pt x="2188" y="1326"/>
                    <a:pt x="1986" y="1271"/>
                    <a:pt x="1789" y="1271"/>
                  </a:cubicBezTo>
                  <a:cubicBezTo>
                    <a:pt x="1514" y="1271"/>
                    <a:pt x="1248" y="1378"/>
                    <a:pt x="991" y="1579"/>
                  </a:cubicBezTo>
                  <a:cubicBezTo>
                    <a:pt x="675" y="1840"/>
                    <a:pt x="372" y="2115"/>
                    <a:pt x="97" y="2432"/>
                  </a:cubicBezTo>
                  <a:cubicBezTo>
                    <a:pt x="56" y="2473"/>
                    <a:pt x="28" y="2514"/>
                    <a:pt x="1" y="2555"/>
                  </a:cubicBezTo>
                  <a:lnTo>
                    <a:pt x="1" y="2597"/>
                  </a:lnTo>
                  <a:cubicBezTo>
                    <a:pt x="14" y="2610"/>
                    <a:pt x="42" y="2624"/>
                    <a:pt x="56" y="2638"/>
                  </a:cubicBezTo>
                  <a:cubicBezTo>
                    <a:pt x="83" y="2638"/>
                    <a:pt x="111" y="2638"/>
                    <a:pt x="139" y="2624"/>
                  </a:cubicBezTo>
                  <a:cubicBezTo>
                    <a:pt x="289" y="2569"/>
                    <a:pt x="454" y="2542"/>
                    <a:pt x="619" y="2514"/>
                  </a:cubicBezTo>
                  <a:cubicBezTo>
                    <a:pt x="1047" y="2445"/>
                    <a:pt x="1487" y="2377"/>
                    <a:pt x="1927" y="2280"/>
                  </a:cubicBezTo>
                  <a:cubicBezTo>
                    <a:pt x="1936" y="2275"/>
                    <a:pt x="1945" y="2274"/>
                    <a:pt x="1955" y="2274"/>
                  </a:cubicBezTo>
                  <a:cubicBezTo>
                    <a:pt x="1974" y="2274"/>
                    <a:pt x="1996" y="2280"/>
                    <a:pt x="2023" y="2280"/>
                  </a:cubicBezTo>
                  <a:cubicBezTo>
                    <a:pt x="2010" y="2267"/>
                    <a:pt x="2023" y="2252"/>
                    <a:pt x="2037" y="2252"/>
                  </a:cubicBezTo>
                  <a:cubicBezTo>
                    <a:pt x="2050" y="2252"/>
                    <a:pt x="2050" y="2267"/>
                    <a:pt x="2050" y="2267"/>
                  </a:cubicBezTo>
                  <a:cubicBezTo>
                    <a:pt x="2050" y="2283"/>
                    <a:pt x="2046" y="2289"/>
                    <a:pt x="2039" y="2289"/>
                  </a:cubicBezTo>
                  <a:cubicBezTo>
                    <a:pt x="2035" y="2289"/>
                    <a:pt x="2029" y="2286"/>
                    <a:pt x="2023" y="2280"/>
                  </a:cubicBezTo>
                  <a:cubicBezTo>
                    <a:pt x="2023" y="2362"/>
                    <a:pt x="1968" y="2390"/>
                    <a:pt x="1927" y="2417"/>
                  </a:cubicBezTo>
                  <a:cubicBezTo>
                    <a:pt x="1597" y="2693"/>
                    <a:pt x="1377" y="3023"/>
                    <a:pt x="1212" y="3422"/>
                  </a:cubicBezTo>
                  <a:cubicBezTo>
                    <a:pt x="1102" y="3683"/>
                    <a:pt x="1032" y="3958"/>
                    <a:pt x="950" y="4220"/>
                  </a:cubicBezTo>
                  <a:cubicBezTo>
                    <a:pt x="936" y="4261"/>
                    <a:pt x="936" y="4289"/>
                    <a:pt x="936" y="4330"/>
                  </a:cubicBezTo>
                  <a:cubicBezTo>
                    <a:pt x="922" y="4358"/>
                    <a:pt x="922" y="4399"/>
                    <a:pt x="964" y="4413"/>
                  </a:cubicBezTo>
                  <a:cubicBezTo>
                    <a:pt x="974" y="4423"/>
                    <a:pt x="985" y="4428"/>
                    <a:pt x="995" y="4428"/>
                  </a:cubicBezTo>
                  <a:cubicBezTo>
                    <a:pt x="1012" y="4428"/>
                    <a:pt x="1029" y="4416"/>
                    <a:pt x="1047" y="4399"/>
                  </a:cubicBezTo>
                  <a:cubicBezTo>
                    <a:pt x="1157" y="4316"/>
                    <a:pt x="1267" y="4220"/>
                    <a:pt x="1390" y="4138"/>
                  </a:cubicBezTo>
                  <a:cubicBezTo>
                    <a:pt x="1707" y="3918"/>
                    <a:pt x="1982" y="3628"/>
                    <a:pt x="2230" y="3325"/>
                  </a:cubicBezTo>
                  <a:cubicBezTo>
                    <a:pt x="2353" y="3175"/>
                    <a:pt x="2463" y="3010"/>
                    <a:pt x="2573" y="2845"/>
                  </a:cubicBezTo>
                  <a:cubicBezTo>
                    <a:pt x="2601" y="2803"/>
                    <a:pt x="2615" y="2748"/>
                    <a:pt x="2670" y="2748"/>
                  </a:cubicBezTo>
                  <a:cubicBezTo>
                    <a:pt x="2711" y="2830"/>
                    <a:pt x="2697" y="2913"/>
                    <a:pt x="2711" y="3010"/>
                  </a:cubicBezTo>
                  <a:cubicBezTo>
                    <a:pt x="2738" y="3518"/>
                    <a:pt x="3013" y="3903"/>
                    <a:pt x="3330" y="4261"/>
                  </a:cubicBezTo>
                  <a:cubicBezTo>
                    <a:pt x="3360" y="4291"/>
                    <a:pt x="3392" y="4305"/>
                    <a:pt x="3422" y="4305"/>
                  </a:cubicBezTo>
                  <a:cubicBezTo>
                    <a:pt x="3462" y="4305"/>
                    <a:pt x="3499" y="4280"/>
                    <a:pt x="3523" y="4234"/>
                  </a:cubicBezTo>
                  <a:cubicBezTo>
                    <a:pt x="3646" y="3931"/>
                    <a:pt x="3743" y="3628"/>
                    <a:pt x="3716" y="3285"/>
                  </a:cubicBezTo>
                  <a:cubicBezTo>
                    <a:pt x="3688" y="3050"/>
                    <a:pt x="3619" y="2830"/>
                    <a:pt x="3509" y="2610"/>
                  </a:cubicBezTo>
                  <a:cubicBezTo>
                    <a:pt x="3481" y="2542"/>
                    <a:pt x="3440" y="2473"/>
                    <a:pt x="3399" y="2390"/>
                  </a:cubicBezTo>
                  <a:cubicBezTo>
                    <a:pt x="3385" y="2362"/>
                    <a:pt x="3358" y="2335"/>
                    <a:pt x="3385" y="2307"/>
                  </a:cubicBezTo>
                  <a:cubicBezTo>
                    <a:pt x="3399" y="2294"/>
                    <a:pt x="3440" y="2280"/>
                    <a:pt x="3454" y="2280"/>
                  </a:cubicBezTo>
                  <a:cubicBezTo>
                    <a:pt x="3495" y="2294"/>
                    <a:pt x="3523" y="2294"/>
                    <a:pt x="3550" y="2294"/>
                  </a:cubicBezTo>
                  <a:cubicBezTo>
                    <a:pt x="3651" y="2313"/>
                    <a:pt x="3751" y="2322"/>
                    <a:pt x="3849" y="2322"/>
                  </a:cubicBezTo>
                  <a:cubicBezTo>
                    <a:pt x="4045" y="2322"/>
                    <a:pt x="4238" y="2285"/>
                    <a:pt x="4431" y="2212"/>
                  </a:cubicBezTo>
                  <a:cubicBezTo>
                    <a:pt x="4734" y="2115"/>
                    <a:pt x="5022" y="1977"/>
                    <a:pt x="5297" y="1799"/>
                  </a:cubicBezTo>
                  <a:cubicBezTo>
                    <a:pt x="5422" y="1730"/>
                    <a:pt x="5532" y="1647"/>
                    <a:pt x="5655" y="1564"/>
                  </a:cubicBezTo>
                  <a:cubicBezTo>
                    <a:pt x="5724" y="1496"/>
                    <a:pt x="5710" y="1414"/>
                    <a:pt x="5627" y="1386"/>
                  </a:cubicBezTo>
                  <a:cubicBezTo>
                    <a:pt x="5352" y="1276"/>
                    <a:pt x="5077" y="1179"/>
                    <a:pt x="4774" y="1152"/>
                  </a:cubicBezTo>
                  <a:cubicBezTo>
                    <a:pt x="4734" y="1150"/>
                    <a:pt x="4694" y="1149"/>
                    <a:pt x="4655" y="1149"/>
                  </a:cubicBezTo>
                  <a:cubicBezTo>
                    <a:pt x="4451" y="1149"/>
                    <a:pt x="4253" y="1177"/>
                    <a:pt x="4046" y="1234"/>
                  </a:cubicBezTo>
                  <a:cubicBezTo>
                    <a:pt x="3982" y="1255"/>
                    <a:pt x="3927" y="1285"/>
                    <a:pt x="3867" y="1285"/>
                  </a:cubicBezTo>
                  <a:cubicBezTo>
                    <a:pt x="3849" y="1285"/>
                    <a:pt x="3830" y="1282"/>
                    <a:pt x="3811" y="1276"/>
                  </a:cubicBezTo>
                  <a:cubicBezTo>
                    <a:pt x="3798" y="1262"/>
                    <a:pt x="3798" y="1249"/>
                    <a:pt x="3798" y="1234"/>
                  </a:cubicBezTo>
                  <a:cubicBezTo>
                    <a:pt x="3798" y="1152"/>
                    <a:pt x="3826" y="1097"/>
                    <a:pt x="3853" y="1028"/>
                  </a:cubicBezTo>
                  <a:cubicBezTo>
                    <a:pt x="3936" y="849"/>
                    <a:pt x="4004" y="656"/>
                    <a:pt x="4018" y="451"/>
                  </a:cubicBezTo>
                  <a:cubicBezTo>
                    <a:pt x="4031" y="326"/>
                    <a:pt x="4031" y="203"/>
                    <a:pt x="4004" y="93"/>
                  </a:cubicBezTo>
                  <a:cubicBezTo>
                    <a:pt x="3983" y="31"/>
                    <a:pt x="3947" y="0"/>
                    <a:pt x="3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9"/>
            <p:cNvSpPr/>
            <p:nvPr/>
          </p:nvSpPr>
          <p:spPr>
            <a:xfrm>
              <a:off x="2265550" y="874775"/>
              <a:ext cx="117650" cy="99775"/>
            </a:xfrm>
            <a:custGeom>
              <a:avLst/>
              <a:gdLst/>
              <a:ahLst/>
              <a:cxnLst/>
              <a:rect l="l" t="t" r="r" b="b"/>
              <a:pathLst>
                <a:path w="4706" h="3991" extrusionOk="0">
                  <a:moveTo>
                    <a:pt x="2504" y="0"/>
                  </a:moveTo>
                  <a:cubicBezTo>
                    <a:pt x="2462" y="0"/>
                    <a:pt x="2449" y="41"/>
                    <a:pt x="2435" y="69"/>
                  </a:cubicBezTo>
                  <a:cubicBezTo>
                    <a:pt x="2422" y="83"/>
                    <a:pt x="2422" y="96"/>
                    <a:pt x="2422" y="110"/>
                  </a:cubicBezTo>
                  <a:cubicBezTo>
                    <a:pt x="2380" y="358"/>
                    <a:pt x="2312" y="591"/>
                    <a:pt x="2229" y="826"/>
                  </a:cubicBezTo>
                  <a:cubicBezTo>
                    <a:pt x="2187" y="936"/>
                    <a:pt x="2174" y="1059"/>
                    <a:pt x="2147" y="1169"/>
                  </a:cubicBezTo>
                  <a:cubicBezTo>
                    <a:pt x="2132" y="1211"/>
                    <a:pt x="2147" y="1266"/>
                    <a:pt x="2105" y="1279"/>
                  </a:cubicBezTo>
                  <a:cubicBezTo>
                    <a:pt x="2050" y="1279"/>
                    <a:pt x="2022" y="1239"/>
                    <a:pt x="1982" y="1211"/>
                  </a:cubicBezTo>
                  <a:cubicBezTo>
                    <a:pt x="1857" y="1114"/>
                    <a:pt x="1720" y="1032"/>
                    <a:pt x="1582" y="963"/>
                  </a:cubicBezTo>
                  <a:cubicBezTo>
                    <a:pt x="1211" y="771"/>
                    <a:pt x="798" y="729"/>
                    <a:pt x="386" y="729"/>
                  </a:cubicBezTo>
                  <a:cubicBezTo>
                    <a:pt x="303" y="729"/>
                    <a:pt x="206" y="743"/>
                    <a:pt x="124" y="757"/>
                  </a:cubicBezTo>
                  <a:cubicBezTo>
                    <a:pt x="41" y="771"/>
                    <a:pt x="0" y="853"/>
                    <a:pt x="28" y="936"/>
                  </a:cubicBezTo>
                  <a:cubicBezTo>
                    <a:pt x="28" y="949"/>
                    <a:pt x="28" y="963"/>
                    <a:pt x="41" y="977"/>
                  </a:cubicBezTo>
                  <a:cubicBezTo>
                    <a:pt x="206" y="1321"/>
                    <a:pt x="426" y="1609"/>
                    <a:pt x="757" y="1789"/>
                  </a:cubicBezTo>
                  <a:cubicBezTo>
                    <a:pt x="977" y="1899"/>
                    <a:pt x="1197" y="1995"/>
                    <a:pt x="1431" y="2077"/>
                  </a:cubicBezTo>
                  <a:cubicBezTo>
                    <a:pt x="1582" y="2132"/>
                    <a:pt x="1582" y="2160"/>
                    <a:pt x="1486" y="2284"/>
                  </a:cubicBezTo>
                  <a:cubicBezTo>
                    <a:pt x="1389" y="2407"/>
                    <a:pt x="1307" y="2518"/>
                    <a:pt x="1211" y="2628"/>
                  </a:cubicBezTo>
                  <a:cubicBezTo>
                    <a:pt x="936" y="2972"/>
                    <a:pt x="812" y="3385"/>
                    <a:pt x="729" y="3811"/>
                  </a:cubicBezTo>
                  <a:cubicBezTo>
                    <a:pt x="716" y="3838"/>
                    <a:pt x="716" y="3866"/>
                    <a:pt x="716" y="3893"/>
                  </a:cubicBezTo>
                  <a:cubicBezTo>
                    <a:pt x="716" y="3946"/>
                    <a:pt x="755" y="3990"/>
                    <a:pt x="804" y="3990"/>
                  </a:cubicBezTo>
                  <a:cubicBezTo>
                    <a:pt x="820" y="3990"/>
                    <a:pt x="837" y="3986"/>
                    <a:pt x="853" y="3976"/>
                  </a:cubicBezTo>
                  <a:cubicBezTo>
                    <a:pt x="922" y="3948"/>
                    <a:pt x="1004" y="3908"/>
                    <a:pt x="1073" y="3866"/>
                  </a:cubicBezTo>
                  <a:cubicBezTo>
                    <a:pt x="1444" y="3605"/>
                    <a:pt x="1761" y="3275"/>
                    <a:pt x="2022" y="2890"/>
                  </a:cubicBezTo>
                  <a:cubicBezTo>
                    <a:pt x="2064" y="2820"/>
                    <a:pt x="2105" y="2738"/>
                    <a:pt x="2187" y="2669"/>
                  </a:cubicBezTo>
                  <a:cubicBezTo>
                    <a:pt x="2229" y="2683"/>
                    <a:pt x="2242" y="2724"/>
                    <a:pt x="2257" y="2765"/>
                  </a:cubicBezTo>
                  <a:cubicBezTo>
                    <a:pt x="2352" y="3040"/>
                    <a:pt x="2545" y="3247"/>
                    <a:pt x="2738" y="3426"/>
                  </a:cubicBezTo>
                  <a:cubicBezTo>
                    <a:pt x="2958" y="3632"/>
                    <a:pt x="3205" y="3756"/>
                    <a:pt x="3453" y="3921"/>
                  </a:cubicBezTo>
                  <a:cubicBezTo>
                    <a:pt x="3467" y="3935"/>
                    <a:pt x="3495" y="3948"/>
                    <a:pt x="3522" y="3948"/>
                  </a:cubicBezTo>
                  <a:cubicBezTo>
                    <a:pt x="3539" y="3954"/>
                    <a:pt x="3556" y="3957"/>
                    <a:pt x="3571" y="3957"/>
                  </a:cubicBezTo>
                  <a:cubicBezTo>
                    <a:pt x="3631" y="3957"/>
                    <a:pt x="3679" y="3915"/>
                    <a:pt x="3701" y="3838"/>
                  </a:cubicBezTo>
                  <a:cubicBezTo>
                    <a:pt x="3728" y="3756"/>
                    <a:pt x="3756" y="3660"/>
                    <a:pt x="3743" y="3563"/>
                  </a:cubicBezTo>
                  <a:cubicBezTo>
                    <a:pt x="3715" y="3398"/>
                    <a:pt x="3673" y="3233"/>
                    <a:pt x="3591" y="3082"/>
                  </a:cubicBezTo>
                  <a:cubicBezTo>
                    <a:pt x="3453" y="2862"/>
                    <a:pt x="3315" y="2642"/>
                    <a:pt x="3137" y="2462"/>
                  </a:cubicBezTo>
                  <a:cubicBezTo>
                    <a:pt x="3095" y="2422"/>
                    <a:pt x="3055" y="2367"/>
                    <a:pt x="3013" y="2325"/>
                  </a:cubicBezTo>
                  <a:lnTo>
                    <a:pt x="3013" y="2284"/>
                  </a:lnTo>
                  <a:cubicBezTo>
                    <a:pt x="3013" y="2270"/>
                    <a:pt x="3040" y="2257"/>
                    <a:pt x="3055" y="2257"/>
                  </a:cubicBezTo>
                  <a:cubicBezTo>
                    <a:pt x="3150" y="2257"/>
                    <a:pt x="3247" y="2257"/>
                    <a:pt x="3343" y="2242"/>
                  </a:cubicBezTo>
                  <a:cubicBezTo>
                    <a:pt x="3838" y="2202"/>
                    <a:pt x="4265" y="2009"/>
                    <a:pt x="4623" y="1651"/>
                  </a:cubicBezTo>
                  <a:cubicBezTo>
                    <a:pt x="4651" y="1624"/>
                    <a:pt x="4664" y="1596"/>
                    <a:pt x="4691" y="1569"/>
                  </a:cubicBezTo>
                  <a:cubicBezTo>
                    <a:pt x="4706" y="1541"/>
                    <a:pt x="4691" y="1486"/>
                    <a:pt x="4664" y="1459"/>
                  </a:cubicBezTo>
                  <a:cubicBezTo>
                    <a:pt x="4636" y="1444"/>
                    <a:pt x="4596" y="1431"/>
                    <a:pt x="4568" y="1431"/>
                  </a:cubicBezTo>
                  <a:cubicBezTo>
                    <a:pt x="4351" y="1401"/>
                    <a:pt x="4135" y="1375"/>
                    <a:pt x="3919" y="1375"/>
                  </a:cubicBezTo>
                  <a:cubicBezTo>
                    <a:pt x="3736" y="1375"/>
                    <a:pt x="3554" y="1394"/>
                    <a:pt x="3371" y="1444"/>
                  </a:cubicBezTo>
                  <a:cubicBezTo>
                    <a:pt x="3275" y="1486"/>
                    <a:pt x="3165" y="1499"/>
                    <a:pt x="3055" y="1527"/>
                  </a:cubicBezTo>
                  <a:cubicBezTo>
                    <a:pt x="3047" y="1530"/>
                    <a:pt x="3039" y="1531"/>
                    <a:pt x="3032" y="1531"/>
                  </a:cubicBezTo>
                  <a:cubicBezTo>
                    <a:pt x="2999" y="1531"/>
                    <a:pt x="2972" y="1506"/>
                    <a:pt x="2972" y="1472"/>
                  </a:cubicBezTo>
                  <a:cubicBezTo>
                    <a:pt x="2958" y="1046"/>
                    <a:pt x="2793" y="661"/>
                    <a:pt x="2655" y="276"/>
                  </a:cubicBezTo>
                  <a:cubicBezTo>
                    <a:pt x="2628" y="193"/>
                    <a:pt x="2587" y="110"/>
                    <a:pt x="2559" y="41"/>
                  </a:cubicBezTo>
                  <a:cubicBezTo>
                    <a:pt x="2545" y="28"/>
                    <a:pt x="2518" y="0"/>
                    <a:pt x="2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9"/>
            <p:cNvSpPr/>
            <p:nvPr/>
          </p:nvSpPr>
          <p:spPr>
            <a:xfrm>
              <a:off x="2281700" y="1088700"/>
              <a:ext cx="19975" cy="25025"/>
            </a:xfrm>
            <a:custGeom>
              <a:avLst/>
              <a:gdLst/>
              <a:ahLst/>
              <a:cxnLst/>
              <a:rect l="l" t="t" r="r" b="b"/>
              <a:pathLst>
                <a:path w="799" h="1001" extrusionOk="0">
                  <a:moveTo>
                    <a:pt x="633" y="1"/>
                  </a:moveTo>
                  <a:cubicBezTo>
                    <a:pt x="551" y="1"/>
                    <a:pt x="496" y="56"/>
                    <a:pt x="441" y="138"/>
                  </a:cubicBezTo>
                  <a:cubicBezTo>
                    <a:pt x="331" y="331"/>
                    <a:pt x="221" y="551"/>
                    <a:pt x="55" y="729"/>
                  </a:cubicBezTo>
                  <a:cubicBezTo>
                    <a:pt x="0" y="784"/>
                    <a:pt x="15" y="881"/>
                    <a:pt x="55" y="936"/>
                  </a:cubicBezTo>
                  <a:cubicBezTo>
                    <a:pt x="82" y="979"/>
                    <a:pt x="129" y="1001"/>
                    <a:pt x="181" y="1001"/>
                  </a:cubicBezTo>
                  <a:cubicBezTo>
                    <a:pt x="212" y="1001"/>
                    <a:pt x="245" y="993"/>
                    <a:pt x="276" y="977"/>
                  </a:cubicBezTo>
                  <a:cubicBezTo>
                    <a:pt x="331" y="950"/>
                    <a:pt x="372" y="909"/>
                    <a:pt x="400" y="854"/>
                  </a:cubicBezTo>
                  <a:cubicBezTo>
                    <a:pt x="523" y="674"/>
                    <a:pt x="633" y="482"/>
                    <a:pt x="743" y="289"/>
                  </a:cubicBezTo>
                  <a:cubicBezTo>
                    <a:pt x="758" y="262"/>
                    <a:pt x="771" y="234"/>
                    <a:pt x="785" y="193"/>
                  </a:cubicBezTo>
                  <a:cubicBezTo>
                    <a:pt x="798" y="111"/>
                    <a:pt x="730" y="1"/>
                    <a:pt x="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9"/>
            <p:cNvSpPr/>
            <p:nvPr/>
          </p:nvSpPr>
          <p:spPr>
            <a:xfrm>
              <a:off x="1958400" y="1106600"/>
              <a:ext cx="18950" cy="21650"/>
            </a:xfrm>
            <a:custGeom>
              <a:avLst/>
              <a:gdLst/>
              <a:ahLst/>
              <a:cxnLst/>
              <a:rect l="l" t="t" r="r" b="b"/>
              <a:pathLst>
                <a:path w="758" h="866" extrusionOk="0">
                  <a:moveTo>
                    <a:pt x="207" y="0"/>
                  </a:moveTo>
                  <a:cubicBezTo>
                    <a:pt x="138" y="0"/>
                    <a:pt x="83" y="13"/>
                    <a:pt x="55" y="68"/>
                  </a:cubicBezTo>
                  <a:cubicBezTo>
                    <a:pt x="14" y="123"/>
                    <a:pt x="0" y="193"/>
                    <a:pt x="28" y="234"/>
                  </a:cubicBezTo>
                  <a:lnTo>
                    <a:pt x="440" y="811"/>
                  </a:lnTo>
                  <a:cubicBezTo>
                    <a:pt x="469" y="848"/>
                    <a:pt x="510" y="865"/>
                    <a:pt x="552" y="865"/>
                  </a:cubicBezTo>
                  <a:cubicBezTo>
                    <a:pt x="590" y="865"/>
                    <a:pt x="628" y="852"/>
                    <a:pt x="660" y="826"/>
                  </a:cubicBezTo>
                  <a:cubicBezTo>
                    <a:pt x="730" y="771"/>
                    <a:pt x="757" y="688"/>
                    <a:pt x="702" y="606"/>
                  </a:cubicBezTo>
                  <a:cubicBezTo>
                    <a:pt x="578" y="413"/>
                    <a:pt x="440" y="234"/>
                    <a:pt x="303" y="55"/>
                  </a:cubicBezTo>
                  <a:cubicBezTo>
                    <a:pt x="275" y="28"/>
                    <a:pt x="235" y="13"/>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9"/>
            <p:cNvSpPr/>
            <p:nvPr/>
          </p:nvSpPr>
          <p:spPr>
            <a:xfrm>
              <a:off x="2259350" y="1070850"/>
              <a:ext cx="14475" cy="23050"/>
            </a:xfrm>
            <a:custGeom>
              <a:avLst/>
              <a:gdLst/>
              <a:ahLst/>
              <a:cxnLst/>
              <a:rect l="l" t="t" r="r" b="b"/>
              <a:pathLst>
                <a:path w="579" h="922" extrusionOk="0">
                  <a:moveTo>
                    <a:pt x="411" y="0"/>
                  </a:moveTo>
                  <a:cubicBezTo>
                    <a:pt x="355" y="0"/>
                    <a:pt x="305" y="27"/>
                    <a:pt x="276" y="95"/>
                  </a:cubicBezTo>
                  <a:cubicBezTo>
                    <a:pt x="179" y="288"/>
                    <a:pt x="97" y="495"/>
                    <a:pt x="14" y="700"/>
                  </a:cubicBezTo>
                  <a:cubicBezTo>
                    <a:pt x="1" y="715"/>
                    <a:pt x="1" y="728"/>
                    <a:pt x="1" y="742"/>
                  </a:cubicBezTo>
                  <a:cubicBezTo>
                    <a:pt x="1" y="811"/>
                    <a:pt x="28" y="880"/>
                    <a:pt x="97" y="907"/>
                  </a:cubicBezTo>
                  <a:cubicBezTo>
                    <a:pt x="116" y="917"/>
                    <a:pt x="135" y="922"/>
                    <a:pt x="154" y="922"/>
                  </a:cubicBezTo>
                  <a:cubicBezTo>
                    <a:pt x="189" y="922"/>
                    <a:pt x="221" y="906"/>
                    <a:pt x="248" y="880"/>
                  </a:cubicBezTo>
                  <a:cubicBezTo>
                    <a:pt x="289" y="852"/>
                    <a:pt x="331" y="797"/>
                    <a:pt x="358" y="742"/>
                  </a:cubicBezTo>
                  <a:cubicBezTo>
                    <a:pt x="413" y="605"/>
                    <a:pt x="469" y="467"/>
                    <a:pt x="537" y="330"/>
                  </a:cubicBezTo>
                  <a:cubicBezTo>
                    <a:pt x="551" y="288"/>
                    <a:pt x="564" y="247"/>
                    <a:pt x="564" y="219"/>
                  </a:cubicBezTo>
                  <a:cubicBezTo>
                    <a:pt x="579" y="123"/>
                    <a:pt x="551" y="54"/>
                    <a:pt x="482" y="13"/>
                  </a:cubicBezTo>
                  <a:cubicBezTo>
                    <a:pt x="458" y="5"/>
                    <a:pt x="434"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9"/>
            <p:cNvSpPr/>
            <p:nvPr/>
          </p:nvSpPr>
          <p:spPr>
            <a:xfrm>
              <a:off x="2068450" y="1204500"/>
              <a:ext cx="17525" cy="21225"/>
            </a:xfrm>
            <a:custGeom>
              <a:avLst/>
              <a:gdLst/>
              <a:ahLst/>
              <a:cxnLst/>
              <a:rect l="l" t="t" r="r" b="b"/>
              <a:pathLst>
                <a:path w="701" h="849" extrusionOk="0">
                  <a:moveTo>
                    <a:pt x="162" y="1"/>
                  </a:moveTo>
                  <a:cubicBezTo>
                    <a:pt x="133" y="1"/>
                    <a:pt x="106" y="8"/>
                    <a:pt x="83" y="19"/>
                  </a:cubicBezTo>
                  <a:cubicBezTo>
                    <a:pt x="28" y="46"/>
                    <a:pt x="1" y="129"/>
                    <a:pt x="1" y="197"/>
                  </a:cubicBezTo>
                  <a:cubicBezTo>
                    <a:pt x="15" y="239"/>
                    <a:pt x="28" y="280"/>
                    <a:pt x="56" y="307"/>
                  </a:cubicBezTo>
                  <a:cubicBezTo>
                    <a:pt x="152" y="459"/>
                    <a:pt x="263" y="610"/>
                    <a:pt x="373" y="762"/>
                  </a:cubicBezTo>
                  <a:cubicBezTo>
                    <a:pt x="400" y="803"/>
                    <a:pt x="441" y="830"/>
                    <a:pt x="483" y="844"/>
                  </a:cubicBezTo>
                  <a:cubicBezTo>
                    <a:pt x="493" y="847"/>
                    <a:pt x="504" y="848"/>
                    <a:pt x="514" y="848"/>
                  </a:cubicBezTo>
                  <a:cubicBezTo>
                    <a:pt x="613" y="848"/>
                    <a:pt x="700" y="737"/>
                    <a:pt x="675" y="637"/>
                  </a:cubicBezTo>
                  <a:cubicBezTo>
                    <a:pt x="661" y="597"/>
                    <a:pt x="648" y="555"/>
                    <a:pt x="620" y="527"/>
                  </a:cubicBezTo>
                  <a:lnTo>
                    <a:pt x="331" y="115"/>
                  </a:lnTo>
                  <a:cubicBezTo>
                    <a:pt x="318" y="87"/>
                    <a:pt x="290" y="60"/>
                    <a:pt x="276" y="46"/>
                  </a:cubicBezTo>
                  <a:cubicBezTo>
                    <a:pt x="244" y="14"/>
                    <a:pt x="202"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9"/>
            <p:cNvSpPr/>
            <p:nvPr/>
          </p:nvSpPr>
          <p:spPr>
            <a:xfrm>
              <a:off x="2140000" y="1123350"/>
              <a:ext cx="10000" cy="22125"/>
            </a:xfrm>
            <a:custGeom>
              <a:avLst/>
              <a:gdLst/>
              <a:ahLst/>
              <a:cxnLst/>
              <a:rect l="l" t="t" r="r" b="b"/>
              <a:pathLst>
                <a:path w="400" h="885" extrusionOk="0">
                  <a:moveTo>
                    <a:pt x="160" y="0"/>
                  </a:moveTo>
                  <a:cubicBezTo>
                    <a:pt x="148" y="0"/>
                    <a:pt x="136" y="2"/>
                    <a:pt x="125" y="4"/>
                  </a:cubicBezTo>
                  <a:cubicBezTo>
                    <a:pt x="70" y="18"/>
                    <a:pt x="28" y="59"/>
                    <a:pt x="15" y="114"/>
                  </a:cubicBezTo>
                  <a:cubicBezTo>
                    <a:pt x="0" y="156"/>
                    <a:pt x="0" y="183"/>
                    <a:pt x="0" y="224"/>
                  </a:cubicBezTo>
                  <a:cubicBezTo>
                    <a:pt x="28" y="389"/>
                    <a:pt x="42" y="554"/>
                    <a:pt x="70" y="719"/>
                  </a:cubicBezTo>
                  <a:cubicBezTo>
                    <a:pt x="83" y="829"/>
                    <a:pt x="138" y="884"/>
                    <a:pt x="220" y="884"/>
                  </a:cubicBezTo>
                  <a:cubicBezTo>
                    <a:pt x="303" y="884"/>
                    <a:pt x="385" y="816"/>
                    <a:pt x="400" y="692"/>
                  </a:cubicBezTo>
                  <a:lnTo>
                    <a:pt x="400" y="609"/>
                  </a:lnTo>
                  <a:cubicBezTo>
                    <a:pt x="385" y="472"/>
                    <a:pt x="358" y="334"/>
                    <a:pt x="345" y="183"/>
                  </a:cubicBezTo>
                  <a:cubicBezTo>
                    <a:pt x="330" y="141"/>
                    <a:pt x="317" y="101"/>
                    <a:pt x="303" y="73"/>
                  </a:cubicBezTo>
                  <a:cubicBezTo>
                    <a:pt x="280" y="27"/>
                    <a:pt x="219"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9"/>
            <p:cNvSpPr/>
            <p:nvPr/>
          </p:nvSpPr>
          <p:spPr>
            <a:xfrm>
              <a:off x="2113850" y="1008850"/>
              <a:ext cx="10025" cy="22150"/>
            </a:xfrm>
            <a:custGeom>
              <a:avLst/>
              <a:gdLst/>
              <a:ahLst/>
              <a:cxnLst/>
              <a:rect l="l" t="t" r="r" b="b"/>
              <a:pathLst>
                <a:path w="401" h="886" extrusionOk="0">
                  <a:moveTo>
                    <a:pt x="180" y="0"/>
                  </a:moveTo>
                  <a:cubicBezTo>
                    <a:pt x="170" y="0"/>
                    <a:pt x="161" y="1"/>
                    <a:pt x="153" y="3"/>
                  </a:cubicBezTo>
                  <a:cubicBezTo>
                    <a:pt x="70" y="3"/>
                    <a:pt x="15" y="71"/>
                    <a:pt x="1" y="154"/>
                  </a:cubicBezTo>
                  <a:cubicBezTo>
                    <a:pt x="1" y="361"/>
                    <a:pt x="28" y="566"/>
                    <a:pt x="70" y="773"/>
                  </a:cubicBezTo>
                  <a:cubicBezTo>
                    <a:pt x="82" y="846"/>
                    <a:pt x="136" y="886"/>
                    <a:pt x="205" y="886"/>
                  </a:cubicBezTo>
                  <a:cubicBezTo>
                    <a:pt x="215" y="886"/>
                    <a:pt x="225" y="885"/>
                    <a:pt x="235" y="883"/>
                  </a:cubicBezTo>
                  <a:cubicBezTo>
                    <a:pt x="318" y="883"/>
                    <a:pt x="373" y="814"/>
                    <a:pt x="400" y="649"/>
                  </a:cubicBezTo>
                  <a:cubicBezTo>
                    <a:pt x="373" y="511"/>
                    <a:pt x="358" y="306"/>
                    <a:pt x="318" y="113"/>
                  </a:cubicBezTo>
                  <a:cubicBezTo>
                    <a:pt x="305" y="41"/>
                    <a:pt x="241"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9"/>
            <p:cNvSpPr/>
            <p:nvPr/>
          </p:nvSpPr>
          <p:spPr>
            <a:xfrm>
              <a:off x="2203975" y="1159400"/>
              <a:ext cx="14475" cy="19225"/>
            </a:xfrm>
            <a:custGeom>
              <a:avLst/>
              <a:gdLst/>
              <a:ahLst/>
              <a:cxnLst/>
              <a:rect l="l" t="t" r="r" b="b"/>
              <a:pathLst>
                <a:path w="579" h="769" extrusionOk="0">
                  <a:moveTo>
                    <a:pt x="400" y="0"/>
                  </a:moveTo>
                  <a:cubicBezTo>
                    <a:pt x="353" y="0"/>
                    <a:pt x="307" y="22"/>
                    <a:pt x="275" y="62"/>
                  </a:cubicBezTo>
                  <a:cubicBezTo>
                    <a:pt x="152" y="213"/>
                    <a:pt x="83" y="378"/>
                    <a:pt x="14" y="530"/>
                  </a:cubicBezTo>
                  <a:cubicBezTo>
                    <a:pt x="0" y="640"/>
                    <a:pt x="28" y="708"/>
                    <a:pt x="97" y="750"/>
                  </a:cubicBezTo>
                  <a:cubicBezTo>
                    <a:pt x="118" y="762"/>
                    <a:pt x="142" y="768"/>
                    <a:pt x="166" y="768"/>
                  </a:cubicBezTo>
                  <a:cubicBezTo>
                    <a:pt x="220" y="768"/>
                    <a:pt x="275" y="738"/>
                    <a:pt x="303" y="680"/>
                  </a:cubicBezTo>
                  <a:cubicBezTo>
                    <a:pt x="385" y="543"/>
                    <a:pt x="468" y="392"/>
                    <a:pt x="537" y="240"/>
                  </a:cubicBezTo>
                  <a:cubicBezTo>
                    <a:pt x="578" y="158"/>
                    <a:pt x="550" y="75"/>
                    <a:pt x="495" y="34"/>
                  </a:cubicBezTo>
                  <a:cubicBezTo>
                    <a:pt x="467" y="11"/>
                    <a:pt x="433"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9"/>
            <p:cNvSpPr/>
            <p:nvPr/>
          </p:nvSpPr>
          <p:spPr>
            <a:xfrm>
              <a:off x="2321950" y="1020875"/>
              <a:ext cx="13100" cy="17975"/>
            </a:xfrm>
            <a:custGeom>
              <a:avLst/>
              <a:gdLst/>
              <a:ahLst/>
              <a:cxnLst/>
              <a:rect l="l" t="t" r="r" b="b"/>
              <a:pathLst>
                <a:path w="524" h="719" extrusionOk="0">
                  <a:moveTo>
                    <a:pt x="344" y="0"/>
                  </a:moveTo>
                  <a:cubicBezTo>
                    <a:pt x="300" y="0"/>
                    <a:pt x="260" y="16"/>
                    <a:pt x="234" y="58"/>
                  </a:cubicBezTo>
                  <a:cubicBezTo>
                    <a:pt x="138" y="210"/>
                    <a:pt x="56" y="361"/>
                    <a:pt x="14" y="540"/>
                  </a:cubicBezTo>
                  <a:cubicBezTo>
                    <a:pt x="1" y="608"/>
                    <a:pt x="56" y="678"/>
                    <a:pt x="111" y="705"/>
                  </a:cubicBezTo>
                  <a:cubicBezTo>
                    <a:pt x="133" y="714"/>
                    <a:pt x="156" y="719"/>
                    <a:pt x="178" y="719"/>
                  </a:cubicBezTo>
                  <a:cubicBezTo>
                    <a:pt x="222" y="719"/>
                    <a:pt x="262" y="700"/>
                    <a:pt x="289" y="663"/>
                  </a:cubicBezTo>
                  <a:cubicBezTo>
                    <a:pt x="303" y="650"/>
                    <a:pt x="317" y="623"/>
                    <a:pt x="331" y="608"/>
                  </a:cubicBezTo>
                  <a:cubicBezTo>
                    <a:pt x="399" y="485"/>
                    <a:pt x="454" y="361"/>
                    <a:pt x="496" y="278"/>
                  </a:cubicBezTo>
                  <a:cubicBezTo>
                    <a:pt x="523" y="140"/>
                    <a:pt x="496" y="58"/>
                    <a:pt x="427" y="17"/>
                  </a:cubicBezTo>
                  <a:cubicBezTo>
                    <a:pt x="400" y="7"/>
                    <a:pt x="37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9"/>
            <p:cNvSpPr/>
            <p:nvPr/>
          </p:nvSpPr>
          <p:spPr>
            <a:xfrm>
              <a:off x="2093225" y="1048675"/>
              <a:ext cx="9325" cy="16375"/>
            </a:xfrm>
            <a:custGeom>
              <a:avLst/>
              <a:gdLst/>
              <a:ahLst/>
              <a:cxnLst/>
              <a:rect l="l" t="t" r="r" b="b"/>
              <a:pathLst>
                <a:path w="373" h="655" extrusionOk="0">
                  <a:moveTo>
                    <a:pt x="164" y="1"/>
                  </a:moveTo>
                  <a:cubicBezTo>
                    <a:pt x="150" y="1"/>
                    <a:pt x="137" y="3"/>
                    <a:pt x="125" y="6"/>
                  </a:cubicBezTo>
                  <a:cubicBezTo>
                    <a:pt x="55" y="33"/>
                    <a:pt x="0" y="74"/>
                    <a:pt x="0" y="143"/>
                  </a:cubicBezTo>
                  <a:cubicBezTo>
                    <a:pt x="0" y="294"/>
                    <a:pt x="14" y="432"/>
                    <a:pt x="70" y="569"/>
                  </a:cubicBezTo>
                  <a:cubicBezTo>
                    <a:pt x="93" y="617"/>
                    <a:pt x="158" y="655"/>
                    <a:pt x="211" y="655"/>
                  </a:cubicBezTo>
                  <a:cubicBezTo>
                    <a:pt x="219" y="655"/>
                    <a:pt x="227" y="654"/>
                    <a:pt x="235" y="652"/>
                  </a:cubicBezTo>
                  <a:cubicBezTo>
                    <a:pt x="303" y="624"/>
                    <a:pt x="358" y="584"/>
                    <a:pt x="372" y="474"/>
                  </a:cubicBezTo>
                  <a:cubicBezTo>
                    <a:pt x="372" y="364"/>
                    <a:pt x="358" y="212"/>
                    <a:pt x="290" y="74"/>
                  </a:cubicBezTo>
                  <a:cubicBezTo>
                    <a:pt x="257" y="21"/>
                    <a:pt x="209"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9"/>
            <p:cNvSpPr/>
            <p:nvPr/>
          </p:nvSpPr>
          <p:spPr>
            <a:xfrm>
              <a:off x="2030300" y="1135550"/>
              <a:ext cx="12025" cy="14400"/>
            </a:xfrm>
            <a:custGeom>
              <a:avLst/>
              <a:gdLst/>
              <a:ahLst/>
              <a:cxnLst/>
              <a:rect l="l" t="t" r="r" b="b"/>
              <a:pathLst>
                <a:path w="481" h="576" extrusionOk="0">
                  <a:moveTo>
                    <a:pt x="181" y="0"/>
                  </a:moveTo>
                  <a:cubicBezTo>
                    <a:pt x="141" y="0"/>
                    <a:pt x="100" y="15"/>
                    <a:pt x="68" y="39"/>
                  </a:cubicBezTo>
                  <a:cubicBezTo>
                    <a:pt x="28" y="80"/>
                    <a:pt x="0" y="163"/>
                    <a:pt x="13" y="218"/>
                  </a:cubicBezTo>
                  <a:cubicBezTo>
                    <a:pt x="55" y="341"/>
                    <a:pt x="123" y="438"/>
                    <a:pt x="220" y="534"/>
                  </a:cubicBezTo>
                  <a:cubicBezTo>
                    <a:pt x="246" y="561"/>
                    <a:pt x="278" y="576"/>
                    <a:pt x="313" y="576"/>
                  </a:cubicBezTo>
                  <a:cubicBezTo>
                    <a:pt x="332" y="576"/>
                    <a:pt x="351" y="571"/>
                    <a:pt x="371" y="561"/>
                  </a:cubicBezTo>
                  <a:cubicBezTo>
                    <a:pt x="440" y="534"/>
                    <a:pt x="468" y="493"/>
                    <a:pt x="481" y="424"/>
                  </a:cubicBezTo>
                  <a:lnTo>
                    <a:pt x="481" y="383"/>
                  </a:lnTo>
                  <a:cubicBezTo>
                    <a:pt x="440" y="245"/>
                    <a:pt x="371" y="121"/>
                    <a:pt x="261" y="25"/>
                  </a:cubicBezTo>
                  <a:cubicBezTo>
                    <a:pt x="238" y="8"/>
                    <a:pt x="210"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9"/>
            <p:cNvSpPr/>
            <p:nvPr/>
          </p:nvSpPr>
          <p:spPr>
            <a:xfrm>
              <a:off x="1983150" y="1046800"/>
              <a:ext cx="11400" cy="13525"/>
            </a:xfrm>
            <a:custGeom>
              <a:avLst/>
              <a:gdLst/>
              <a:ahLst/>
              <a:cxnLst/>
              <a:rect l="l" t="t" r="r" b="b"/>
              <a:pathLst>
                <a:path w="456" h="541" extrusionOk="0">
                  <a:moveTo>
                    <a:pt x="170" y="0"/>
                  </a:moveTo>
                  <a:cubicBezTo>
                    <a:pt x="90" y="0"/>
                    <a:pt x="11" y="67"/>
                    <a:pt x="1" y="149"/>
                  </a:cubicBezTo>
                  <a:cubicBezTo>
                    <a:pt x="1" y="273"/>
                    <a:pt x="138" y="507"/>
                    <a:pt x="248" y="534"/>
                  </a:cubicBezTo>
                  <a:cubicBezTo>
                    <a:pt x="263" y="538"/>
                    <a:pt x="278" y="540"/>
                    <a:pt x="292" y="540"/>
                  </a:cubicBezTo>
                  <a:cubicBezTo>
                    <a:pt x="372" y="540"/>
                    <a:pt x="443" y="479"/>
                    <a:pt x="455" y="397"/>
                  </a:cubicBezTo>
                  <a:lnTo>
                    <a:pt x="455" y="356"/>
                  </a:lnTo>
                  <a:cubicBezTo>
                    <a:pt x="413" y="218"/>
                    <a:pt x="345" y="108"/>
                    <a:pt x="248" y="26"/>
                  </a:cubicBezTo>
                  <a:cubicBezTo>
                    <a:pt x="224" y="8"/>
                    <a:pt x="197"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5" name="Google Shape;3155;p29"/>
          <p:cNvSpPr/>
          <p:nvPr/>
        </p:nvSpPr>
        <p:spPr>
          <a:xfrm rot="10800000" flipH="1">
            <a:off x="6846200" y="4690012"/>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9"/>
          <p:cNvSpPr/>
          <p:nvPr/>
        </p:nvSpPr>
        <p:spPr>
          <a:xfrm rot="10800000" flipH="1">
            <a:off x="8510772" y="4370271"/>
            <a:ext cx="389663" cy="207064"/>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7" name="Google Shape;3157;p29"/>
          <p:cNvGrpSpPr/>
          <p:nvPr/>
        </p:nvGrpSpPr>
        <p:grpSpPr>
          <a:xfrm rot="6067296" flipH="1">
            <a:off x="1322222" y="-590658"/>
            <a:ext cx="1200721" cy="1182743"/>
            <a:chOff x="960250" y="302050"/>
            <a:chExt cx="721300" cy="710500"/>
          </a:xfrm>
        </p:grpSpPr>
        <p:sp>
          <p:nvSpPr>
            <p:cNvPr id="3158" name="Google Shape;3158;p29"/>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9"/>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9"/>
            <p:cNvSpPr/>
            <p:nvPr/>
          </p:nvSpPr>
          <p:spPr>
            <a:xfrm>
              <a:off x="961300" y="563475"/>
              <a:ext cx="49200" cy="51600"/>
            </a:xfrm>
            <a:custGeom>
              <a:avLst/>
              <a:gdLst/>
              <a:ahLst/>
              <a:cxnLst/>
              <a:rect l="l" t="t" r="r" b="b"/>
              <a:pathLst>
                <a:path w="1968" h="2064" extrusionOk="0">
                  <a:moveTo>
                    <a:pt x="1569" y="1"/>
                  </a:moveTo>
                  <a:lnTo>
                    <a:pt x="1569" y="1"/>
                  </a:lnTo>
                  <a:cubicBezTo>
                    <a:pt x="1101" y="249"/>
                    <a:pt x="634" y="496"/>
                    <a:pt x="151" y="744"/>
                  </a:cubicBezTo>
                  <a:cubicBezTo>
                    <a:pt x="96" y="896"/>
                    <a:pt x="41" y="1033"/>
                    <a:pt x="1" y="1184"/>
                  </a:cubicBezTo>
                  <a:cubicBezTo>
                    <a:pt x="289" y="1474"/>
                    <a:pt x="592" y="1762"/>
                    <a:pt x="894" y="2037"/>
                  </a:cubicBezTo>
                  <a:cubicBezTo>
                    <a:pt x="913" y="2056"/>
                    <a:pt x="951" y="2063"/>
                    <a:pt x="993" y="2063"/>
                  </a:cubicBezTo>
                  <a:cubicBezTo>
                    <a:pt x="1043" y="2063"/>
                    <a:pt x="1099" y="2052"/>
                    <a:pt x="1129" y="2037"/>
                  </a:cubicBezTo>
                  <a:cubicBezTo>
                    <a:pt x="1720" y="1707"/>
                    <a:pt x="1968" y="634"/>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9"/>
            <p:cNvSpPr/>
            <p:nvPr/>
          </p:nvSpPr>
          <p:spPr>
            <a:xfrm>
              <a:off x="1369900" y="483900"/>
              <a:ext cx="97025" cy="89125"/>
            </a:xfrm>
            <a:custGeom>
              <a:avLst/>
              <a:gdLst/>
              <a:ahLst/>
              <a:cxnLst/>
              <a:rect l="l" t="t" r="r" b="b"/>
              <a:pathLst>
                <a:path w="3881" h="3565" extrusionOk="0">
                  <a:moveTo>
                    <a:pt x="1766" y="0"/>
                  </a:moveTo>
                  <a:cubicBezTo>
                    <a:pt x="1100" y="0"/>
                    <a:pt x="583" y="399"/>
                    <a:pt x="331" y="1135"/>
                  </a:cubicBezTo>
                  <a:cubicBezTo>
                    <a:pt x="1" y="2098"/>
                    <a:pt x="496" y="3171"/>
                    <a:pt x="1417" y="3473"/>
                  </a:cubicBezTo>
                  <a:cubicBezTo>
                    <a:pt x="1597" y="3535"/>
                    <a:pt x="1779" y="3564"/>
                    <a:pt x="1959" y="3564"/>
                  </a:cubicBezTo>
                  <a:cubicBezTo>
                    <a:pt x="2662" y="3564"/>
                    <a:pt x="3320" y="3118"/>
                    <a:pt x="3551" y="2428"/>
                  </a:cubicBezTo>
                  <a:cubicBezTo>
                    <a:pt x="3881" y="1437"/>
                    <a:pt x="3399" y="447"/>
                    <a:pt x="2422" y="116"/>
                  </a:cubicBezTo>
                  <a:cubicBezTo>
                    <a:pt x="2192" y="39"/>
                    <a:pt x="1972" y="0"/>
                    <a:pt x="1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9"/>
            <p:cNvSpPr/>
            <p:nvPr/>
          </p:nvSpPr>
          <p:spPr>
            <a:xfrm>
              <a:off x="1442825" y="640325"/>
              <a:ext cx="89100" cy="74425"/>
            </a:xfrm>
            <a:custGeom>
              <a:avLst/>
              <a:gdLst/>
              <a:ahLst/>
              <a:cxnLst/>
              <a:rect l="l" t="t" r="r" b="b"/>
              <a:pathLst>
                <a:path w="3564" h="2977" extrusionOk="0">
                  <a:moveTo>
                    <a:pt x="1841" y="1"/>
                  </a:moveTo>
                  <a:cubicBezTo>
                    <a:pt x="1157" y="1"/>
                    <a:pt x="503" y="399"/>
                    <a:pt x="276" y="1027"/>
                  </a:cubicBezTo>
                  <a:cubicBezTo>
                    <a:pt x="1" y="1770"/>
                    <a:pt x="441" y="2609"/>
                    <a:pt x="1239" y="2885"/>
                  </a:cubicBezTo>
                  <a:cubicBezTo>
                    <a:pt x="1418" y="2947"/>
                    <a:pt x="1604" y="2977"/>
                    <a:pt x="1788" y="2977"/>
                  </a:cubicBezTo>
                  <a:cubicBezTo>
                    <a:pt x="2450" y="2977"/>
                    <a:pt x="3087" y="2593"/>
                    <a:pt x="3303" y="1990"/>
                  </a:cubicBezTo>
                  <a:cubicBezTo>
                    <a:pt x="3563" y="1206"/>
                    <a:pt x="3165" y="366"/>
                    <a:pt x="2395" y="91"/>
                  </a:cubicBezTo>
                  <a:cubicBezTo>
                    <a:pt x="2213" y="30"/>
                    <a:pt x="2026" y="1"/>
                    <a:pt x="1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9"/>
            <p:cNvSpPr/>
            <p:nvPr/>
          </p:nvSpPr>
          <p:spPr>
            <a:xfrm>
              <a:off x="1395375" y="838150"/>
              <a:ext cx="93900" cy="73950"/>
            </a:xfrm>
            <a:custGeom>
              <a:avLst/>
              <a:gdLst/>
              <a:ahLst/>
              <a:cxnLst/>
              <a:rect l="l" t="t" r="r" b="b"/>
              <a:pathLst>
                <a:path w="3756" h="2958" extrusionOk="0">
                  <a:moveTo>
                    <a:pt x="2059" y="0"/>
                  </a:moveTo>
                  <a:cubicBezTo>
                    <a:pt x="1399" y="0"/>
                    <a:pt x="858" y="278"/>
                    <a:pt x="468" y="833"/>
                  </a:cubicBezTo>
                  <a:cubicBezTo>
                    <a:pt x="0" y="1493"/>
                    <a:pt x="178" y="2166"/>
                    <a:pt x="440" y="2841"/>
                  </a:cubicBezTo>
                  <a:cubicBezTo>
                    <a:pt x="464" y="2899"/>
                    <a:pt x="634" y="2957"/>
                    <a:pt x="753" y="2957"/>
                  </a:cubicBezTo>
                  <a:cubicBezTo>
                    <a:pt x="774" y="2957"/>
                    <a:pt x="794" y="2955"/>
                    <a:pt x="811" y="2951"/>
                  </a:cubicBezTo>
                  <a:cubicBezTo>
                    <a:pt x="1747" y="2676"/>
                    <a:pt x="2572" y="2208"/>
                    <a:pt x="3315" y="1589"/>
                  </a:cubicBezTo>
                  <a:cubicBezTo>
                    <a:pt x="3742" y="1245"/>
                    <a:pt x="3755" y="928"/>
                    <a:pt x="3370" y="530"/>
                  </a:cubicBezTo>
                  <a:cubicBezTo>
                    <a:pt x="3205" y="350"/>
                    <a:pt x="2985" y="240"/>
                    <a:pt x="2834" y="130"/>
                  </a:cubicBezTo>
                  <a:cubicBezTo>
                    <a:pt x="2587" y="75"/>
                    <a:pt x="2421" y="20"/>
                    <a:pt x="2242" y="7"/>
                  </a:cubicBezTo>
                  <a:cubicBezTo>
                    <a:pt x="2180" y="2"/>
                    <a:pt x="2119" y="0"/>
                    <a:pt x="2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9"/>
            <p:cNvSpPr/>
            <p:nvPr/>
          </p:nvSpPr>
          <p:spPr>
            <a:xfrm>
              <a:off x="1172475" y="589375"/>
              <a:ext cx="82225" cy="77275"/>
            </a:xfrm>
            <a:custGeom>
              <a:avLst/>
              <a:gdLst/>
              <a:ahLst/>
              <a:cxnLst/>
              <a:rect l="l" t="t" r="r" b="b"/>
              <a:pathLst>
                <a:path w="3289" h="3091" extrusionOk="0">
                  <a:moveTo>
                    <a:pt x="1368" y="1"/>
                  </a:moveTo>
                  <a:cubicBezTo>
                    <a:pt x="914" y="1"/>
                    <a:pt x="494" y="298"/>
                    <a:pt x="317" y="809"/>
                  </a:cubicBezTo>
                  <a:cubicBezTo>
                    <a:pt x="1" y="1703"/>
                    <a:pt x="454" y="2639"/>
                    <a:pt x="1349" y="2982"/>
                  </a:cubicBezTo>
                  <a:cubicBezTo>
                    <a:pt x="1537" y="3055"/>
                    <a:pt x="1725" y="3091"/>
                    <a:pt x="1906" y="3091"/>
                  </a:cubicBezTo>
                  <a:cubicBezTo>
                    <a:pt x="2308" y="3091"/>
                    <a:pt x="2675" y="2915"/>
                    <a:pt x="2931" y="2584"/>
                  </a:cubicBezTo>
                  <a:cubicBezTo>
                    <a:pt x="3275" y="2157"/>
                    <a:pt x="3289" y="1551"/>
                    <a:pt x="2890" y="1043"/>
                  </a:cubicBezTo>
                  <a:cubicBezTo>
                    <a:pt x="2656" y="726"/>
                    <a:pt x="2353" y="451"/>
                    <a:pt x="2023" y="217"/>
                  </a:cubicBezTo>
                  <a:cubicBezTo>
                    <a:pt x="1813" y="70"/>
                    <a:pt x="1587"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9"/>
            <p:cNvSpPr/>
            <p:nvPr/>
          </p:nvSpPr>
          <p:spPr>
            <a:xfrm>
              <a:off x="1244725" y="770200"/>
              <a:ext cx="92875" cy="67925"/>
            </a:xfrm>
            <a:custGeom>
              <a:avLst/>
              <a:gdLst/>
              <a:ahLst/>
              <a:cxnLst/>
              <a:rect l="l" t="t" r="r" b="b"/>
              <a:pathLst>
                <a:path w="3715" h="2717" extrusionOk="0">
                  <a:moveTo>
                    <a:pt x="2095" y="0"/>
                  </a:moveTo>
                  <a:cubicBezTo>
                    <a:pt x="1539" y="0"/>
                    <a:pt x="950" y="239"/>
                    <a:pt x="605" y="634"/>
                  </a:cubicBezTo>
                  <a:cubicBezTo>
                    <a:pt x="0" y="1349"/>
                    <a:pt x="248" y="2298"/>
                    <a:pt x="1114" y="2615"/>
                  </a:cubicBezTo>
                  <a:cubicBezTo>
                    <a:pt x="1305" y="2683"/>
                    <a:pt x="1508" y="2716"/>
                    <a:pt x="1711" y="2716"/>
                  </a:cubicBezTo>
                  <a:cubicBezTo>
                    <a:pt x="2325" y="2716"/>
                    <a:pt x="2944" y="2417"/>
                    <a:pt x="3275" y="1900"/>
                  </a:cubicBezTo>
                  <a:cubicBezTo>
                    <a:pt x="3715" y="1212"/>
                    <a:pt x="3440" y="372"/>
                    <a:pt x="2669" y="97"/>
                  </a:cubicBezTo>
                  <a:cubicBezTo>
                    <a:pt x="2491" y="31"/>
                    <a:pt x="2295" y="0"/>
                    <a:pt x="2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9"/>
            <p:cNvSpPr/>
            <p:nvPr/>
          </p:nvSpPr>
          <p:spPr>
            <a:xfrm>
              <a:off x="1190700" y="302050"/>
              <a:ext cx="80875" cy="80125"/>
            </a:xfrm>
            <a:custGeom>
              <a:avLst/>
              <a:gdLst/>
              <a:ahLst/>
              <a:cxnLst/>
              <a:rect l="l" t="t" r="r" b="b"/>
              <a:pathLst>
                <a:path w="3235" h="3205" extrusionOk="0">
                  <a:moveTo>
                    <a:pt x="339" y="1"/>
                  </a:moveTo>
                  <a:cubicBezTo>
                    <a:pt x="226" y="1"/>
                    <a:pt x="42" y="103"/>
                    <a:pt x="28" y="181"/>
                  </a:cubicBezTo>
                  <a:cubicBezTo>
                    <a:pt x="1" y="291"/>
                    <a:pt x="111" y="442"/>
                    <a:pt x="180" y="552"/>
                  </a:cubicBezTo>
                  <a:cubicBezTo>
                    <a:pt x="413" y="924"/>
                    <a:pt x="703" y="1254"/>
                    <a:pt x="895" y="1640"/>
                  </a:cubicBezTo>
                  <a:cubicBezTo>
                    <a:pt x="1088" y="2052"/>
                    <a:pt x="1226" y="2506"/>
                    <a:pt x="1363" y="2946"/>
                  </a:cubicBezTo>
                  <a:cubicBezTo>
                    <a:pt x="1420" y="3118"/>
                    <a:pt x="1506" y="3204"/>
                    <a:pt x="1660" y="3204"/>
                  </a:cubicBezTo>
                  <a:cubicBezTo>
                    <a:pt x="1691" y="3204"/>
                    <a:pt x="1725" y="3201"/>
                    <a:pt x="1762" y="3194"/>
                  </a:cubicBezTo>
                  <a:cubicBezTo>
                    <a:pt x="2381" y="3071"/>
                    <a:pt x="2835" y="2754"/>
                    <a:pt x="3069" y="2107"/>
                  </a:cubicBezTo>
                  <a:cubicBezTo>
                    <a:pt x="3234" y="1612"/>
                    <a:pt x="3179" y="1089"/>
                    <a:pt x="2972" y="567"/>
                  </a:cubicBezTo>
                  <a:cubicBezTo>
                    <a:pt x="2932" y="470"/>
                    <a:pt x="2807" y="346"/>
                    <a:pt x="2697" y="332"/>
                  </a:cubicBezTo>
                  <a:cubicBezTo>
                    <a:pt x="1927" y="209"/>
                    <a:pt x="1143" y="99"/>
                    <a:pt x="358" y="2"/>
                  </a:cubicBezTo>
                  <a:cubicBezTo>
                    <a:pt x="352" y="1"/>
                    <a:pt x="346" y="1"/>
                    <a:pt x="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9"/>
            <p:cNvSpPr/>
            <p:nvPr/>
          </p:nvSpPr>
          <p:spPr>
            <a:xfrm>
              <a:off x="1503000" y="540600"/>
              <a:ext cx="79825" cy="88575"/>
            </a:xfrm>
            <a:custGeom>
              <a:avLst/>
              <a:gdLst/>
              <a:ahLst/>
              <a:cxnLst/>
              <a:rect l="l" t="t" r="r" b="b"/>
              <a:pathLst>
                <a:path w="3193" h="3543" extrusionOk="0">
                  <a:moveTo>
                    <a:pt x="1159" y="0"/>
                  </a:moveTo>
                  <a:cubicBezTo>
                    <a:pt x="1121" y="0"/>
                    <a:pt x="1089" y="7"/>
                    <a:pt x="1074" y="22"/>
                  </a:cubicBezTo>
                  <a:cubicBezTo>
                    <a:pt x="813" y="256"/>
                    <a:pt x="524" y="490"/>
                    <a:pt x="358" y="793"/>
                  </a:cubicBezTo>
                  <a:cubicBezTo>
                    <a:pt x="1" y="1481"/>
                    <a:pt x="166" y="2237"/>
                    <a:pt x="730" y="2815"/>
                  </a:cubicBezTo>
                  <a:cubicBezTo>
                    <a:pt x="1188" y="3282"/>
                    <a:pt x="1840" y="3543"/>
                    <a:pt x="2454" y="3543"/>
                  </a:cubicBezTo>
                  <a:cubicBezTo>
                    <a:pt x="2708" y="3543"/>
                    <a:pt x="2955" y="3499"/>
                    <a:pt x="3179" y="3407"/>
                  </a:cubicBezTo>
                  <a:cubicBezTo>
                    <a:pt x="3179" y="3379"/>
                    <a:pt x="3193" y="3352"/>
                    <a:pt x="3193" y="3337"/>
                  </a:cubicBezTo>
                  <a:cubicBezTo>
                    <a:pt x="2615" y="2251"/>
                    <a:pt x="2037" y="1178"/>
                    <a:pt x="1432" y="105"/>
                  </a:cubicBezTo>
                  <a:cubicBezTo>
                    <a:pt x="1402" y="45"/>
                    <a:pt x="1258" y="0"/>
                    <a:pt x="1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9"/>
            <p:cNvSpPr/>
            <p:nvPr/>
          </p:nvSpPr>
          <p:spPr>
            <a:xfrm>
              <a:off x="1555650" y="713775"/>
              <a:ext cx="80825" cy="76400"/>
            </a:xfrm>
            <a:custGeom>
              <a:avLst/>
              <a:gdLst/>
              <a:ahLst/>
              <a:cxnLst/>
              <a:rect l="l" t="t" r="r" b="b"/>
              <a:pathLst>
                <a:path w="3233" h="3056" extrusionOk="0">
                  <a:moveTo>
                    <a:pt x="1756" y="0"/>
                  </a:moveTo>
                  <a:cubicBezTo>
                    <a:pt x="1731" y="0"/>
                    <a:pt x="1705" y="1"/>
                    <a:pt x="1679" y="2"/>
                  </a:cubicBezTo>
                  <a:cubicBezTo>
                    <a:pt x="1046" y="15"/>
                    <a:pt x="633" y="373"/>
                    <a:pt x="358" y="923"/>
                  </a:cubicBezTo>
                  <a:cubicBezTo>
                    <a:pt x="0" y="1653"/>
                    <a:pt x="151" y="2341"/>
                    <a:pt x="509" y="3056"/>
                  </a:cubicBezTo>
                  <a:cubicBezTo>
                    <a:pt x="1417" y="2299"/>
                    <a:pt x="2312" y="1570"/>
                    <a:pt x="3233" y="827"/>
                  </a:cubicBezTo>
                  <a:cubicBezTo>
                    <a:pt x="2862" y="325"/>
                    <a:pt x="2391" y="0"/>
                    <a:pt x="1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9"/>
            <p:cNvSpPr/>
            <p:nvPr/>
          </p:nvSpPr>
          <p:spPr>
            <a:xfrm>
              <a:off x="1027675" y="637550"/>
              <a:ext cx="94275" cy="65950"/>
            </a:xfrm>
            <a:custGeom>
              <a:avLst/>
              <a:gdLst/>
              <a:ahLst/>
              <a:cxnLst/>
              <a:rect l="l" t="t" r="r" b="b"/>
              <a:pathLst>
                <a:path w="3771" h="2638" extrusionOk="0">
                  <a:moveTo>
                    <a:pt x="1252" y="1"/>
                  </a:moveTo>
                  <a:cubicBezTo>
                    <a:pt x="840" y="1"/>
                    <a:pt x="424" y="125"/>
                    <a:pt x="0" y="437"/>
                  </a:cubicBezTo>
                  <a:cubicBezTo>
                    <a:pt x="1253" y="1262"/>
                    <a:pt x="2436" y="2046"/>
                    <a:pt x="3770" y="2638"/>
                  </a:cubicBezTo>
                  <a:cubicBezTo>
                    <a:pt x="3770" y="1565"/>
                    <a:pt x="3165" y="560"/>
                    <a:pt x="2299" y="230"/>
                  </a:cubicBezTo>
                  <a:cubicBezTo>
                    <a:pt x="1950" y="91"/>
                    <a:pt x="1602" y="1"/>
                    <a:pt x="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9"/>
            <p:cNvSpPr/>
            <p:nvPr/>
          </p:nvSpPr>
          <p:spPr>
            <a:xfrm>
              <a:off x="1396375" y="742025"/>
              <a:ext cx="64000" cy="56100"/>
            </a:xfrm>
            <a:custGeom>
              <a:avLst/>
              <a:gdLst/>
              <a:ahLst/>
              <a:cxnLst/>
              <a:rect l="l" t="t" r="r" b="b"/>
              <a:pathLst>
                <a:path w="2560" h="2244" extrusionOk="0">
                  <a:moveTo>
                    <a:pt x="1299" y="0"/>
                  </a:moveTo>
                  <a:cubicBezTo>
                    <a:pt x="829" y="0"/>
                    <a:pt x="392" y="266"/>
                    <a:pt x="221" y="715"/>
                  </a:cubicBezTo>
                  <a:cubicBezTo>
                    <a:pt x="1" y="1293"/>
                    <a:pt x="318" y="1967"/>
                    <a:pt x="881" y="2174"/>
                  </a:cubicBezTo>
                  <a:cubicBezTo>
                    <a:pt x="1007" y="2222"/>
                    <a:pt x="1138" y="2244"/>
                    <a:pt x="1267" y="2244"/>
                  </a:cubicBezTo>
                  <a:cubicBezTo>
                    <a:pt x="1731" y="2244"/>
                    <a:pt x="2182" y="1954"/>
                    <a:pt x="2354" y="1513"/>
                  </a:cubicBezTo>
                  <a:cubicBezTo>
                    <a:pt x="2560" y="949"/>
                    <a:pt x="2257" y="261"/>
                    <a:pt x="1707" y="68"/>
                  </a:cubicBezTo>
                  <a:cubicBezTo>
                    <a:pt x="1572" y="22"/>
                    <a:pt x="1434" y="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9"/>
            <p:cNvSpPr/>
            <p:nvPr/>
          </p:nvSpPr>
          <p:spPr>
            <a:xfrm>
              <a:off x="1139475" y="516700"/>
              <a:ext cx="78075" cy="36500"/>
            </a:xfrm>
            <a:custGeom>
              <a:avLst/>
              <a:gdLst/>
              <a:ahLst/>
              <a:cxnLst/>
              <a:rect l="l" t="t" r="r" b="b"/>
              <a:pathLst>
                <a:path w="3123" h="1460" extrusionOk="0">
                  <a:moveTo>
                    <a:pt x="0" y="1"/>
                  </a:moveTo>
                  <a:lnTo>
                    <a:pt x="0" y="1"/>
                  </a:lnTo>
                  <a:cubicBezTo>
                    <a:pt x="206" y="799"/>
                    <a:pt x="633" y="1212"/>
                    <a:pt x="1279" y="1391"/>
                  </a:cubicBezTo>
                  <a:cubicBezTo>
                    <a:pt x="1449" y="1436"/>
                    <a:pt x="1615" y="1460"/>
                    <a:pt x="1775" y="1460"/>
                  </a:cubicBezTo>
                  <a:cubicBezTo>
                    <a:pt x="2199" y="1460"/>
                    <a:pt x="2583" y="1296"/>
                    <a:pt x="2903" y="936"/>
                  </a:cubicBezTo>
                  <a:cubicBezTo>
                    <a:pt x="3027" y="799"/>
                    <a:pt x="3123" y="566"/>
                    <a:pt x="3095" y="386"/>
                  </a:cubicBezTo>
                  <a:cubicBezTo>
                    <a:pt x="3082" y="290"/>
                    <a:pt x="2779" y="235"/>
                    <a:pt x="2614" y="180"/>
                  </a:cubicBezTo>
                  <a:cubicBezTo>
                    <a:pt x="2559" y="153"/>
                    <a:pt x="2504" y="153"/>
                    <a:pt x="2462" y="153"/>
                  </a:cubicBezTo>
                  <a:cubicBezTo>
                    <a:pt x="1679" y="98"/>
                    <a:pt x="881" y="5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9"/>
            <p:cNvSpPr/>
            <p:nvPr/>
          </p:nvSpPr>
          <p:spPr>
            <a:xfrm>
              <a:off x="1119850" y="780175"/>
              <a:ext cx="58850" cy="61425"/>
            </a:xfrm>
            <a:custGeom>
              <a:avLst/>
              <a:gdLst/>
              <a:ahLst/>
              <a:cxnLst/>
              <a:rect l="l" t="t" r="r" b="b"/>
              <a:pathLst>
                <a:path w="2354" h="2457" extrusionOk="0">
                  <a:moveTo>
                    <a:pt x="1831" y="0"/>
                  </a:moveTo>
                  <a:cubicBezTo>
                    <a:pt x="1184" y="551"/>
                    <a:pt x="633" y="1156"/>
                    <a:pt x="207" y="1871"/>
                  </a:cubicBezTo>
                  <a:cubicBezTo>
                    <a:pt x="0" y="2216"/>
                    <a:pt x="70" y="2326"/>
                    <a:pt x="468" y="2422"/>
                  </a:cubicBezTo>
                  <a:cubicBezTo>
                    <a:pt x="561" y="2446"/>
                    <a:pt x="657" y="2457"/>
                    <a:pt x="755" y="2457"/>
                  </a:cubicBezTo>
                  <a:cubicBezTo>
                    <a:pt x="1224" y="2457"/>
                    <a:pt x="1725" y="2194"/>
                    <a:pt x="2009" y="1761"/>
                  </a:cubicBezTo>
                  <a:cubicBezTo>
                    <a:pt x="2354" y="1253"/>
                    <a:pt x="2312" y="620"/>
                    <a:pt x="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9"/>
            <p:cNvSpPr/>
            <p:nvPr/>
          </p:nvSpPr>
          <p:spPr>
            <a:xfrm>
              <a:off x="1074800" y="902825"/>
              <a:ext cx="46800" cy="69150"/>
            </a:xfrm>
            <a:custGeom>
              <a:avLst/>
              <a:gdLst/>
              <a:ahLst/>
              <a:cxnLst/>
              <a:rect l="l" t="t" r="r" b="b"/>
              <a:pathLst>
                <a:path w="1872" h="2766" extrusionOk="0">
                  <a:moveTo>
                    <a:pt x="826" y="0"/>
                  </a:moveTo>
                  <a:cubicBezTo>
                    <a:pt x="734" y="0"/>
                    <a:pt x="666" y="69"/>
                    <a:pt x="619" y="254"/>
                  </a:cubicBezTo>
                  <a:cubicBezTo>
                    <a:pt x="509" y="667"/>
                    <a:pt x="358" y="1065"/>
                    <a:pt x="262" y="1465"/>
                  </a:cubicBezTo>
                  <a:cubicBezTo>
                    <a:pt x="152" y="1878"/>
                    <a:pt x="97" y="2290"/>
                    <a:pt x="1" y="2758"/>
                  </a:cubicBezTo>
                  <a:cubicBezTo>
                    <a:pt x="57" y="2763"/>
                    <a:pt x="111" y="2765"/>
                    <a:pt x="164" y="2765"/>
                  </a:cubicBezTo>
                  <a:cubicBezTo>
                    <a:pt x="708" y="2765"/>
                    <a:pt x="1089" y="2513"/>
                    <a:pt x="1390" y="2125"/>
                  </a:cubicBezTo>
                  <a:cubicBezTo>
                    <a:pt x="1872" y="1465"/>
                    <a:pt x="1720" y="515"/>
                    <a:pt x="1087" y="102"/>
                  </a:cubicBezTo>
                  <a:cubicBezTo>
                    <a:pt x="985" y="42"/>
                    <a:pt x="898"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9"/>
            <p:cNvSpPr/>
            <p:nvPr/>
          </p:nvSpPr>
          <p:spPr>
            <a:xfrm>
              <a:off x="1241775" y="433175"/>
              <a:ext cx="50425" cy="62925"/>
            </a:xfrm>
            <a:custGeom>
              <a:avLst/>
              <a:gdLst/>
              <a:ahLst/>
              <a:cxnLst/>
              <a:rect l="l" t="t" r="r" b="b"/>
              <a:pathLst>
                <a:path w="2017" h="2517" extrusionOk="0">
                  <a:moveTo>
                    <a:pt x="412" y="0"/>
                  </a:moveTo>
                  <a:cubicBezTo>
                    <a:pt x="84" y="0"/>
                    <a:pt x="0" y="147"/>
                    <a:pt x="118" y="535"/>
                  </a:cubicBezTo>
                  <a:cubicBezTo>
                    <a:pt x="283" y="1058"/>
                    <a:pt x="476" y="1553"/>
                    <a:pt x="668" y="2063"/>
                  </a:cubicBezTo>
                  <a:cubicBezTo>
                    <a:pt x="723" y="2241"/>
                    <a:pt x="847" y="2516"/>
                    <a:pt x="944" y="2516"/>
                  </a:cubicBezTo>
                  <a:cubicBezTo>
                    <a:pt x="1122" y="2516"/>
                    <a:pt x="1315" y="2366"/>
                    <a:pt x="1466" y="2241"/>
                  </a:cubicBezTo>
                  <a:cubicBezTo>
                    <a:pt x="1576" y="2145"/>
                    <a:pt x="1632" y="1980"/>
                    <a:pt x="1672" y="1911"/>
                  </a:cubicBezTo>
                  <a:cubicBezTo>
                    <a:pt x="2017" y="976"/>
                    <a:pt x="1494" y="109"/>
                    <a:pt x="599" y="12"/>
                  </a:cubicBezTo>
                  <a:cubicBezTo>
                    <a:pt x="530" y="5"/>
                    <a:pt x="467"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9"/>
            <p:cNvSpPr/>
            <p:nvPr/>
          </p:nvSpPr>
          <p:spPr>
            <a:xfrm>
              <a:off x="1240600" y="890150"/>
              <a:ext cx="66375" cy="35875"/>
            </a:xfrm>
            <a:custGeom>
              <a:avLst/>
              <a:gdLst/>
              <a:ahLst/>
              <a:cxnLst/>
              <a:rect l="l" t="t" r="r" b="b"/>
              <a:pathLst>
                <a:path w="2655" h="1435" extrusionOk="0">
                  <a:moveTo>
                    <a:pt x="1232" y="1"/>
                  </a:moveTo>
                  <a:cubicBezTo>
                    <a:pt x="1202" y="1"/>
                    <a:pt x="1172" y="2"/>
                    <a:pt x="1141" y="4"/>
                  </a:cubicBezTo>
                  <a:cubicBezTo>
                    <a:pt x="468" y="73"/>
                    <a:pt x="0" y="679"/>
                    <a:pt x="68" y="1435"/>
                  </a:cubicBezTo>
                  <a:cubicBezTo>
                    <a:pt x="936" y="1407"/>
                    <a:pt x="1789" y="1380"/>
                    <a:pt x="2655" y="1339"/>
                  </a:cubicBezTo>
                  <a:cubicBezTo>
                    <a:pt x="2602" y="600"/>
                    <a:pt x="1930" y="1"/>
                    <a:pt x="1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9"/>
            <p:cNvSpPr/>
            <p:nvPr/>
          </p:nvSpPr>
          <p:spPr>
            <a:xfrm>
              <a:off x="1402250" y="370000"/>
              <a:ext cx="57800" cy="45950"/>
            </a:xfrm>
            <a:custGeom>
              <a:avLst/>
              <a:gdLst/>
              <a:ahLst/>
              <a:cxnLst/>
              <a:rect l="l" t="t" r="r" b="b"/>
              <a:pathLst>
                <a:path w="2312" h="1838" extrusionOk="0">
                  <a:moveTo>
                    <a:pt x="315" y="0"/>
                  </a:moveTo>
                  <a:cubicBezTo>
                    <a:pt x="303" y="0"/>
                    <a:pt x="294" y="3"/>
                    <a:pt x="289" y="8"/>
                  </a:cubicBezTo>
                  <a:cubicBezTo>
                    <a:pt x="179" y="118"/>
                    <a:pt x="83" y="297"/>
                    <a:pt x="68" y="463"/>
                  </a:cubicBezTo>
                  <a:cubicBezTo>
                    <a:pt x="0" y="958"/>
                    <a:pt x="234" y="1343"/>
                    <a:pt x="646" y="1604"/>
                  </a:cubicBezTo>
                  <a:cubicBezTo>
                    <a:pt x="894" y="1755"/>
                    <a:pt x="1148" y="1838"/>
                    <a:pt x="1422" y="1838"/>
                  </a:cubicBezTo>
                  <a:cubicBezTo>
                    <a:pt x="1695" y="1838"/>
                    <a:pt x="1988" y="1755"/>
                    <a:pt x="2312" y="1576"/>
                  </a:cubicBezTo>
                  <a:cubicBezTo>
                    <a:pt x="1719" y="1081"/>
                    <a:pt x="1211" y="628"/>
                    <a:pt x="674" y="187"/>
                  </a:cubicBezTo>
                  <a:cubicBezTo>
                    <a:pt x="579" y="104"/>
                    <a:pt x="391"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9"/>
            <p:cNvSpPr/>
            <p:nvPr/>
          </p:nvSpPr>
          <p:spPr>
            <a:xfrm>
              <a:off x="1089575" y="577300"/>
              <a:ext cx="45425" cy="40725"/>
            </a:xfrm>
            <a:custGeom>
              <a:avLst/>
              <a:gdLst/>
              <a:ahLst/>
              <a:cxnLst/>
              <a:rect l="l" t="t" r="r" b="b"/>
              <a:pathLst>
                <a:path w="1817" h="1629" extrusionOk="0">
                  <a:moveTo>
                    <a:pt x="950" y="1"/>
                  </a:moveTo>
                  <a:cubicBezTo>
                    <a:pt x="607" y="1"/>
                    <a:pt x="286" y="224"/>
                    <a:pt x="153" y="590"/>
                  </a:cubicBezTo>
                  <a:cubicBezTo>
                    <a:pt x="1" y="1003"/>
                    <a:pt x="180" y="1429"/>
                    <a:pt x="579" y="1581"/>
                  </a:cubicBezTo>
                  <a:cubicBezTo>
                    <a:pt x="667" y="1613"/>
                    <a:pt x="759" y="1628"/>
                    <a:pt x="852" y="1628"/>
                  </a:cubicBezTo>
                  <a:cubicBezTo>
                    <a:pt x="1193" y="1628"/>
                    <a:pt x="1533" y="1421"/>
                    <a:pt x="1652" y="1086"/>
                  </a:cubicBezTo>
                  <a:cubicBezTo>
                    <a:pt x="1817" y="659"/>
                    <a:pt x="1611" y="178"/>
                    <a:pt x="1198" y="40"/>
                  </a:cubicBezTo>
                  <a:cubicBezTo>
                    <a:pt x="1116" y="14"/>
                    <a:pt x="1032" y="1"/>
                    <a:pt x="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9"/>
            <p:cNvSpPr/>
            <p:nvPr/>
          </p:nvSpPr>
          <p:spPr>
            <a:xfrm>
              <a:off x="1353400" y="646250"/>
              <a:ext cx="43700" cy="37975"/>
            </a:xfrm>
            <a:custGeom>
              <a:avLst/>
              <a:gdLst/>
              <a:ahLst/>
              <a:cxnLst/>
              <a:rect l="l" t="t" r="r" b="b"/>
              <a:pathLst>
                <a:path w="1748" h="1519" extrusionOk="0">
                  <a:moveTo>
                    <a:pt x="936" y="0"/>
                  </a:moveTo>
                  <a:cubicBezTo>
                    <a:pt x="601" y="0"/>
                    <a:pt x="250" y="212"/>
                    <a:pt x="138" y="515"/>
                  </a:cubicBezTo>
                  <a:cubicBezTo>
                    <a:pt x="1" y="914"/>
                    <a:pt x="206" y="1340"/>
                    <a:pt x="619" y="1478"/>
                  </a:cubicBezTo>
                  <a:cubicBezTo>
                    <a:pt x="695" y="1506"/>
                    <a:pt x="775" y="1519"/>
                    <a:pt x="856" y="1519"/>
                  </a:cubicBezTo>
                  <a:cubicBezTo>
                    <a:pt x="1169" y="1519"/>
                    <a:pt x="1487" y="1319"/>
                    <a:pt x="1597" y="1024"/>
                  </a:cubicBezTo>
                  <a:cubicBezTo>
                    <a:pt x="1747" y="625"/>
                    <a:pt x="1541" y="171"/>
                    <a:pt x="1156" y="34"/>
                  </a:cubicBezTo>
                  <a:cubicBezTo>
                    <a:pt x="1085" y="11"/>
                    <a:pt x="1011" y="0"/>
                    <a:pt x="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9"/>
            <p:cNvSpPr/>
            <p:nvPr/>
          </p:nvSpPr>
          <p:spPr>
            <a:xfrm>
              <a:off x="1314525" y="392775"/>
              <a:ext cx="39600" cy="34925"/>
            </a:xfrm>
            <a:custGeom>
              <a:avLst/>
              <a:gdLst/>
              <a:ahLst/>
              <a:cxnLst/>
              <a:rect l="l" t="t" r="r" b="b"/>
              <a:pathLst>
                <a:path w="1584" h="1397" extrusionOk="0">
                  <a:moveTo>
                    <a:pt x="770" y="0"/>
                  </a:moveTo>
                  <a:cubicBezTo>
                    <a:pt x="493" y="0"/>
                    <a:pt x="234" y="170"/>
                    <a:pt x="138" y="445"/>
                  </a:cubicBezTo>
                  <a:cubicBezTo>
                    <a:pt x="0" y="817"/>
                    <a:pt x="180" y="1216"/>
                    <a:pt x="510" y="1353"/>
                  </a:cubicBezTo>
                  <a:cubicBezTo>
                    <a:pt x="589" y="1382"/>
                    <a:pt x="671" y="1396"/>
                    <a:pt x="753" y="1396"/>
                  </a:cubicBezTo>
                  <a:cubicBezTo>
                    <a:pt x="1059" y="1396"/>
                    <a:pt x="1362" y="1206"/>
                    <a:pt x="1459" y="913"/>
                  </a:cubicBezTo>
                  <a:cubicBezTo>
                    <a:pt x="1583" y="570"/>
                    <a:pt x="1376" y="184"/>
                    <a:pt x="1019" y="47"/>
                  </a:cubicBezTo>
                  <a:cubicBezTo>
                    <a:pt x="937" y="15"/>
                    <a:pt x="852"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9"/>
            <p:cNvSpPr/>
            <p:nvPr/>
          </p:nvSpPr>
          <p:spPr>
            <a:xfrm>
              <a:off x="1294250" y="605200"/>
              <a:ext cx="29600" cy="25375"/>
            </a:xfrm>
            <a:custGeom>
              <a:avLst/>
              <a:gdLst/>
              <a:ahLst/>
              <a:cxnLst/>
              <a:rect l="l" t="t" r="r" b="b"/>
              <a:pathLst>
                <a:path w="1184" h="1015" extrusionOk="0">
                  <a:moveTo>
                    <a:pt x="596" y="1"/>
                  </a:moveTo>
                  <a:cubicBezTo>
                    <a:pt x="376" y="1"/>
                    <a:pt x="174" y="133"/>
                    <a:pt x="96" y="355"/>
                  </a:cubicBezTo>
                  <a:cubicBezTo>
                    <a:pt x="0" y="630"/>
                    <a:pt x="151" y="905"/>
                    <a:pt x="441" y="988"/>
                  </a:cubicBezTo>
                  <a:cubicBezTo>
                    <a:pt x="506" y="1006"/>
                    <a:pt x="568" y="1015"/>
                    <a:pt x="625" y="1015"/>
                  </a:cubicBezTo>
                  <a:cubicBezTo>
                    <a:pt x="829" y="1015"/>
                    <a:pt x="976" y="900"/>
                    <a:pt x="1073" y="685"/>
                  </a:cubicBezTo>
                  <a:cubicBezTo>
                    <a:pt x="1183" y="423"/>
                    <a:pt x="1032" y="120"/>
                    <a:pt x="756" y="25"/>
                  </a:cubicBezTo>
                  <a:cubicBezTo>
                    <a:pt x="703" y="9"/>
                    <a:pt x="64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1" name="Google Shape;3181;p29"/>
          <p:cNvSpPr/>
          <p:nvPr/>
        </p:nvSpPr>
        <p:spPr>
          <a:xfrm rot="7740737" flipH="1">
            <a:off x="1594665" y="5025550"/>
            <a:ext cx="373840" cy="198656"/>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82"/>
        <p:cNvGrpSpPr/>
        <p:nvPr/>
      </p:nvGrpSpPr>
      <p:grpSpPr>
        <a:xfrm>
          <a:off x="0" y="0"/>
          <a:ext cx="0" cy="0"/>
          <a:chOff x="0" y="0"/>
          <a:chExt cx="0" cy="0"/>
        </a:xfrm>
      </p:grpSpPr>
      <p:grpSp>
        <p:nvGrpSpPr>
          <p:cNvPr id="3183" name="Google Shape;3183;p30"/>
          <p:cNvGrpSpPr/>
          <p:nvPr/>
        </p:nvGrpSpPr>
        <p:grpSpPr>
          <a:xfrm rot="5400000">
            <a:off x="-1652870" y="4208246"/>
            <a:ext cx="3863820" cy="1504029"/>
            <a:chOff x="5118925" y="3316075"/>
            <a:chExt cx="2765798" cy="1076613"/>
          </a:xfrm>
        </p:grpSpPr>
        <p:sp>
          <p:nvSpPr>
            <p:cNvPr id="3184" name="Google Shape;3184;p30"/>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0"/>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0"/>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0"/>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0"/>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0"/>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0"/>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0"/>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0"/>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0"/>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0"/>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0"/>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0"/>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0"/>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0"/>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0"/>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0"/>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0"/>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0"/>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0"/>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0"/>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0"/>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0"/>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0"/>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0"/>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0"/>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0"/>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0"/>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0"/>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0"/>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0"/>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0"/>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0"/>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0"/>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8" name="Google Shape;3218;p30"/>
          <p:cNvSpPr/>
          <p:nvPr/>
        </p:nvSpPr>
        <p:spPr>
          <a:xfrm rot="10800000" flipH="1">
            <a:off x="5391575" y="4634689"/>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9" name="Google Shape;3219;p30"/>
          <p:cNvGrpSpPr/>
          <p:nvPr/>
        </p:nvGrpSpPr>
        <p:grpSpPr>
          <a:xfrm rot="-8100000" flipH="1">
            <a:off x="5342196" y="-2217151"/>
            <a:ext cx="5125882" cy="3491219"/>
            <a:chOff x="4092125" y="1459371"/>
            <a:chExt cx="941025" cy="640929"/>
          </a:xfrm>
        </p:grpSpPr>
        <p:sp>
          <p:nvSpPr>
            <p:cNvPr id="3220" name="Google Shape;3220;p30"/>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0"/>
            <p:cNvSpPr/>
            <p:nvPr/>
          </p:nvSpPr>
          <p:spPr>
            <a:xfrm>
              <a:off x="4353846" y="1459371"/>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2" name="Google Shape;3222;p30"/>
          <p:cNvSpPr/>
          <p:nvPr/>
        </p:nvSpPr>
        <p:spPr>
          <a:xfrm rot="-6324873" flipH="1">
            <a:off x="1900264" y="4433808"/>
            <a:ext cx="920517" cy="1421592"/>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0"/>
          <p:cNvSpPr/>
          <p:nvPr/>
        </p:nvSpPr>
        <p:spPr>
          <a:xfrm rot="9133046" flipH="1">
            <a:off x="8695928" y="3292890"/>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0"/>
          <p:cNvSpPr/>
          <p:nvPr/>
        </p:nvSpPr>
        <p:spPr>
          <a:xfrm rot="9199197" flipH="1">
            <a:off x="1051295" y="-306396"/>
            <a:ext cx="1162335" cy="765979"/>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0"/>
          <p:cNvSpPr/>
          <p:nvPr/>
        </p:nvSpPr>
        <p:spPr>
          <a:xfrm rot="-8100000" flipH="1">
            <a:off x="-1024076" y="-231990"/>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6" name="Google Shape;3226;p30"/>
          <p:cNvGrpSpPr/>
          <p:nvPr/>
        </p:nvGrpSpPr>
        <p:grpSpPr>
          <a:xfrm rot="10800000" flipH="1">
            <a:off x="289162" y="2317379"/>
            <a:ext cx="424054" cy="474297"/>
            <a:chOff x="6809075" y="3709775"/>
            <a:chExt cx="385925" cy="431650"/>
          </a:xfrm>
        </p:grpSpPr>
        <p:sp>
          <p:nvSpPr>
            <p:cNvPr id="3227" name="Google Shape;3227;p30"/>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0"/>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0"/>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0"/>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0"/>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0"/>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0"/>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0"/>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0"/>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0"/>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0"/>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0"/>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0"/>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0"/>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1" name="Google Shape;3241;p30"/>
          <p:cNvGrpSpPr/>
          <p:nvPr/>
        </p:nvGrpSpPr>
        <p:grpSpPr>
          <a:xfrm>
            <a:off x="8513178" y="1456218"/>
            <a:ext cx="828074" cy="992713"/>
            <a:chOff x="5937150" y="5007400"/>
            <a:chExt cx="373225" cy="447450"/>
          </a:xfrm>
        </p:grpSpPr>
        <p:sp>
          <p:nvSpPr>
            <p:cNvPr id="3242" name="Google Shape;3242;p30"/>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0"/>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0"/>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5" name="Google Shape;3245;p30"/>
          <p:cNvSpPr/>
          <p:nvPr/>
        </p:nvSpPr>
        <p:spPr>
          <a:xfrm rot="3035537" flipH="1">
            <a:off x="2432869" y="-169844"/>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6" name="Google Shape;3246;p30"/>
          <p:cNvGrpSpPr/>
          <p:nvPr/>
        </p:nvGrpSpPr>
        <p:grpSpPr>
          <a:xfrm rot="10800000" flipH="1">
            <a:off x="4002036" y="4903529"/>
            <a:ext cx="733505" cy="482151"/>
            <a:chOff x="6739600" y="291450"/>
            <a:chExt cx="504925" cy="331900"/>
          </a:xfrm>
        </p:grpSpPr>
        <p:sp>
          <p:nvSpPr>
            <p:cNvPr id="3247" name="Google Shape;3247;p30"/>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0"/>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0"/>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0"/>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0"/>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0"/>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0"/>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0"/>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0"/>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0"/>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0"/>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0"/>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0"/>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0"/>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0"/>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0"/>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0"/>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0"/>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0"/>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0"/>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0"/>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0"/>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0"/>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0"/>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1" name="Google Shape;3271;p30"/>
          <p:cNvGrpSpPr/>
          <p:nvPr/>
        </p:nvGrpSpPr>
        <p:grpSpPr>
          <a:xfrm rot="10800000" flipH="1">
            <a:off x="4365717" y="-292711"/>
            <a:ext cx="959756" cy="597643"/>
            <a:chOff x="4819000" y="1410925"/>
            <a:chExt cx="327450" cy="203925"/>
          </a:xfrm>
        </p:grpSpPr>
        <p:sp>
          <p:nvSpPr>
            <p:cNvPr id="3272" name="Google Shape;3272;p30"/>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0"/>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0"/>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0"/>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0"/>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0"/>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0"/>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0"/>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0" name="Google Shape;3280;p30"/>
          <p:cNvGrpSpPr/>
          <p:nvPr/>
        </p:nvGrpSpPr>
        <p:grpSpPr>
          <a:xfrm rot="10800000" flipH="1">
            <a:off x="8218484" y="4129639"/>
            <a:ext cx="424068" cy="382372"/>
            <a:chOff x="593975" y="1926100"/>
            <a:chExt cx="917300" cy="826750"/>
          </a:xfrm>
        </p:grpSpPr>
        <p:sp>
          <p:nvSpPr>
            <p:cNvPr id="3281" name="Google Shape;3281;p30"/>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0"/>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0"/>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0"/>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0"/>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0"/>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0"/>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0"/>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0"/>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0"/>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0"/>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0"/>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0"/>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0"/>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0"/>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0"/>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0"/>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0"/>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0"/>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0"/>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0"/>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0"/>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0"/>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0"/>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0"/>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0"/>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0"/>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0"/>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0"/>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0"/>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0"/>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0"/>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0"/>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0"/>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0"/>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0"/>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30"/>
          <p:cNvGrpSpPr/>
          <p:nvPr/>
        </p:nvGrpSpPr>
        <p:grpSpPr>
          <a:xfrm rot="6216072" flipH="1">
            <a:off x="8218491" y="2570535"/>
            <a:ext cx="424060" cy="474304"/>
            <a:chOff x="6809075" y="3709775"/>
            <a:chExt cx="385925" cy="431650"/>
          </a:xfrm>
        </p:grpSpPr>
        <p:sp>
          <p:nvSpPr>
            <p:cNvPr id="3318" name="Google Shape;3318;p30"/>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0"/>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0"/>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0"/>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0"/>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0"/>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0"/>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0"/>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0"/>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0"/>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0"/>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0"/>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0"/>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0"/>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2" name="Google Shape;3332;p30"/>
          <p:cNvGrpSpPr/>
          <p:nvPr/>
        </p:nvGrpSpPr>
        <p:grpSpPr>
          <a:xfrm rot="10800000" flipH="1">
            <a:off x="434496" y="1245469"/>
            <a:ext cx="506717" cy="456779"/>
            <a:chOff x="593975" y="1926100"/>
            <a:chExt cx="917300" cy="826750"/>
          </a:xfrm>
        </p:grpSpPr>
        <p:sp>
          <p:nvSpPr>
            <p:cNvPr id="3333" name="Google Shape;3333;p30"/>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0"/>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0"/>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0"/>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0"/>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0"/>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0"/>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0"/>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0"/>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0"/>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0"/>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0"/>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0"/>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0"/>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0"/>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0"/>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0"/>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0"/>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0"/>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0"/>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0"/>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0"/>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0"/>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0"/>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0"/>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0"/>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0"/>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0"/>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0"/>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0"/>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0"/>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0"/>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0"/>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0"/>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0"/>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0"/>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369"/>
        <p:cNvGrpSpPr/>
        <p:nvPr/>
      </p:nvGrpSpPr>
      <p:grpSpPr>
        <a:xfrm>
          <a:off x="0" y="0"/>
          <a:ext cx="0" cy="0"/>
          <a:chOff x="0" y="0"/>
          <a:chExt cx="0" cy="0"/>
        </a:xfrm>
      </p:grpSpPr>
      <p:grpSp>
        <p:nvGrpSpPr>
          <p:cNvPr id="3370" name="Google Shape;3370;p31"/>
          <p:cNvGrpSpPr/>
          <p:nvPr/>
        </p:nvGrpSpPr>
        <p:grpSpPr>
          <a:xfrm rot="-5400000" flipH="1">
            <a:off x="6928965" y="3851981"/>
            <a:ext cx="3863820" cy="1504029"/>
            <a:chOff x="5118925" y="3316075"/>
            <a:chExt cx="2765798" cy="1076613"/>
          </a:xfrm>
        </p:grpSpPr>
        <p:sp>
          <p:nvSpPr>
            <p:cNvPr id="3371" name="Google Shape;3371;p31"/>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1"/>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1"/>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1"/>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1"/>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1"/>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1"/>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1"/>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1"/>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1"/>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1"/>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1"/>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1"/>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1"/>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1"/>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1"/>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1"/>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1"/>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1"/>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1"/>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1"/>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1"/>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1"/>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1"/>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1"/>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1"/>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1"/>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1"/>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1"/>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1"/>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1"/>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1"/>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1"/>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1"/>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5" name="Google Shape;3405;p31"/>
          <p:cNvGrpSpPr/>
          <p:nvPr/>
        </p:nvGrpSpPr>
        <p:grpSpPr>
          <a:xfrm rot="10800000">
            <a:off x="-1112221" y="-275146"/>
            <a:ext cx="2765798" cy="1076613"/>
            <a:chOff x="5118925" y="3316075"/>
            <a:chExt cx="2765798" cy="1076613"/>
          </a:xfrm>
        </p:grpSpPr>
        <p:sp>
          <p:nvSpPr>
            <p:cNvPr id="3406" name="Google Shape;3406;p31"/>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1"/>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1"/>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1"/>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1"/>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1"/>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1"/>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1"/>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1"/>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1"/>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1"/>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1"/>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1"/>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1"/>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1"/>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1"/>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1"/>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1"/>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1"/>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1"/>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1"/>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1"/>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1"/>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1"/>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1"/>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1"/>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1"/>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1"/>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1"/>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1"/>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1"/>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1"/>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1"/>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1"/>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31"/>
          <p:cNvGrpSpPr/>
          <p:nvPr/>
        </p:nvGrpSpPr>
        <p:grpSpPr>
          <a:xfrm rot="10800000">
            <a:off x="7247512" y="4509168"/>
            <a:ext cx="1236818" cy="1079132"/>
            <a:chOff x="2389000" y="3547600"/>
            <a:chExt cx="1218300" cy="1062975"/>
          </a:xfrm>
        </p:grpSpPr>
        <p:sp>
          <p:nvSpPr>
            <p:cNvPr id="3441" name="Google Shape;3441;p31"/>
            <p:cNvSpPr/>
            <p:nvPr/>
          </p:nvSpPr>
          <p:spPr>
            <a:xfrm>
              <a:off x="2389000" y="3547600"/>
              <a:ext cx="1218300" cy="1062975"/>
            </a:xfrm>
            <a:custGeom>
              <a:avLst/>
              <a:gdLst/>
              <a:ahLst/>
              <a:cxnLst/>
              <a:rect l="l" t="t" r="r" b="b"/>
              <a:pathLst>
                <a:path w="48732" h="42519" extrusionOk="0">
                  <a:moveTo>
                    <a:pt x="26504" y="1"/>
                  </a:moveTo>
                  <a:cubicBezTo>
                    <a:pt x="26234" y="1"/>
                    <a:pt x="25965" y="9"/>
                    <a:pt x="25701" y="27"/>
                  </a:cubicBezTo>
                  <a:cubicBezTo>
                    <a:pt x="22413" y="234"/>
                    <a:pt x="19702" y="1815"/>
                    <a:pt x="21078" y="5847"/>
                  </a:cubicBezTo>
                  <a:cubicBezTo>
                    <a:pt x="21518" y="7113"/>
                    <a:pt x="24064" y="10745"/>
                    <a:pt x="22729" y="12038"/>
                  </a:cubicBezTo>
                  <a:cubicBezTo>
                    <a:pt x="22454" y="12303"/>
                    <a:pt x="22173" y="12415"/>
                    <a:pt x="21892" y="12415"/>
                  </a:cubicBezTo>
                  <a:cubicBezTo>
                    <a:pt x="20567" y="12415"/>
                    <a:pt x="19267" y="9907"/>
                    <a:pt x="18904" y="9011"/>
                  </a:cubicBezTo>
                  <a:cubicBezTo>
                    <a:pt x="18106" y="7058"/>
                    <a:pt x="17666" y="5035"/>
                    <a:pt x="15602" y="4031"/>
                  </a:cubicBezTo>
                  <a:cubicBezTo>
                    <a:pt x="14928" y="3700"/>
                    <a:pt x="14255" y="3551"/>
                    <a:pt x="13599" y="3551"/>
                  </a:cubicBezTo>
                  <a:cubicBezTo>
                    <a:pt x="12127" y="3551"/>
                    <a:pt x="10741" y="4301"/>
                    <a:pt x="9618" y="5434"/>
                  </a:cubicBezTo>
                  <a:cubicBezTo>
                    <a:pt x="1" y="15078"/>
                    <a:pt x="11049" y="27405"/>
                    <a:pt x="18561" y="33844"/>
                  </a:cubicBezTo>
                  <a:cubicBezTo>
                    <a:pt x="22591" y="37297"/>
                    <a:pt x="27131" y="40187"/>
                    <a:pt x="32401" y="41260"/>
                  </a:cubicBezTo>
                  <a:cubicBezTo>
                    <a:pt x="34820" y="41756"/>
                    <a:pt x="37748" y="42518"/>
                    <a:pt x="40513" y="42518"/>
                  </a:cubicBezTo>
                  <a:cubicBezTo>
                    <a:pt x="41963" y="42518"/>
                    <a:pt x="43368" y="42309"/>
                    <a:pt x="44631" y="41741"/>
                  </a:cubicBezTo>
                  <a:cubicBezTo>
                    <a:pt x="47025" y="40668"/>
                    <a:pt x="47287" y="38521"/>
                    <a:pt x="47617" y="36142"/>
                  </a:cubicBezTo>
                  <a:cubicBezTo>
                    <a:pt x="48731" y="27887"/>
                    <a:pt x="47645" y="20856"/>
                    <a:pt x="42857" y="13992"/>
                  </a:cubicBezTo>
                  <a:cubicBezTo>
                    <a:pt x="39858" y="9699"/>
                    <a:pt x="37340" y="4223"/>
                    <a:pt x="32607" y="1444"/>
                  </a:cubicBezTo>
                  <a:cubicBezTo>
                    <a:pt x="31145" y="596"/>
                    <a:pt x="28761" y="1"/>
                    <a:pt x="26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1"/>
            <p:cNvSpPr/>
            <p:nvPr/>
          </p:nvSpPr>
          <p:spPr>
            <a:xfrm>
              <a:off x="2626700" y="3864925"/>
              <a:ext cx="261425" cy="194800"/>
            </a:xfrm>
            <a:custGeom>
              <a:avLst/>
              <a:gdLst/>
              <a:ahLst/>
              <a:cxnLst/>
              <a:rect l="l" t="t" r="r" b="b"/>
              <a:pathLst>
                <a:path w="10457" h="7792" extrusionOk="0">
                  <a:moveTo>
                    <a:pt x="3792" y="0"/>
                  </a:moveTo>
                  <a:cubicBezTo>
                    <a:pt x="2252" y="0"/>
                    <a:pt x="926" y="828"/>
                    <a:pt x="550" y="2619"/>
                  </a:cubicBezTo>
                  <a:cubicBezTo>
                    <a:pt x="0" y="5219"/>
                    <a:pt x="2820" y="7104"/>
                    <a:pt x="4994" y="7655"/>
                  </a:cubicBezTo>
                  <a:cubicBezTo>
                    <a:pt x="5351" y="7743"/>
                    <a:pt x="5793" y="7792"/>
                    <a:pt x="6269" y="7792"/>
                  </a:cubicBezTo>
                  <a:cubicBezTo>
                    <a:pt x="7791" y="7792"/>
                    <a:pt x="9662" y="7295"/>
                    <a:pt x="10249" y="6017"/>
                  </a:cubicBezTo>
                  <a:cubicBezTo>
                    <a:pt x="10401" y="5674"/>
                    <a:pt x="10456" y="5343"/>
                    <a:pt x="10442" y="4999"/>
                  </a:cubicBezTo>
                  <a:cubicBezTo>
                    <a:pt x="10304" y="2977"/>
                    <a:pt x="7347" y="1092"/>
                    <a:pt x="5833" y="446"/>
                  </a:cubicBezTo>
                  <a:cubicBezTo>
                    <a:pt x="5152" y="152"/>
                    <a:pt x="4453" y="0"/>
                    <a:pt x="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1"/>
            <p:cNvSpPr/>
            <p:nvPr/>
          </p:nvSpPr>
          <p:spPr>
            <a:xfrm>
              <a:off x="2756025" y="4085675"/>
              <a:ext cx="277225" cy="170425"/>
            </a:xfrm>
            <a:custGeom>
              <a:avLst/>
              <a:gdLst/>
              <a:ahLst/>
              <a:cxnLst/>
              <a:rect l="l" t="t" r="r" b="b"/>
              <a:pathLst>
                <a:path w="11089" h="6817" extrusionOk="0">
                  <a:moveTo>
                    <a:pt x="6260" y="1"/>
                  </a:moveTo>
                  <a:cubicBezTo>
                    <a:pt x="4599" y="1"/>
                    <a:pt x="2582" y="875"/>
                    <a:pt x="1802" y="1782"/>
                  </a:cubicBezTo>
                  <a:cubicBezTo>
                    <a:pt x="1" y="3878"/>
                    <a:pt x="1035" y="6816"/>
                    <a:pt x="3759" y="6816"/>
                  </a:cubicBezTo>
                  <a:cubicBezTo>
                    <a:pt x="3968" y="6816"/>
                    <a:pt x="4187" y="6799"/>
                    <a:pt x="4416" y="6762"/>
                  </a:cubicBezTo>
                  <a:cubicBezTo>
                    <a:pt x="6521" y="6432"/>
                    <a:pt x="11089" y="1892"/>
                    <a:pt x="7635" y="269"/>
                  </a:cubicBezTo>
                  <a:cubicBezTo>
                    <a:pt x="7240" y="82"/>
                    <a:pt x="6766" y="1"/>
                    <a:pt x="6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1"/>
            <p:cNvSpPr/>
            <p:nvPr/>
          </p:nvSpPr>
          <p:spPr>
            <a:xfrm>
              <a:off x="2938150" y="4214150"/>
              <a:ext cx="209150" cy="201650"/>
            </a:xfrm>
            <a:custGeom>
              <a:avLst/>
              <a:gdLst/>
              <a:ahLst/>
              <a:cxnLst/>
              <a:rect l="l" t="t" r="r" b="b"/>
              <a:pathLst>
                <a:path w="8366" h="8066" extrusionOk="0">
                  <a:moveTo>
                    <a:pt x="4938" y="1"/>
                  </a:moveTo>
                  <a:cubicBezTo>
                    <a:pt x="4843" y="1"/>
                    <a:pt x="4745" y="5"/>
                    <a:pt x="4643" y="14"/>
                  </a:cubicBezTo>
                  <a:cubicBezTo>
                    <a:pt x="2771" y="179"/>
                    <a:pt x="653" y="2738"/>
                    <a:pt x="378" y="4265"/>
                  </a:cubicBezTo>
                  <a:cubicBezTo>
                    <a:pt x="1" y="6387"/>
                    <a:pt x="1346" y="8065"/>
                    <a:pt x="3065" y="8065"/>
                  </a:cubicBezTo>
                  <a:cubicBezTo>
                    <a:pt x="3731" y="8065"/>
                    <a:pt x="4453" y="7813"/>
                    <a:pt x="5152" y="7237"/>
                  </a:cubicBezTo>
                  <a:cubicBezTo>
                    <a:pt x="6759" y="5925"/>
                    <a:pt x="8365" y="1"/>
                    <a:pt x="4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1"/>
            <p:cNvSpPr/>
            <p:nvPr/>
          </p:nvSpPr>
          <p:spPr>
            <a:xfrm>
              <a:off x="3125400" y="4293850"/>
              <a:ext cx="169650" cy="214350"/>
            </a:xfrm>
            <a:custGeom>
              <a:avLst/>
              <a:gdLst/>
              <a:ahLst/>
              <a:cxnLst/>
              <a:rect l="l" t="t" r="r" b="b"/>
              <a:pathLst>
                <a:path w="6786" h="8574" extrusionOk="0">
                  <a:moveTo>
                    <a:pt x="3350" y="1"/>
                  </a:moveTo>
                  <a:cubicBezTo>
                    <a:pt x="2954" y="1"/>
                    <a:pt x="2525" y="144"/>
                    <a:pt x="2065" y="472"/>
                  </a:cubicBezTo>
                  <a:cubicBezTo>
                    <a:pt x="537" y="1559"/>
                    <a:pt x="1" y="4847"/>
                    <a:pt x="537" y="6305"/>
                  </a:cubicBezTo>
                  <a:cubicBezTo>
                    <a:pt x="1077" y="7767"/>
                    <a:pt x="2285" y="8573"/>
                    <a:pt x="3475" y="8573"/>
                  </a:cubicBezTo>
                  <a:cubicBezTo>
                    <a:pt x="4558" y="8573"/>
                    <a:pt x="5627" y="7905"/>
                    <a:pt x="6164" y="6457"/>
                  </a:cubicBezTo>
                  <a:cubicBezTo>
                    <a:pt x="6785" y="4757"/>
                    <a:pt x="5629" y="1"/>
                    <a:pt x="3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1"/>
            <p:cNvSpPr/>
            <p:nvPr/>
          </p:nvSpPr>
          <p:spPr>
            <a:xfrm>
              <a:off x="2979575" y="3664500"/>
              <a:ext cx="181625" cy="238400"/>
            </a:xfrm>
            <a:custGeom>
              <a:avLst/>
              <a:gdLst/>
              <a:ahLst/>
              <a:cxnLst/>
              <a:rect l="l" t="t" r="r" b="b"/>
              <a:pathLst>
                <a:path w="7265" h="9536" extrusionOk="0">
                  <a:moveTo>
                    <a:pt x="3457" y="1"/>
                  </a:moveTo>
                  <a:cubicBezTo>
                    <a:pt x="3451" y="1"/>
                    <a:pt x="3446" y="1"/>
                    <a:pt x="3440" y="1"/>
                  </a:cubicBezTo>
                  <a:cubicBezTo>
                    <a:pt x="1019" y="28"/>
                    <a:pt x="1" y="2175"/>
                    <a:pt x="482" y="4431"/>
                  </a:cubicBezTo>
                  <a:cubicBezTo>
                    <a:pt x="799" y="5931"/>
                    <a:pt x="1954" y="8971"/>
                    <a:pt x="3770" y="9466"/>
                  </a:cubicBezTo>
                  <a:cubicBezTo>
                    <a:pt x="3935" y="9511"/>
                    <a:pt x="4107" y="9536"/>
                    <a:pt x="4283" y="9536"/>
                  </a:cubicBezTo>
                  <a:cubicBezTo>
                    <a:pt x="4432" y="9536"/>
                    <a:pt x="4582" y="9518"/>
                    <a:pt x="4733" y="9481"/>
                  </a:cubicBezTo>
                  <a:cubicBezTo>
                    <a:pt x="6397" y="9095"/>
                    <a:pt x="7265" y="6440"/>
                    <a:pt x="7210" y="4996"/>
                  </a:cubicBezTo>
                  <a:cubicBezTo>
                    <a:pt x="7113" y="2909"/>
                    <a:pt x="5922" y="1"/>
                    <a:pt x="3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1"/>
            <p:cNvSpPr/>
            <p:nvPr/>
          </p:nvSpPr>
          <p:spPr>
            <a:xfrm>
              <a:off x="3146725" y="3829975"/>
              <a:ext cx="211775" cy="190875"/>
            </a:xfrm>
            <a:custGeom>
              <a:avLst/>
              <a:gdLst/>
              <a:ahLst/>
              <a:cxnLst/>
              <a:rect l="l" t="t" r="r" b="b"/>
              <a:pathLst>
                <a:path w="8471" h="7635" extrusionOk="0">
                  <a:moveTo>
                    <a:pt x="4972" y="1"/>
                  </a:moveTo>
                  <a:cubicBezTo>
                    <a:pt x="4385" y="1"/>
                    <a:pt x="3760" y="156"/>
                    <a:pt x="3151" y="495"/>
                  </a:cubicBezTo>
                  <a:cubicBezTo>
                    <a:pt x="1762" y="1266"/>
                    <a:pt x="1" y="4141"/>
                    <a:pt x="441" y="5984"/>
                  </a:cubicBezTo>
                  <a:cubicBezTo>
                    <a:pt x="732" y="7179"/>
                    <a:pt x="1474" y="7634"/>
                    <a:pt x="2377" y="7634"/>
                  </a:cubicBezTo>
                  <a:cubicBezTo>
                    <a:pt x="4336" y="7634"/>
                    <a:pt x="7054" y="5493"/>
                    <a:pt x="7581" y="4100"/>
                  </a:cubicBezTo>
                  <a:cubicBezTo>
                    <a:pt x="8470" y="1729"/>
                    <a:pt x="6932" y="1"/>
                    <a:pt x="49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1"/>
            <p:cNvSpPr/>
            <p:nvPr/>
          </p:nvSpPr>
          <p:spPr>
            <a:xfrm>
              <a:off x="3241375" y="4027025"/>
              <a:ext cx="257925" cy="158350"/>
            </a:xfrm>
            <a:custGeom>
              <a:avLst/>
              <a:gdLst/>
              <a:ahLst/>
              <a:cxnLst/>
              <a:rect l="l" t="t" r="r" b="b"/>
              <a:pathLst>
                <a:path w="10317" h="6334" extrusionOk="0">
                  <a:moveTo>
                    <a:pt x="5722" y="0"/>
                  </a:moveTo>
                  <a:cubicBezTo>
                    <a:pt x="4129" y="0"/>
                    <a:pt x="1191" y="1572"/>
                    <a:pt x="658" y="3385"/>
                  </a:cubicBezTo>
                  <a:cubicBezTo>
                    <a:pt x="1" y="5557"/>
                    <a:pt x="1945" y="6334"/>
                    <a:pt x="4016" y="6334"/>
                  </a:cubicBezTo>
                  <a:cubicBezTo>
                    <a:pt x="5501" y="6334"/>
                    <a:pt x="7051" y="5935"/>
                    <a:pt x="7757" y="5366"/>
                  </a:cubicBezTo>
                  <a:cubicBezTo>
                    <a:pt x="10316" y="3289"/>
                    <a:pt x="8790" y="83"/>
                    <a:pt x="5763" y="1"/>
                  </a:cubicBezTo>
                  <a:cubicBezTo>
                    <a:pt x="5749" y="0"/>
                    <a:pt x="5736" y="0"/>
                    <a:pt x="5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1"/>
            <p:cNvSpPr/>
            <p:nvPr/>
          </p:nvSpPr>
          <p:spPr>
            <a:xfrm>
              <a:off x="3255975" y="4228375"/>
              <a:ext cx="285275" cy="157375"/>
            </a:xfrm>
            <a:custGeom>
              <a:avLst/>
              <a:gdLst/>
              <a:ahLst/>
              <a:cxnLst/>
              <a:rect l="l" t="t" r="r" b="b"/>
              <a:pathLst>
                <a:path w="11411" h="6295" extrusionOk="0">
                  <a:moveTo>
                    <a:pt x="5946" y="1"/>
                  </a:moveTo>
                  <a:cubicBezTo>
                    <a:pt x="4709" y="1"/>
                    <a:pt x="3442" y="289"/>
                    <a:pt x="2716" y="972"/>
                  </a:cubicBezTo>
                  <a:cubicBezTo>
                    <a:pt x="1" y="3478"/>
                    <a:pt x="5112" y="6294"/>
                    <a:pt x="7476" y="6294"/>
                  </a:cubicBezTo>
                  <a:cubicBezTo>
                    <a:pt x="7604" y="6294"/>
                    <a:pt x="7724" y="6286"/>
                    <a:pt x="7834" y="6269"/>
                  </a:cubicBezTo>
                  <a:cubicBezTo>
                    <a:pt x="11095" y="5774"/>
                    <a:pt x="11411" y="2238"/>
                    <a:pt x="8824" y="642"/>
                  </a:cubicBezTo>
                  <a:cubicBezTo>
                    <a:pt x="8181" y="241"/>
                    <a:pt x="7076" y="1"/>
                    <a:pt x="5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1"/>
            <p:cNvSpPr/>
            <p:nvPr/>
          </p:nvSpPr>
          <p:spPr>
            <a:xfrm>
              <a:off x="2966850" y="3917325"/>
              <a:ext cx="239075" cy="283075"/>
            </a:xfrm>
            <a:custGeom>
              <a:avLst/>
              <a:gdLst/>
              <a:ahLst/>
              <a:cxnLst/>
              <a:rect l="l" t="t" r="r" b="b"/>
              <a:pathLst>
                <a:path w="9563" h="11323" extrusionOk="0">
                  <a:moveTo>
                    <a:pt x="0" y="1"/>
                  </a:moveTo>
                  <a:cubicBezTo>
                    <a:pt x="0" y="1"/>
                    <a:pt x="165" y="427"/>
                    <a:pt x="523" y="1142"/>
                  </a:cubicBezTo>
                  <a:cubicBezTo>
                    <a:pt x="867" y="1857"/>
                    <a:pt x="1418" y="2862"/>
                    <a:pt x="2188" y="4004"/>
                  </a:cubicBezTo>
                  <a:cubicBezTo>
                    <a:pt x="3701" y="6315"/>
                    <a:pt x="6191" y="9204"/>
                    <a:pt x="9562" y="11323"/>
                  </a:cubicBezTo>
                  <a:cubicBezTo>
                    <a:pt x="9232" y="10952"/>
                    <a:pt x="7444" y="9081"/>
                    <a:pt x="5503" y="6769"/>
                  </a:cubicBezTo>
                  <a:cubicBezTo>
                    <a:pt x="3536" y="4486"/>
                    <a:pt x="1458" y="17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1"/>
            <p:cNvSpPr/>
            <p:nvPr/>
          </p:nvSpPr>
          <p:spPr>
            <a:xfrm>
              <a:off x="3353800" y="3664450"/>
              <a:ext cx="5850" cy="4225"/>
            </a:xfrm>
            <a:custGeom>
              <a:avLst/>
              <a:gdLst/>
              <a:ahLst/>
              <a:cxnLst/>
              <a:rect l="l" t="t" r="r" b="b"/>
              <a:pathLst>
                <a:path w="234" h="169" extrusionOk="0">
                  <a:moveTo>
                    <a:pt x="111" y="1"/>
                  </a:moveTo>
                  <a:cubicBezTo>
                    <a:pt x="77" y="1"/>
                    <a:pt x="50" y="49"/>
                    <a:pt x="0" y="85"/>
                  </a:cubicBezTo>
                  <a:cubicBezTo>
                    <a:pt x="55" y="127"/>
                    <a:pt x="96" y="168"/>
                    <a:pt x="138" y="168"/>
                  </a:cubicBezTo>
                  <a:cubicBezTo>
                    <a:pt x="165" y="155"/>
                    <a:pt x="193" y="100"/>
                    <a:pt x="234" y="72"/>
                  </a:cubicBezTo>
                  <a:cubicBezTo>
                    <a:pt x="193" y="45"/>
                    <a:pt x="151" y="3"/>
                    <a:pt x="123" y="3"/>
                  </a:cubicBezTo>
                  <a:cubicBezTo>
                    <a:pt x="119" y="2"/>
                    <a:pt x="11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2" name="Google Shape;3452;p31"/>
          <p:cNvGrpSpPr/>
          <p:nvPr/>
        </p:nvGrpSpPr>
        <p:grpSpPr>
          <a:xfrm rot="-5400000">
            <a:off x="8253628" y="1526805"/>
            <a:ext cx="354275" cy="296400"/>
            <a:chOff x="5613525" y="2508525"/>
            <a:chExt cx="354275" cy="296400"/>
          </a:xfrm>
        </p:grpSpPr>
        <p:sp>
          <p:nvSpPr>
            <p:cNvPr id="3453" name="Google Shape;3453;p31"/>
            <p:cNvSpPr/>
            <p:nvPr/>
          </p:nvSpPr>
          <p:spPr>
            <a:xfrm>
              <a:off x="5613525" y="2508525"/>
              <a:ext cx="49175" cy="296400"/>
            </a:xfrm>
            <a:custGeom>
              <a:avLst/>
              <a:gdLst/>
              <a:ahLst/>
              <a:cxnLst/>
              <a:rect l="l" t="t" r="r" b="b"/>
              <a:pathLst>
                <a:path w="1967" h="11856" extrusionOk="0">
                  <a:moveTo>
                    <a:pt x="1077" y="0"/>
                  </a:moveTo>
                  <a:cubicBezTo>
                    <a:pt x="691" y="0"/>
                    <a:pt x="309" y="248"/>
                    <a:pt x="316" y="743"/>
                  </a:cubicBezTo>
                  <a:cubicBezTo>
                    <a:pt x="316" y="1389"/>
                    <a:pt x="330" y="2022"/>
                    <a:pt x="330" y="2655"/>
                  </a:cubicBezTo>
                  <a:cubicBezTo>
                    <a:pt x="233" y="5572"/>
                    <a:pt x="0" y="8571"/>
                    <a:pt x="385" y="11419"/>
                  </a:cubicBezTo>
                  <a:cubicBezTo>
                    <a:pt x="418" y="11710"/>
                    <a:pt x="670" y="11855"/>
                    <a:pt x="933" y="11855"/>
                  </a:cubicBezTo>
                  <a:cubicBezTo>
                    <a:pt x="994" y="11855"/>
                    <a:pt x="1055" y="11848"/>
                    <a:pt x="1114" y="11832"/>
                  </a:cubicBezTo>
                  <a:cubicBezTo>
                    <a:pt x="1143" y="11835"/>
                    <a:pt x="1172" y="11836"/>
                    <a:pt x="1202" y="11836"/>
                  </a:cubicBezTo>
                  <a:cubicBezTo>
                    <a:pt x="1587" y="11836"/>
                    <a:pt x="1967" y="11588"/>
                    <a:pt x="1967" y="11102"/>
                  </a:cubicBezTo>
                  <a:cubicBezTo>
                    <a:pt x="1939" y="7842"/>
                    <a:pt x="1926" y="4595"/>
                    <a:pt x="1912" y="1334"/>
                  </a:cubicBezTo>
                  <a:cubicBezTo>
                    <a:pt x="1912" y="1224"/>
                    <a:pt x="1884" y="1128"/>
                    <a:pt x="1857" y="1046"/>
                  </a:cubicBezTo>
                  <a:lnTo>
                    <a:pt x="1857" y="743"/>
                  </a:lnTo>
                  <a:cubicBezTo>
                    <a:pt x="1850" y="248"/>
                    <a:pt x="1462"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1"/>
            <p:cNvSpPr/>
            <p:nvPr/>
          </p:nvSpPr>
          <p:spPr>
            <a:xfrm>
              <a:off x="5689525" y="2508525"/>
              <a:ext cx="49550" cy="296400"/>
            </a:xfrm>
            <a:custGeom>
              <a:avLst/>
              <a:gdLst/>
              <a:ahLst/>
              <a:cxnLst/>
              <a:rect l="l" t="t" r="r" b="b"/>
              <a:pathLst>
                <a:path w="1982" h="11856" extrusionOk="0">
                  <a:moveTo>
                    <a:pt x="1091" y="0"/>
                  </a:moveTo>
                  <a:cubicBezTo>
                    <a:pt x="706" y="0"/>
                    <a:pt x="324" y="248"/>
                    <a:pt x="330" y="743"/>
                  </a:cubicBezTo>
                  <a:cubicBezTo>
                    <a:pt x="330" y="1389"/>
                    <a:pt x="345" y="2022"/>
                    <a:pt x="345" y="2655"/>
                  </a:cubicBezTo>
                  <a:cubicBezTo>
                    <a:pt x="234" y="5572"/>
                    <a:pt x="0" y="8571"/>
                    <a:pt x="385" y="11419"/>
                  </a:cubicBezTo>
                  <a:cubicBezTo>
                    <a:pt x="430" y="11710"/>
                    <a:pt x="684" y="11855"/>
                    <a:pt x="947" y="11855"/>
                  </a:cubicBezTo>
                  <a:cubicBezTo>
                    <a:pt x="1008" y="11855"/>
                    <a:pt x="1069" y="11848"/>
                    <a:pt x="1128" y="11832"/>
                  </a:cubicBezTo>
                  <a:cubicBezTo>
                    <a:pt x="1157" y="11835"/>
                    <a:pt x="1187" y="11836"/>
                    <a:pt x="1216" y="11836"/>
                  </a:cubicBezTo>
                  <a:cubicBezTo>
                    <a:pt x="1601" y="11836"/>
                    <a:pt x="1981" y="11588"/>
                    <a:pt x="1981" y="11102"/>
                  </a:cubicBezTo>
                  <a:cubicBezTo>
                    <a:pt x="1954" y="7842"/>
                    <a:pt x="1940" y="4595"/>
                    <a:pt x="1926" y="1334"/>
                  </a:cubicBezTo>
                  <a:cubicBezTo>
                    <a:pt x="1926" y="1224"/>
                    <a:pt x="1899" y="1128"/>
                    <a:pt x="1871" y="1046"/>
                  </a:cubicBezTo>
                  <a:lnTo>
                    <a:pt x="1871" y="743"/>
                  </a:lnTo>
                  <a:cubicBezTo>
                    <a:pt x="1865" y="248"/>
                    <a:pt x="1476" y="0"/>
                    <a:pt x="1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1"/>
            <p:cNvSpPr/>
            <p:nvPr/>
          </p:nvSpPr>
          <p:spPr>
            <a:xfrm>
              <a:off x="5765875" y="2508525"/>
              <a:ext cx="49525" cy="296400"/>
            </a:xfrm>
            <a:custGeom>
              <a:avLst/>
              <a:gdLst/>
              <a:ahLst/>
              <a:cxnLst/>
              <a:rect l="l" t="t" r="r" b="b"/>
              <a:pathLst>
                <a:path w="1981" h="11856" extrusionOk="0">
                  <a:moveTo>
                    <a:pt x="1089" y="0"/>
                  </a:moveTo>
                  <a:cubicBezTo>
                    <a:pt x="706" y="0"/>
                    <a:pt x="324" y="248"/>
                    <a:pt x="330" y="743"/>
                  </a:cubicBezTo>
                  <a:cubicBezTo>
                    <a:pt x="330" y="1389"/>
                    <a:pt x="345" y="2022"/>
                    <a:pt x="345" y="2655"/>
                  </a:cubicBezTo>
                  <a:cubicBezTo>
                    <a:pt x="235" y="5572"/>
                    <a:pt x="0" y="8571"/>
                    <a:pt x="386" y="11419"/>
                  </a:cubicBezTo>
                  <a:cubicBezTo>
                    <a:pt x="430" y="11710"/>
                    <a:pt x="684" y="11855"/>
                    <a:pt x="947" y="11855"/>
                  </a:cubicBezTo>
                  <a:cubicBezTo>
                    <a:pt x="1008" y="11855"/>
                    <a:pt x="1069" y="11848"/>
                    <a:pt x="1128" y="11832"/>
                  </a:cubicBezTo>
                  <a:cubicBezTo>
                    <a:pt x="1158" y="11835"/>
                    <a:pt x="1187" y="11836"/>
                    <a:pt x="1216" y="11836"/>
                  </a:cubicBezTo>
                  <a:cubicBezTo>
                    <a:pt x="1601" y="11836"/>
                    <a:pt x="1980" y="11588"/>
                    <a:pt x="1968" y="11102"/>
                  </a:cubicBezTo>
                  <a:cubicBezTo>
                    <a:pt x="1954" y="7842"/>
                    <a:pt x="1941" y="4595"/>
                    <a:pt x="1926" y="1334"/>
                  </a:cubicBezTo>
                  <a:cubicBezTo>
                    <a:pt x="1926" y="1224"/>
                    <a:pt x="1899" y="1128"/>
                    <a:pt x="1871" y="1046"/>
                  </a:cubicBezTo>
                  <a:cubicBezTo>
                    <a:pt x="1871" y="949"/>
                    <a:pt x="1858" y="839"/>
                    <a:pt x="1858" y="743"/>
                  </a:cubicBezTo>
                  <a:cubicBezTo>
                    <a:pt x="1858" y="248"/>
                    <a:pt x="1473"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1"/>
            <p:cNvSpPr/>
            <p:nvPr/>
          </p:nvSpPr>
          <p:spPr>
            <a:xfrm>
              <a:off x="584222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30" y="11710"/>
                    <a:pt x="684" y="11855"/>
                    <a:pt x="948" y="11855"/>
                  </a:cubicBezTo>
                  <a:cubicBezTo>
                    <a:pt x="1008" y="11855"/>
                    <a:pt x="1069" y="11848"/>
                    <a:pt x="1129" y="11832"/>
                  </a:cubicBezTo>
                  <a:cubicBezTo>
                    <a:pt x="1158" y="11835"/>
                    <a:pt x="1187" y="11836"/>
                    <a:pt x="1216" y="11836"/>
                  </a:cubicBezTo>
                  <a:cubicBezTo>
                    <a:pt x="1600" y="11836"/>
                    <a:pt x="1968" y="11588"/>
                    <a:pt x="1968" y="11102"/>
                  </a:cubicBezTo>
                  <a:cubicBezTo>
                    <a:pt x="1954" y="7842"/>
                    <a:pt x="1941" y="4595"/>
                    <a:pt x="1913" y="1334"/>
                  </a:cubicBezTo>
                  <a:cubicBezTo>
                    <a:pt x="1913" y="1224"/>
                    <a:pt x="1899" y="1128"/>
                    <a:pt x="1858" y="1046"/>
                  </a:cubicBezTo>
                  <a:lnTo>
                    <a:pt x="1858"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1"/>
            <p:cNvSpPr/>
            <p:nvPr/>
          </p:nvSpPr>
          <p:spPr>
            <a:xfrm>
              <a:off x="591857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20" y="11710"/>
                    <a:pt x="681" y="11855"/>
                    <a:pt x="947" y="11855"/>
                  </a:cubicBezTo>
                  <a:cubicBezTo>
                    <a:pt x="1008" y="11855"/>
                    <a:pt x="1070" y="11848"/>
                    <a:pt x="1129" y="11832"/>
                  </a:cubicBezTo>
                  <a:cubicBezTo>
                    <a:pt x="1158" y="11835"/>
                    <a:pt x="1187" y="11836"/>
                    <a:pt x="1217" y="11836"/>
                  </a:cubicBezTo>
                  <a:cubicBezTo>
                    <a:pt x="1600" y="11836"/>
                    <a:pt x="1969" y="11588"/>
                    <a:pt x="1969" y="11102"/>
                  </a:cubicBezTo>
                  <a:cubicBezTo>
                    <a:pt x="1954" y="7842"/>
                    <a:pt x="1941" y="4595"/>
                    <a:pt x="1914" y="1334"/>
                  </a:cubicBezTo>
                  <a:cubicBezTo>
                    <a:pt x="1914" y="1224"/>
                    <a:pt x="1899" y="1128"/>
                    <a:pt x="1859" y="1046"/>
                  </a:cubicBezTo>
                  <a:lnTo>
                    <a:pt x="1859"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8" name="Google Shape;3458;p31"/>
          <p:cNvGrpSpPr/>
          <p:nvPr/>
        </p:nvGrpSpPr>
        <p:grpSpPr>
          <a:xfrm rot="10800000">
            <a:off x="8646520" y="1895889"/>
            <a:ext cx="733488" cy="456751"/>
            <a:chOff x="4819000" y="1410925"/>
            <a:chExt cx="327450" cy="203925"/>
          </a:xfrm>
        </p:grpSpPr>
        <p:sp>
          <p:nvSpPr>
            <p:cNvPr id="3459" name="Google Shape;3459;p31"/>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1"/>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1"/>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1"/>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1"/>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1"/>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1"/>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1"/>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7" name="Google Shape;3467;p31"/>
          <p:cNvSpPr/>
          <p:nvPr/>
        </p:nvSpPr>
        <p:spPr>
          <a:xfrm rot="10800000">
            <a:off x="-367788" y="1689070"/>
            <a:ext cx="808528" cy="436985"/>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8" name="Google Shape;3468;p31"/>
          <p:cNvGrpSpPr/>
          <p:nvPr/>
        </p:nvGrpSpPr>
        <p:grpSpPr>
          <a:xfrm flipH="1">
            <a:off x="-133578" y="2763525"/>
            <a:ext cx="808517" cy="969266"/>
            <a:chOff x="5937150" y="5007400"/>
            <a:chExt cx="373225" cy="447450"/>
          </a:xfrm>
        </p:grpSpPr>
        <p:sp>
          <p:nvSpPr>
            <p:cNvPr id="3469" name="Google Shape;3469;p31"/>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1"/>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1"/>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2" name="Google Shape;3472;p31"/>
          <p:cNvGrpSpPr/>
          <p:nvPr/>
        </p:nvGrpSpPr>
        <p:grpSpPr>
          <a:xfrm rot="10800000">
            <a:off x="7474890" y="-774488"/>
            <a:ext cx="2283565" cy="1917593"/>
            <a:chOff x="4946600" y="4739900"/>
            <a:chExt cx="782150" cy="656800"/>
          </a:xfrm>
        </p:grpSpPr>
        <p:sp>
          <p:nvSpPr>
            <p:cNvPr id="3473" name="Google Shape;3473;p31"/>
            <p:cNvSpPr/>
            <p:nvPr/>
          </p:nvSpPr>
          <p:spPr>
            <a:xfrm>
              <a:off x="4997500" y="4739900"/>
              <a:ext cx="731250" cy="602825"/>
            </a:xfrm>
            <a:custGeom>
              <a:avLst/>
              <a:gdLst/>
              <a:ahLst/>
              <a:cxnLst/>
              <a:rect l="l" t="t" r="r" b="b"/>
              <a:pathLst>
                <a:path w="29250" h="24113" extrusionOk="0">
                  <a:moveTo>
                    <a:pt x="15038" y="0"/>
                  </a:moveTo>
                  <a:cubicBezTo>
                    <a:pt x="14303" y="0"/>
                    <a:pt x="14104" y="1588"/>
                    <a:pt x="13965" y="2083"/>
                  </a:cubicBezTo>
                  <a:cubicBezTo>
                    <a:pt x="13676" y="3061"/>
                    <a:pt x="13538" y="4079"/>
                    <a:pt x="13415" y="5097"/>
                  </a:cubicBezTo>
                  <a:cubicBezTo>
                    <a:pt x="13140" y="7298"/>
                    <a:pt x="12864" y="9485"/>
                    <a:pt x="12602" y="11686"/>
                  </a:cubicBezTo>
                  <a:cubicBezTo>
                    <a:pt x="12521" y="12390"/>
                    <a:pt x="12307" y="13228"/>
                    <a:pt x="11500" y="13228"/>
                  </a:cubicBezTo>
                  <a:cubicBezTo>
                    <a:pt x="11487" y="13228"/>
                    <a:pt x="11474" y="13228"/>
                    <a:pt x="11461" y="13227"/>
                  </a:cubicBezTo>
                  <a:cubicBezTo>
                    <a:pt x="10594" y="13200"/>
                    <a:pt x="9783" y="12594"/>
                    <a:pt x="9218" y="11976"/>
                  </a:cubicBezTo>
                  <a:cubicBezTo>
                    <a:pt x="8517" y="11178"/>
                    <a:pt x="8035" y="10228"/>
                    <a:pt x="7374" y="9402"/>
                  </a:cubicBezTo>
                  <a:cubicBezTo>
                    <a:pt x="6466" y="8302"/>
                    <a:pt x="5215" y="7463"/>
                    <a:pt x="3839" y="7064"/>
                  </a:cubicBezTo>
                  <a:cubicBezTo>
                    <a:pt x="3687" y="7013"/>
                    <a:pt x="3524" y="6974"/>
                    <a:pt x="3368" y="6974"/>
                  </a:cubicBezTo>
                  <a:cubicBezTo>
                    <a:pt x="3226" y="6974"/>
                    <a:pt x="3090" y="7006"/>
                    <a:pt x="2972" y="7091"/>
                  </a:cubicBezTo>
                  <a:cubicBezTo>
                    <a:pt x="2711" y="7298"/>
                    <a:pt x="2697" y="7696"/>
                    <a:pt x="2766" y="8027"/>
                  </a:cubicBezTo>
                  <a:cubicBezTo>
                    <a:pt x="3041" y="9430"/>
                    <a:pt x="4197" y="10462"/>
                    <a:pt x="5133" y="11453"/>
                  </a:cubicBezTo>
                  <a:cubicBezTo>
                    <a:pt x="6261" y="12649"/>
                    <a:pt x="7402" y="13847"/>
                    <a:pt x="8338" y="15195"/>
                  </a:cubicBezTo>
                  <a:cubicBezTo>
                    <a:pt x="8489" y="15428"/>
                    <a:pt x="8627" y="15676"/>
                    <a:pt x="8655" y="15938"/>
                  </a:cubicBezTo>
                  <a:cubicBezTo>
                    <a:pt x="8655" y="16131"/>
                    <a:pt x="8613" y="16323"/>
                    <a:pt x="8503" y="16461"/>
                  </a:cubicBezTo>
                  <a:cubicBezTo>
                    <a:pt x="8344" y="16656"/>
                    <a:pt x="8076" y="16754"/>
                    <a:pt x="7826" y="16754"/>
                  </a:cubicBezTo>
                  <a:cubicBezTo>
                    <a:pt x="7794" y="16754"/>
                    <a:pt x="7763" y="16752"/>
                    <a:pt x="7732" y="16749"/>
                  </a:cubicBezTo>
                  <a:cubicBezTo>
                    <a:pt x="6522" y="16667"/>
                    <a:pt x="5160" y="16021"/>
                    <a:pt x="3990" y="15690"/>
                  </a:cubicBezTo>
                  <a:cubicBezTo>
                    <a:pt x="3384" y="15505"/>
                    <a:pt x="2694" y="15328"/>
                    <a:pt x="2027" y="15328"/>
                  </a:cubicBezTo>
                  <a:cubicBezTo>
                    <a:pt x="1454" y="15328"/>
                    <a:pt x="898" y="15459"/>
                    <a:pt x="427" y="15828"/>
                  </a:cubicBezTo>
                  <a:cubicBezTo>
                    <a:pt x="303" y="15924"/>
                    <a:pt x="193" y="16034"/>
                    <a:pt x="138" y="16171"/>
                  </a:cubicBezTo>
                  <a:cubicBezTo>
                    <a:pt x="0" y="16488"/>
                    <a:pt x="235" y="16804"/>
                    <a:pt x="468" y="16984"/>
                  </a:cubicBezTo>
                  <a:cubicBezTo>
                    <a:pt x="2298" y="18455"/>
                    <a:pt x="4540" y="19267"/>
                    <a:pt x="6728" y="20106"/>
                  </a:cubicBezTo>
                  <a:cubicBezTo>
                    <a:pt x="8805" y="20904"/>
                    <a:pt x="10883" y="21757"/>
                    <a:pt x="12919" y="22637"/>
                  </a:cubicBezTo>
                  <a:cubicBezTo>
                    <a:pt x="14253" y="23202"/>
                    <a:pt x="15602" y="23807"/>
                    <a:pt x="17047" y="24055"/>
                  </a:cubicBezTo>
                  <a:cubicBezTo>
                    <a:pt x="17276" y="24094"/>
                    <a:pt x="17499" y="24112"/>
                    <a:pt x="17715" y="24112"/>
                  </a:cubicBezTo>
                  <a:cubicBezTo>
                    <a:pt x="18731" y="24112"/>
                    <a:pt x="19620" y="23709"/>
                    <a:pt x="20527" y="23120"/>
                  </a:cubicBezTo>
                  <a:cubicBezTo>
                    <a:pt x="22178" y="22060"/>
                    <a:pt x="23898" y="21028"/>
                    <a:pt x="25452" y="19818"/>
                  </a:cubicBezTo>
                  <a:cubicBezTo>
                    <a:pt x="26347" y="19115"/>
                    <a:pt x="27213" y="18332"/>
                    <a:pt x="27915" y="17437"/>
                  </a:cubicBezTo>
                  <a:cubicBezTo>
                    <a:pt x="28314" y="16929"/>
                    <a:pt x="28686" y="16378"/>
                    <a:pt x="28934" y="15786"/>
                  </a:cubicBezTo>
                  <a:cubicBezTo>
                    <a:pt x="29016" y="15566"/>
                    <a:pt x="29249" y="14727"/>
                    <a:pt x="29029" y="14480"/>
                  </a:cubicBezTo>
                  <a:cubicBezTo>
                    <a:pt x="29016" y="14465"/>
                    <a:pt x="29002" y="14452"/>
                    <a:pt x="28974" y="14438"/>
                  </a:cubicBezTo>
                  <a:cubicBezTo>
                    <a:pt x="28950" y="14425"/>
                    <a:pt x="28921" y="14419"/>
                    <a:pt x="28888" y="14419"/>
                  </a:cubicBezTo>
                  <a:cubicBezTo>
                    <a:pt x="28425" y="14419"/>
                    <a:pt x="27206" y="15607"/>
                    <a:pt x="26897" y="15800"/>
                  </a:cubicBezTo>
                  <a:cubicBezTo>
                    <a:pt x="26058" y="16351"/>
                    <a:pt x="25219" y="16887"/>
                    <a:pt x="24379" y="17437"/>
                  </a:cubicBezTo>
                  <a:cubicBezTo>
                    <a:pt x="24051" y="17653"/>
                    <a:pt x="23675" y="17868"/>
                    <a:pt x="23299" y="17868"/>
                  </a:cubicBezTo>
                  <a:cubicBezTo>
                    <a:pt x="23219" y="17868"/>
                    <a:pt x="23138" y="17858"/>
                    <a:pt x="23058" y="17837"/>
                  </a:cubicBezTo>
                  <a:cubicBezTo>
                    <a:pt x="22316" y="17630"/>
                    <a:pt x="22205" y="16626"/>
                    <a:pt x="22330" y="15855"/>
                  </a:cubicBezTo>
                  <a:cubicBezTo>
                    <a:pt x="22811" y="12801"/>
                    <a:pt x="24504" y="9499"/>
                    <a:pt x="23183" y="6418"/>
                  </a:cubicBezTo>
                  <a:cubicBezTo>
                    <a:pt x="23038" y="6074"/>
                    <a:pt x="22859" y="5934"/>
                    <a:pt x="22665" y="5934"/>
                  </a:cubicBezTo>
                  <a:cubicBezTo>
                    <a:pt x="21902" y="5934"/>
                    <a:pt x="20898" y="8097"/>
                    <a:pt x="20734" y="8591"/>
                  </a:cubicBezTo>
                  <a:cubicBezTo>
                    <a:pt x="20321" y="9870"/>
                    <a:pt x="20184" y="11205"/>
                    <a:pt x="19812" y="12498"/>
                  </a:cubicBezTo>
                  <a:cubicBezTo>
                    <a:pt x="19607" y="13221"/>
                    <a:pt x="18974" y="13960"/>
                    <a:pt x="18370" y="13960"/>
                  </a:cubicBezTo>
                  <a:cubicBezTo>
                    <a:pt x="18043" y="13960"/>
                    <a:pt x="17724" y="13743"/>
                    <a:pt x="17487" y="13186"/>
                  </a:cubicBezTo>
                  <a:cubicBezTo>
                    <a:pt x="16647" y="11218"/>
                    <a:pt x="16895" y="8701"/>
                    <a:pt x="16854" y="6623"/>
                  </a:cubicBezTo>
                  <a:cubicBezTo>
                    <a:pt x="16827" y="5454"/>
                    <a:pt x="16757" y="4271"/>
                    <a:pt x="16537" y="3129"/>
                  </a:cubicBezTo>
                  <a:cubicBezTo>
                    <a:pt x="16372" y="2276"/>
                    <a:pt x="16207" y="364"/>
                    <a:pt x="15231" y="34"/>
                  </a:cubicBezTo>
                  <a:cubicBezTo>
                    <a:pt x="15163" y="11"/>
                    <a:pt x="15099" y="0"/>
                    <a:pt x="15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1"/>
            <p:cNvSpPr/>
            <p:nvPr/>
          </p:nvSpPr>
          <p:spPr>
            <a:xfrm>
              <a:off x="5080725" y="4847725"/>
              <a:ext cx="78800" cy="75375"/>
            </a:xfrm>
            <a:custGeom>
              <a:avLst/>
              <a:gdLst/>
              <a:ahLst/>
              <a:cxnLst/>
              <a:rect l="l" t="t" r="r" b="b"/>
              <a:pathLst>
                <a:path w="3152" h="3015" extrusionOk="0">
                  <a:moveTo>
                    <a:pt x="2471" y="1"/>
                  </a:moveTo>
                  <a:cubicBezTo>
                    <a:pt x="2428" y="1"/>
                    <a:pt x="2384" y="5"/>
                    <a:pt x="2340" y="13"/>
                  </a:cubicBezTo>
                  <a:cubicBezTo>
                    <a:pt x="2161" y="41"/>
                    <a:pt x="1982" y="109"/>
                    <a:pt x="1844" y="206"/>
                  </a:cubicBezTo>
                  <a:cubicBezTo>
                    <a:pt x="1143" y="687"/>
                    <a:pt x="634" y="1334"/>
                    <a:pt x="193" y="2035"/>
                  </a:cubicBezTo>
                  <a:cubicBezTo>
                    <a:pt x="1" y="2325"/>
                    <a:pt x="70" y="2641"/>
                    <a:pt x="263" y="2833"/>
                  </a:cubicBezTo>
                  <a:cubicBezTo>
                    <a:pt x="381" y="2944"/>
                    <a:pt x="532" y="3014"/>
                    <a:pt x="691" y="3014"/>
                  </a:cubicBezTo>
                  <a:cubicBezTo>
                    <a:pt x="808" y="3014"/>
                    <a:pt x="930" y="2976"/>
                    <a:pt x="1046" y="2888"/>
                  </a:cubicBezTo>
                  <a:cubicBezTo>
                    <a:pt x="1652" y="2462"/>
                    <a:pt x="2244" y="2008"/>
                    <a:pt x="2794" y="1512"/>
                  </a:cubicBezTo>
                  <a:cubicBezTo>
                    <a:pt x="3000" y="1320"/>
                    <a:pt x="3082" y="1004"/>
                    <a:pt x="3152" y="866"/>
                  </a:cubicBezTo>
                  <a:cubicBezTo>
                    <a:pt x="3152" y="323"/>
                    <a:pt x="2852" y="1"/>
                    <a:pt x="2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1"/>
            <p:cNvSpPr/>
            <p:nvPr/>
          </p:nvSpPr>
          <p:spPr>
            <a:xfrm>
              <a:off x="5188400" y="5074700"/>
              <a:ext cx="65700" cy="72075"/>
            </a:xfrm>
            <a:custGeom>
              <a:avLst/>
              <a:gdLst/>
              <a:ahLst/>
              <a:cxnLst/>
              <a:rect l="l" t="t" r="r" b="b"/>
              <a:pathLst>
                <a:path w="2628" h="2883" extrusionOk="0">
                  <a:moveTo>
                    <a:pt x="1954" y="0"/>
                  </a:moveTo>
                  <a:cubicBezTo>
                    <a:pt x="1651" y="0"/>
                    <a:pt x="1404" y="138"/>
                    <a:pt x="1252" y="358"/>
                  </a:cubicBezTo>
                  <a:cubicBezTo>
                    <a:pt x="881" y="895"/>
                    <a:pt x="523" y="1431"/>
                    <a:pt x="206" y="1981"/>
                  </a:cubicBezTo>
                  <a:cubicBezTo>
                    <a:pt x="0" y="2353"/>
                    <a:pt x="69" y="2656"/>
                    <a:pt x="289" y="2807"/>
                  </a:cubicBezTo>
                  <a:cubicBezTo>
                    <a:pt x="363" y="2856"/>
                    <a:pt x="447" y="2883"/>
                    <a:pt x="536" y="2883"/>
                  </a:cubicBezTo>
                  <a:cubicBezTo>
                    <a:pt x="696" y="2883"/>
                    <a:pt x="875" y="2799"/>
                    <a:pt x="1059" y="2614"/>
                  </a:cubicBezTo>
                  <a:cubicBezTo>
                    <a:pt x="1499" y="2161"/>
                    <a:pt x="1927" y="1706"/>
                    <a:pt x="2339" y="1225"/>
                  </a:cubicBezTo>
                  <a:cubicBezTo>
                    <a:pt x="2463" y="1088"/>
                    <a:pt x="2545" y="881"/>
                    <a:pt x="2573" y="688"/>
                  </a:cubicBezTo>
                  <a:cubicBezTo>
                    <a:pt x="2628" y="317"/>
                    <a:pt x="2339" y="0"/>
                    <a:pt x="1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1"/>
            <p:cNvSpPr/>
            <p:nvPr/>
          </p:nvSpPr>
          <p:spPr>
            <a:xfrm>
              <a:off x="5269200" y="5117550"/>
              <a:ext cx="66750" cy="64650"/>
            </a:xfrm>
            <a:custGeom>
              <a:avLst/>
              <a:gdLst/>
              <a:ahLst/>
              <a:cxnLst/>
              <a:rect l="l" t="t" r="r" b="b"/>
              <a:pathLst>
                <a:path w="2670" h="2586" extrusionOk="0">
                  <a:moveTo>
                    <a:pt x="2107" y="0"/>
                  </a:moveTo>
                  <a:cubicBezTo>
                    <a:pt x="2080" y="0"/>
                    <a:pt x="2052" y="2"/>
                    <a:pt x="2024" y="6"/>
                  </a:cubicBezTo>
                  <a:cubicBezTo>
                    <a:pt x="1790" y="47"/>
                    <a:pt x="1514" y="172"/>
                    <a:pt x="1349" y="350"/>
                  </a:cubicBezTo>
                  <a:cubicBezTo>
                    <a:pt x="937" y="790"/>
                    <a:pt x="593" y="1272"/>
                    <a:pt x="221" y="1753"/>
                  </a:cubicBezTo>
                  <a:cubicBezTo>
                    <a:pt x="70" y="1960"/>
                    <a:pt x="1" y="2208"/>
                    <a:pt x="208" y="2428"/>
                  </a:cubicBezTo>
                  <a:cubicBezTo>
                    <a:pt x="308" y="2542"/>
                    <a:pt x="423" y="2586"/>
                    <a:pt x="543" y="2586"/>
                  </a:cubicBezTo>
                  <a:cubicBezTo>
                    <a:pt x="654" y="2586"/>
                    <a:pt x="770" y="2549"/>
                    <a:pt x="881" y="2496"/>
                  </a:cubicBezTo>
                  <a:cubicBezTo>
                    <a:pt x="951" y="2469"/>
                    <a:pt x="1019" y="2441"/>
                    <a:pt x="1074" y="2400"/>
                  </a:cubicBezTo>
                  <a:cubicBezTo>
                    <a:pt x="1514" y="2001"/>
                    <a:pt x="1969" y="1616"/>
                    <a:pt x="2382" y="1203"/>
                  </a:cubicBezTo>
                  <a:cubicBezTo>
                    <a:pt x="2519" y="1065"/>
                    <a:pt x="2574" y="832"/>
                    <a:pt x="2670" y="639"/>
                  </a:cubicBezTo>
                  <a:cubicBezTo>
                    <a:pt x="2658" y="285"/>
                    <a:pt x="2424" y="0"/>
                    <a:pt x="21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1"/>
            <p:cNvSpPr/>
            <p:nvPr/>
          </p:nvSpPr>
          <p:spPr>
            <a:xfrm>
              <a:off x="5252700" y="4850100"/>
              <a:ext cx="75000" cy="61325"/>
            </a:xfrm>
            <a:custGeom>
              <a:avLst/>
              <a:gdLst/>
              <a:ahLst/>
              <a:cxnLst/>
              <a:rect l="l" t="t" r="r" b="b"/>
              <a:pathLst>
                <a:path w="3000" h="2453" extrusionOk="0">
                  <a:moveTo>
                    <a:pt x="2532" y="1"/>
                  </a:moveTo>
                  <a:cubicBezTo>
                    <a:pt x="2354" y="56"/>
                    <a:pt x="2229" y="69"/>
                    <a:pt x="2134" y="124"/>
                  </a:cubicBezTo>
                  <a:cubicBezTo>
                    <a:pt x="1391" y="551"/>
                    <a:pt x="730" y="1087"/>
                    <a:pt x="193" y="1748"/>
                  </a:cubicBezTo>
                  <a:cubicBezTo>
                    <a:pt x="56" y="1913"/>
                    <a:pt x="1" y="2133"/>
                    <a:pt x="166" y="2325"/>
                  </a:cubicBezTo>
                  <a:cubicBezTo>
                    <a:pt x="245" y="2417"/>
                    <a:pt x="336" y="2453"/>
                    <a:pt x="432" y="2453"/>
                  </a:cubicBezTo>
                  <a:cubicBezTo>
                    <a:pt x="538" y="2453"/>
                    <a:pt x="650" y="2410"/>
                    <a:pt x="758" y="2353"/>
                  </a:cubicBezTo>
                  <a:cubicBezTo>
                    <a:pt x="799" y="2340"/>
                    <a:pt x="840" y="2312"/>
                    <a:pt x="868" y="2285"/>
                  </a:cubicBezTo>
                  <a:cubicBezTo>
                    <a:pt x="1418" y="1913"/>
                    <a:pt x="1982" y="1542"/>
                    <a:pt x="2519" y="1170"/>
                  </a:cubicBezTo>
                  <a:cubicBezTo>
                    <a:pt x="2656" y="1074"/>
                    <a:pt x="2807" y="950"/>
                    <a:pt x="2877" y="812"/>
                  </a:cubicBezTo>
                  <a:cubicBezTo>
                    <a:pt x="2959" y="661"/>
                    <a:pt x="3000" y="441"/>
                    <a:pt x="2932" y="304"/>
                  </a:cubicBezTo>
                  <a:cubicBezTo>
                    <a:pt x="2862" y="166"/>
                    <a:pt x="2656" y="83"/>
                    <a:pt x="2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1"/>
            <p:cNvSpPr/>
            <p:nvPr/>
          </p:nvSpPr>
          <p:spPr>
            <a:xfrm>
              <a:off x="5185300" y="5219750"/>
              <a:ext cx="62600" cy="63200"/>
            </a:xfrm>
            <a:custGeom>
              <a:avLst/>
              <a:gdLst/>
              <a:ahLst/>
              <a:cxnLst/>
              <a:rect l="l" t="t" r="r" b="b"/>
              <a:pathLst>
                <a:path w="2504" h="2528" extrusionOk="0">
                  <a:moveTo>
                    <a:pt x="1936" y="0"/>
                  </a:moveTo>
                  <a:cubicBezTo>
                    <a:pt x="1914" y="0"/>
                    <a:pt x="1893" y="1"/>
                    <a:pt x="1871" y="4"/>
                  </a:cubicBezTo>
                  <a:cubicBezTo>
                    <a:pt x="1693" y="32"/>
                    <a:pt x="1473" y="128"/>
                    <a:pt x="1363" y="266"/>
                  </a:cubicBezTo>
                  <a:cubicBezTo>
                    <a:pt x="950" y="734"/>
                    <a:pt x="565" y="1215"/>
                    <a:pt x="207" y="1710"/>
                  </a:cubicBezTo>
                  <a:cubicBezTo>
                    <a:pt x="0" y="1985"/>
                    <a:pt x="14" y="2247"/>
                    <a:pt x="179" y="2412"/>
                  </a:cubicBezTo>
                  <a:cubicBezTo>
                    <a:pt x="257" y="2490"/>
                    <a:pt x="353" y="2528"/>
                    <a:pt x="462" y="2528"/>
                  </a:cubicBezTo>
                  <a:cubicBezTo>
                    <a:pt x="586" y="2528"/>
                    <a:pt x="728" y="2479"/>
                    <a:pt x="881" y="2385"/>
                  </a:cubicBezTo>
                  <a:cubicBezTo>
                    <a:pt x="922" y="2357"/>
                    <a:pt x="950" y="2343"/>
                    <a:pt x="977" y="2315"/>
                  </a:cubicBezTo>
                  <a:cubicBezTo>
                    <a:pt x="1403" y="1917"/>
                    <a:pt x="1844" y="1517"/>
                    <a:pt x="2243" y="1091"/>
                  </a:cubicBezTo>
                  <a:cubicBezTo>
                    <a:pt x="2366" y="967"/>
                    <a:pt x="2421" y="761"/>
                    <a:pt x="2504" y="596"/>
                  </a:cubicBezTo>
                  <a:cubicBezTo>
                    <a:pt x="2466" y="262"/>
                    <a:pt x="2235" y="0"/>
                    <a:pt x="1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1"/>
            <p:cNvSpPr/>
            <p:nvPr/>
          </p:nvSpPr>
          <p:spPr>
            <a:xfrm>
              <a:off x="5447050" y="5255750"/>
              <a:ext cx="66400" cy="50450"/>
            </a:xfrm>
            <a:custGeom>
              <a:avLst/>
              <a:gdLst/>
              <a:ahLst/>
              <a:cxnLst/>
              <a:rect l="l" t="t" r="r" b="b"/>
              <a:pathLst>
                <a:path w="2656" h="2018" extrusionOk="0">
                  <a:moveTo>
                    <a:pt x="2003" y="1"/>
                  </a:moveTo>
                  <a:cubicBezTo>
                    <a:pt x="1946" y="1"/>
                    <a:pt x="1888" y="8"/>
                    <a:pt x="1830" y="22"/>
                  </a:cubicBezTo>
                  <a:cubicBezTo>
                    <a:pt x="1720" y="50"/>
                    <a:pt x="1609" y="92"/>
                    <a:pt x="1514" y="160"/>
                  </a:cubicBezTo>
                  <a:cubicBezTo>
                    <a:pt x="1142" y="435"/>
                    <a:pt x="771" y="710"/>
                    <a:pt x="399" y="1000"/>
                  </a:cubicBezTo>
                  <a:cubicBezTo>
                    <a:pt x="303" y="1068"/>
                    <a:pt x="220" y="1192"/>
                    <a:pt x="165" y="1316"/>
                  </a:cubicBezTo>
                  <a:cubicBezTo>
                    <a:pt x="0" y="1688"/>
                    <a:pt x="220" y="2018"/>
                    <a:pt x="716" y="2018"/>
                  </a:cubicBezTo>
                  <a:cubicBezTo>
                    <a:pt x="784" y="2003"/>
                    <a:pt x="963" y="1976"/>
                    <a:pt x="1101" y="1893"/>
                  </a:cubicBezTo>
                  <a:cubicBezTo>
                    <a:pt x="1472" y="1688"/>
                    <a:pt x="1844" y="1453"/>
                    <a:pt x="2215" y="1220"/>
                  </a:cubicBezTo>
                  <a:cubicBezTo>
                    <a:pt x="2325" y="1151"/>
                    <a:pt x="2407" y="1055"/>
                    <a:pt x="2477" y="958"/>
                  </a:cubicBezTo>
                  <a:cubicBezTo>
                    <a:pt x="2628" y="738"/>
                    <a:pt x="2655" y="490"/>
                    <a:pt x="2504" y="270"/>
                  </a:cubicBezTo>
                  <a:cubicBezTo>
                    <a:pt x="2396" y="97"/>
                    <a:pt x="2211" y="1"/>
                    <a:pt x="2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1"/>
            <p:cNvSpPr/>
            <p:nvPr/>
          </p:nvSpPr>
          <p:spPr>
            <a:xfrm>
              <a:off x="5160875" y="4968600"/>
              <a:ext cx="62625" cy="61750"/>
            </a:xfrm>
            <a:custGeom>
              <a:avLst/>
              <a:gdLst/>
              <a:ahLst/>
              <a:cxnLst/>
              <a:rect l="l" t="t" r="r" b="b"/>
              <a:pathLst>
                <a:path w="2505" h="2470" extrusionOk="0">
                  <a:moveTo>
                    <a:pt x="2067" y="1"/>
                  </a:moveTo>
                  <a:cubicBezTo>
                    <a:pt x="1993" y="1"/>
                    <a:pt x="1916" y="18"/>
                    <a:pt x="1844" y="49"/>
                  </a:cubicBezTo>
                  <a:cubicBezTo>
                    <a:pt x="1692" y="104"/>
                    <a:pt x="1527" y="172"/>
                    <a:pt x="1432" y="282"/>
                  </a:cubicBezTo>
                  <a:cubicBezTo>
                    <a:pt x="1005" y="750"/>
                    <a:pt x="592" y="1217"/>
                    <a:pt x="193" y="1700"/>
                  </a:cubicBezTo>
                  <a:cubicBezTo>
                    <a:pt x="111" y="1795"/>
                    <a:pt x="56" y="1920"/>
                    <a:pt x="42" y="2043"/>
                  </a:cubicBezTo>
                  <a:cubicBezTo>
                    <a:pt x="1" y="2291"/>
                    <a:pt x="152" y="2456"/>
                    <a:pt x="454" y="2470"/>
                  </a:cubicBezTo>
                  <a:cubicBezTo>
                    <a:pt x="524" y="2428"/>
                    <a:pt x="674" y="2401"/>
                    <a:pt x="784" y="2305"/>
                  </a:cubicBezTo>
                  <a:cubicBezTo>
                    <a:pt x="1267" y="1920"/>
                    <a:pt x="1734" y="1534"/>
                    <a:pt x="2202" y="1122"/>
                  </a:cubicBezTo>
                  <a:cubicBezTo>
                    <a:pt x="2325" y="1025"/>
                    <a:pt x="2435" y="847"/>
                    <a:pt x="2463" y="695"/>
                  </a:cubicBezTo>
                  <a:cubicBezTo>
                    <a:pt x="2505" y="530"/>
                    <a:pt x="2463" y="309"/>
                    <a:pt x="2380" y="172"/>
                  </a:cubicBezTo>
                  <a:cubicBezTo>
                    <a:pt x="2311" y="51"/>
                    <a:pt x="2193" y="1"/>
                    <a:pt x="2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1"/>
            <p:cNvSpPr/>
            <p:nvPr/>
          </p:nvSpPr>
          <p:spPr>
            <a:xfrm>
              <a:off x="5010925" y="4968700"/>
              <a:ext cx="60550" cy="56575"/>
            </a:xfrm>
            <a:custGeom>
              <a:avLst/>
              <a:gdLst/>
              <a:ahLst/>
              <a:cxnLst/>
              <a:rect l="l" t="t" r="r" b="b"/>
              <a:pathLst>
                <a:path w="2422" h="2263" extrusionOk="0">
                  <a:moveTo>
                    <a:pt x="1930" y="1"/>
                  </a:moveTo>
                  <a:cubicBezTo>
                    <a:pt x="1723" y="1"/>
                    <a:pt x="1485" y="58"/>
                    <a:pt x="1349" y="182"/>
                  </a:cubicBezTo>
                  <a:cubicBezTo>
                    <a:pt x="936" y="595"/>
                    <a:pt x="551" y="1048"/>
                    <a:pt x="179" y="1503"/>
                  </a:cubicBezTo>
                  <a:cubicBezTo>
                    <a:pt x="0" y="1736"/>
                    <a:pt x="28" y="2011"/>
                    <a:pt x="193" y="2149"/>
                  </a:cubicBezTo>
                  <a:cubicBezTo>
                    <a:pt x="285" y="2229"/>
                    <a:pt x="380" y="2263"/>
                    <a:pt x="474" y="2263"/>
                  </a:cubicBezTo>
                  <a:cubicBezTo>
                    <a:pt x="590" y="2263"/>
                    <a:pt x="705" y="2212"/>
                    <a:pt x="812" y="2136"/>
                  </a:cubicBezTo>
                  <a:cubicBezTo>
                    <a:pt x="1252" y="1819"/>
                    <a:pt x="1692" y="1489"/>
                    <a:pt x="2105" y="1131"/>
                  </a:cubicBezTo>
                  <a:cubicBezTo>
                    <a:pt x="2270" y="993"/>
                    <a:pt x="2352" y="746"/>
                    <a:pt x="2422" y="650"/>
                  </a:cubicBezTo>
                  <a:cubicBezTo>
                    <a:pt x="2422" y="265"/>
                    <a:pt x="2257" y="3"/>
                    <a:pt x="1995" y="3"/>
                  </a:cubicBezTo>
                  <a:cubicBezTo>
                    <a:pt x="1974" y="2"/>
                    <a:pt x="1952" y="1"/>
                    <a:pt x="1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1"/>
            <p:cNvSpPr/>
            <p:nvPr/>
          </p:nvSpPr>
          <p:spPr>
            <a:xfrm>
              <a:off x="5354175" y="5117775"/>
              <a:ext cx="65375" cy="52925"/>
            </a:xfrm>
            <a:custGeom>
              <a:avLst/>
              <a:gdLst/>
              <a:ahLst/>
              <a:cxnLst/>
              <a:rect l="l" t="t" r="r" b="b"/>
              <a:pathLst>
                <a:path w="2615" h="2117" extrusionOk="0">
                  <a:moveTo>
                    <a:pt x="2050" y="0"/>
                  </a:moveTo>
                  <a:cubicBezTo>
                    <a:pt x="1895" y="0"/>
                    <a:pt x="1722" y="56"/>
                    <a:pt x="1555" y="176"/>
                  </a:cubicBezTo>
                  <a:cubicBezTo>
                    <a:pt x="1211" y="410"/>
                    <a:pt x="881" y="685"/>
                    <a:pt x="564" y="946"/>
                  </a:cubicBezTo>
                  <a:cubicBezTo>
                    <a:pt x="399" y="1098"/>
                    <a:pt x="207" y="1249"/>
                    <a:pt x="96" y="1428"/>
                  </a:cubicBezTo>
                  <a:cubicBezTo>
                    <a:pt x="14" y="1552"/>
                    <a:pt x="1" y="1758"/>
                    <a:pt x="56" y="1882"/>
                  </a:cubicBezTo>
                  <a:cubicBezTo>
                    <a:pt x="96" y="1992"/>
                    <a:pt x="262" y="2047"/>
                    <a:pt x="358" y="2116"/>
                  </a:cubicBezTo>
                  <a:cubicBezTo>
                    <a:pt x="509" y="2061"/>
                    <a:pt x="634" y="2047"/>
                    <a:pt x="716" y="1992"/>
                  </a:cubicBezTo>
                  <a:cubicBezTo>
                    <a:pt x="1211" y="1676"/>
                    <a:pt x="1720" y="1373"/>
                    <a:pt x="2202" y="1029"/>
                  </a:cubicBezTo>
                  <a:cubicBezTo>
                    <a:pt x="2545" y="781"/>
                    <a:pt x="2615" y="410"/>
                    <a:pt x="2450" y="176"/>
                  </a:cubicBezTo>
                  <a:cubicBezTo>
                    <a:pt x="2357" y="62"/>
                    <a:pt x="2214" y="0"/>
                    <a:pt x="2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1"/>
            <p:cNvSpPr/>
            <p:nvPr/>
          </p:nvSpPr>
          <p:spPr>
            <a:xfrm>
              <a:off x="5229675" y="5277025"/>
              <a:ext cx="54000" cy="57300"/>
            </a:xfrm>
            <a:custGeom>
              <a:avLst/>
              <a:gdLst/>
              <a:ahLst/>
              <a:cxnLst/>
              <a:rect l="l" t="t" r="r" b="b"/>
              <a:pathLst>
                <a:path w="2160" h="2292" extrusionOk="0">
                  <a:moveTo>
                    <a:pt x="1581" y="0"/>
                  </a:moveTo>
                  <a:cubicBezTo>
                    <a:pt x="1546" y="0"/>
                    <a:pt x="1509" y="4"/>
                    <a:pt x="1472" y="11"/>
                  </a:cubicBezTo>
                  <a:cubicBezTo>
                    <a:pt x="1307" y="52"/>
                    <a:pt x="1101" y="149"/>
                    <a:pt x="991" y="286"/>
                  </a:cubicBezTo>
                  <a:cubicBezTo>
                    <a:pt x="674" y="685"/>
                    <a:pt x="386" y="1125"/>
                    <a:pt x="96" y="1552"/>
                  </a:cubicBezTo>
                  <a:cubicBezTo>
                    <a:pt x="41" y="1648"/>
                    <a:pt x="14" y="1785"/>
                    <a:pt x="0" y="1910"/>
                  </a:cubicBezTo>
                  <a:cubicBezTo>
                    <a:pt x="0" y="2137"/>
                    <a:pt x="156" y="2291"/>
                    <a:pt x="360" y="2291"/>
                  </a:cubicBezTo>
                  <a:cubicBezTo>
                    <a:pt x="390" y="2291"/>
                    <a:pt x="422" y="2288"/>
                    <a:pt x="454" y="2281"/>
                  </a:cubicBezTo>
                  <a:cubicBezTo>
                    <a:pt x="564" y="2253"/>
                    <a:pt x="688" y="2212"/>
                    <a:pt x="771" y="2130"/>
                  </a:cubicBezTo>
                  <a:cubicBezTo>
                    <a:pt x="1156" y="1800"/>
                    <a:pt x="1527" y="1469"/>
                    <a:pt x="1871" y="1112"/>
                  </a:cubicBezTo>
                  <a:cubicBezTo>
                    <a:pt x="2009" y="987"/>
                    <a:pt x="2064" y="782"/>
                    <a:pt x="2160" y="602"/>
                  </a:cubicBezTo>
                  <a:cubicBezTo>
                    <a:pt x="2123" y="257"/>
                    <a:pt x="1887" y="0"/>
                    <a:pt x="1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1"/>
            <p:cNvSpPr/>
            <p:nvPr/>
          </p:nvSpPr>
          <p:spPr>
            <a:xfrm>
              <a:off x="5141275" y="5048675"/>
              <a:ext cx="54350" cy="55625"/>
            </a:xfrm>
            <a:custGeom>
              <a:avLst/>
              <a:gdLst/>
              <a:ahLst/>
              <a:cxnLst/>
              <a:rect l="l" t="t" r="r" b="b"/>
              <a:pathLst>
                <a:path w="2174" h="2225" extrusionOk="0">
                  <a:moveTo>
                    <a:pt x="1577" y="0"/>
                  </a:moveTo>
                  <a:cubicBezTo>
                    <a:pt x="1443" y="0"/>
                    <a:pt x="1312" y="60"/>
                    <a:pt x="1211" y="161"/>
                  </a:cubicBezTo>
                  <a:cubicBezTo>
                    <a:pt x="936" y="450"/>
                    <a:pt x="688" y="753"/>
                    <a:pt x="455" y="1056"/>
                  </a:cubicBezTo>
                  <a:cubicBezTo>
                    <a:pt x="303" y="1234"/>
                    <a:pt x="138" y="1426"/>
                    <a:pt x="55" y="1633"/>
                  </a:cubicBezTo>
                  <a:cubicBezTo>
                    <a:pt x="0" y="1771"/>
                    <a:pt x="0" y="2019"/>
                    <a:pt x="83" y="2101"/>
                  </a:cubicBezTo>
                  <a:cubicBezTo>
                    <a:pt x="179" y="2211"/>
                    <a:pt x="400" y="2211"/>
                    <a:pt x="565" y="2224"/>
                  </a:cubicBezTo>
                  <a:cubicBezTo>
                    <a:pt x="647" y="2224"/>
                    <a:pt x="743" y="2169"/>
                    <a:pt x="812" y="2114"/>
                  </a:cubicBezTo>
                  <a:cubicBezTo>
                    <a:pt x="1183" y="1771"/>
                    <a:pt x="1568" y="1426"/>
                    <a:pt x="1913" y="1069"/>
                  </a:cubicBezTo>
                  <a:cubicBezTo>
                    <a:pt x="2036" y="945"/>
                    <a:pt x="2078" y="753"/>
                    <a:pt x="2174" y="533"/>
                  </a:cubicBezTo>
                  <a:cubicBezTo>
                    <a:pt x="2064" y="381"/>
                    <a:pt x="1981" y="188"/>
                    <a:pt x="1830" y="78"/>
                  </a:cubicBezTo>
                  <a:cubicBezTo>
                    <a:pt x="1750" y="25"/>
                    <a:pt x="1663" y="0"/>
                    <a:pt x="1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1"/>
            <p:cNvSpPr/>
            <p:nvPr/>
          </p:nvSpPr>
          <p:spPr>
            <a:xfrm>
              <a:off x="4947975" y="4952725"/>
              <a:ext cx="62975" cy="50800"/>
            </a:xfrm>
            <a:custGeom>
              <a:avLst/>
              <a:gdLst/>
              <a:ahLst/>
              <a:cxnLst/>
              <a:rect l="l" t="t" r="r" b="b"/>
              <a:pathLst>
                <a:path w="2519" h="2032" extrusionOk="0">
                  <a:moveTo>
                    <a:pt x="1922" y="0"/>
                  </a:moveTo>
                  <a:cubicBezTo>
                    <a:pt x="1760" y="0"/>
                    <a:pt x="1581" y="59"/>
                    <a:pt x="1418" y="188"/>
                  </a:cubicBezTo>
                  <a:cubicBezTo>
                    <a:pt x="1018" y="491"/>
                    <a:pt x="647" y="834"/>
                    <a:pt x="290" y="1165"/>
                  </a:cubicBezTo>
                  <a:cubicBezTo>
                    <a:pt x="207" y="1247"/>
                    <a:pt x="138" y="1357"/>
                    <a:pt x="97" y="1467"/>
                  </a:cubicBezTo>
                  <a:cubicBezTo>
                    <a:pt x="0" y="1770"/>
                    <a:pt x="193" y="2018"/>
                    <a:pt x="565" y="2032"/>
                  </a:cubicBezTo>
                  <a:cubicBezTo>
                    <a:pt x="633" y="2004"/>
                    <a:pt x="771" y="1990"/>
                    <a:pt x="867" y="1922"/>
                  </a:cubicBezTo>
                  <a:cubicBezTo>
                    <a:pt x="1280" y="1647"/>
                    <a:pt x="1706" y="1371"/>
                    <a:pt x="2091" y="1069"/>
                  </a:cubicBezTo>
                  <a:cubicBezTo>
                    <a:pt x="2436" y="794"/>
                    <a:pt x="2518" y="422"/>
                    <a:pt x="2326" y="174"/>
                  </a:cubicBezTo>
                  <a:cubicBezTo>
                    <a:pt x="2235" y="62"/>
                    <a:pt x="2088" y="0"/>
                    <a:pt x="1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1"/>
            <p:cNvSpPr/>
            <p:nvPr/>
          </p:nvSpPr>
          <p:spPr>
            <a:xfrm>
              <a:off x="5273000" y="5339075"/>
              <a:ext cx="54375" cy="57625"/>
            </a:xfrm>
            <a:custGeom>
              <a:avLst/>
              <a:gdLst/>
              <a:ahLst/>
              <a:cxnLst/>
              <a:rect l="l" t="t" r="r" b="b"/>
              <a:pathLst>
                <a:path w="2175" h="2305" extrusionOk="0">
                  <a:moveTo>
                    <a:pt x="1601" y="0"/>
                  </a:moveTo>
                  <a:cubicBezTo>
                    <a:pt x="1483" y="0"/>
                    <a:pt x="1366" y="49"/>
                    <a:pt x="1280" y="143"/>
                  </a:cubicBezTo>
                  <a:cubicBezTo>
                    <a:pt x="1060" y="349"/>
                    <a:pt x="867" y="597"/>
                    <a:pt x="689" y="844"/>
                  </a:cubicBezTo>
                  <a:cubicBezTo>
                    <a:pt x="469" y="1134"/>
                    <a:pt x="276" y="1450"/>
                    <a:pt x="97" y="1767"/>
                  </a:cubicBezTo>
                  <a:cubicBezTo>
                    <a:pt x="1" y="1932"/>
                    <a:pt x="14" y="2152"/>
                    <a:pt x="193" y="2248"/>
                  </a:cubicBezTo>
                  <a:cubicBezTo>
                    <a:pt x="268" y="2292"/>
                    <a:pt x="358" y="2305"/>
                    <a:pt x="451" y="2305"/>
                  </a:cubicBezTo>
                  <a:cubicBezTo>
                    <a:pt x="531" y="2305"/>
                    <a:pt x="613" y="2295"/>
                    <a:pt x="689" y="2289"/>
                  </a:cubicBezTo>
                  <a:cubicBezTo>
                    <a:pt x="785" y="2275"/>
                    <a:pt x="867" y="2193"/>
                    <a:pt x="936" y="2124"/>
                  </a:cubicBezTo>
                  <a:cubicBezTo>
                    <a:pt x="1267" y="1767"/>
                    <a:pt x="1610" y="1422"/>
                    <a:pt x="1913" y="1051"/>
                  </a:cubicBezTo>
                  <a:cubicBezTo>
                    <a:pt x="2023" y="927"/>
                    <a:pt x="2078" y="734"/>
                    <a:pt x="2175" y="528"/>
                  </a:cubicBezTo>
                  <a:cubicBezTo>
                    <a:pt x="2078" y="376"/>
                    <a:pt x="1995" y="198"/>
                    <a:pt x="1858" y="88"/>
                  </a:cubicBezTo>
                  <a:cubicBezTo>
                    <a:pt x="1781" y="29"/>
                    <a:pt x="1691" y="0"/>
                    <a:pt x="1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1"/>
            <p:cNvSpPr/>
            <p:nvPr/>
          </p:nvSpPr>
          <p:spPr>
            <a:xfrm>
              <a:off x="5246875" y="4933425"/>
              <a:ext cx="58825" cy="57725"/>
            </a:xfrm>
            <a:custGeom>
              <a:avLst/>
              <a:gdLst/>
              <a:ahLst/>
              <a:cxnLst/>
              <a:rect l="l" t="t" r="r" b="b"/>
              <a:pathLst>
                <a:path w="2353" h="2309" extrusionOk="0">
                  <a:moveTo>
                    <a:pt x="1867" y="0"/>
                  </a:moveTo>
                  <a:cubicBezTo>
                    <a:pt x="1825" y="0"/>
                    <a:pt x="1784" y="4"/>
                    <a:pt x="1747" y="10"/>
                  </a:cubicBezTo>
                  <a:cubicBezTo>
                    <a:pt x="1609" y="38"/>
                    <a:pt x="1459" y="162"/>
                    <a:pt x="1349" y="272"/>
                  </a:cubicBezTo>
                  <a:cubicBezTo>
                    <a:pt x="963" y="698"/>
                    <a:pt x="578" y="1139"/>
                    <a:pt x="206" y="1579"/>
                  </a:cubicBezTo>
                  <a:cubicBezTo>
                    <a:pt x="124" y="1676"/>
                    <a:pt x="69" y="1799"/>
                    <a:pt x="41" y="1923"/>
                  </a:cubicBezTo>
                  <a:cubicBezTo>
                    <a:pt x="0" y="2143"/>
                    <a:pt x="138" y="2309"/>
                    <a:pt x="454" y="2309"/>
                  </a:cubicBezTo>
                  <a:cubicBezTo>
                    <a:pt x="523" y="2281"/>
                    <a:pt x="674" y="2226"/>
                    <a:pt x="798" y="2129"/>
                  </a:cubicBezTo>
                  <a:cubicBezTo>
                    <a:pt x="1238" y="1758"/>
                    <a:pt x="1679" y="1359"/>
                    <a:pt x="2105" y="960"/>
                  </a:cubicBezTo>
                  <a:cubicBezTo>
                    <a:pt x="2215" y="850"/>
                    <a:pt x="2312" y="698"/>
                    <a:pt x="2339" y="561"/>
                  </a:cubicBezTo>
                  <a:cubicBezTo>
                    <a:pt x="2352" y="410"/>
                    <a:pt x="2325" y="190"/>
                    <a:pt x="2229" y="107"/>
                  </a:cubicBezTo>
                  <a:cubicBezTo>
                    <a:pt x="2146" y="34"/>
                    <a:pt x="1999" y="0"/>
                    <a:pt x="1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1"/>
            <p:cNvSpPr/>
            <p:nvPr/>
          </p:nvSpPr>
          <p:spPr>
            <a:xfrm>
              <a:off x="5295350" y="5212125"/>
              <a:ext cx="55050" cy="51550"/>
            </a:xfrm>
            <a:custGeom>
              <a:avLst/>
              <a:gdLst/>
              <a:ahLst/>
              <a:cxnLst/>
              <a:rect l="l" t="t" r="r" b="b"/>
              <a:pathLst>
                <a:path w="2202" h="2062" extrusionOk="0">
                  <a:moveTo>
                    <a:pt x="1657" y="0"/>
                  </a:moveTo>
                  <a:cubicBezTo>
                    <a:pt x="1611" y="0"/>
                    <a:pt x="1563" y="7"/>
                    <a:pt x="1514" y="21"/>
                  </a:cubicBezTo>
                  <a:cubicBezTo>
                    <a:pt x="1336" y="61"/>
                    <a:pt x="1143" y="171"/>
                    <a:pt x="1005" y="309"/>
                  </a:cubicBezTo>
                  <a:cubicBezTo>
                    <a:pt x="730" y="584"/>
                    <a:pt x="483" y="874"/>
                    <a:pt x="235" y="1190"/>
                  </a:cubicBezTo>
                  <a:cubicBezTo>
                    <a:pt x="15" y="1451"/>
                    <a:pt x="1" y="1727"/>
                    <a:pt x="152" y="1905"/>
                  </a:cubicBezTo>
                  <a:cubicBezTo>
                    <a:pt x="239" y="2006"/>
                    <a:pt x="364" y="2062"/>
                    <a:pt x="503" y="2062"/>
                  </a:cubicBezTo>
                  <a:cubicBezTo>
                    <a:pt x="628" y="2062"/>
                    <a:pt x="765" y="2017"/>
                    <a:pt x="895" y="1919"/>
                  </a:cubicBezTo>
                  <a:cubicBezTo>
                    <a:pt x="1266" y="1657"/>
                    <a:pt x="1611" y="1369"/>
                    <a:pt x="1941" y="1066"/>
                  </a:cubicBezTo>
                  <a:cubicBezTo>
                    <a:pt x="2064" y="942"/>
                    <a:pt x="2119" y="736"/>
                    <a:pt x="2202" y="571"/>
                  </a:cubicBezTo>
                  <a:cubicBezTo>
                    <a:pt x="2167" y="240"/>
                    <a:pt x="1939"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1"/>
            <p:cNvSpPr/>
            <p:nvPr/>
          </p:nvSpPr>
          <p:spPr>
            <a:xfrm>
              <a:off x="5280900" y="5002550"/>
              <a:ext cx="62525" cy="58450"/>
            </a:xfrm>
            <a:custGeom>
              <a:avLst/>
              <a:gdLst/>
              <a:ahLst/>
              <a:cxnLst/>
              <a:rect l="l" t="t" r="r" b="b"/>
              <a:pathLst>
                <a:path w="2501" h="2338" extrusionOk="0">
                  <a:moveTo>
                    <a:pt x="2084" y="1"/>
                  </a:moveTo>
                  <a:cubicBezTo>
                    <a:pt x="1987" y="1"/>
                    <a:pt x="1884" y="39"/>
                    <a:pt x="1789" y="121"/>
                  </a:cubicBezTo>
                  <a:cubicBezTo>
                    <a:pt x="1184" y="657"/>
                    <a:pt x="634" y="1250"/>
                    <a:pt x="56" y="1827"/>
                  </a:cubicBezTo>
                  <a:cubicBezTo>
                    <a:pt x="43" y="1841"/>
                    <a:pt x="28" y="1868"/>
                    <a:pt x="28" y="1882"/>
                  </a:cubicBezTo>
                  <a:cubicBezTo>
                    <a:pt x="43" y="2020"/>
                    <a:pt x="1" y="2185"/>
                    <a:pt x="70" y="2281"/>
                  </a:cubicBezTo>
                  <a:cubicBezTo>
                    <a:pt x="109" y="2330"/>
                    <a:pt x="217" y="2337"/>
                    <a:pt x="320" y="2337"/>
                  </a:cubicBezTo>
                  <a:cubicBezTo>
                    <a:pt x="363" y="2337"/>
                    <a:pt x="405" y="2336"/>
                    <a:pt x="441" y="2336"/>
                  </a:cubicBezTo>
                  <a:cubicBezTo>
                    <a:pt x="510" y="2336"/>
                    <a:pt x="579" y="2281"/>
                    <a:pt x="634" y="2240"/>
                  </a:cubicBezTo>
                  <a:cubicBezTo>
                    <a:pt x="1171" y="1800"/>
                    <a:pt x="1707" y="1373"/>
                    <a:pt x="2230" y="919"/>
                  </a:cubicBezTo>
                  <a:cubicBezTo>
                    <a:pt x="2367" y="809"/>
                    <a:pt x="2436" y="617"/>
                    <a:pt x="2491" y="534"/>
                  </a:cubicBezTo>
                  <a:cubicBezTo>
                    <a:pt x="2501" y="207"/>
                    <a:pt x="2308" y="1"/>
                    <a:pt x="2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1"/>
            <p:cNvSpPr/>
            <p:nvPr/>
          </p:nvSpPr>
          <p:spPr>
            <a:xfrm>
              <a:off x="5388900" y="5146525"/>
              <a:ext cx="57825" cy="50700"/>
            </a:xfrm>
            <a:custGeom>
              <a:avLst/>
              <a:gdLst/>
              <a:ahLst/>
              <a:cxnLst/>
              <a:rect l="l" t="t" r="r" b="b"/>
              <a:pathLst>
                <a:path w="2313" h="2028" extrusionOk="0">
                  <a:moveTo>
                    <a:pt x="1818" y="1"/>
                  </a:moveTo>
                  <a:cubicBezTo>
                    <a:pt x="1778" y="1"/>
                    <a:pt x="1736" y="6"/>
                    <a:pt x="1693" y="16"/>
                  </a:cubicBezTo>
                  <a:cubicBezTo>
                    <a:pt x="1556" y="44"/>
                    <a:pt x="1418" y="113"/>
                    <a:pt x="1308" y="209"/>
                  </a:cubicBezTo>
                  <a:cubicBezTo>
                    <a:pt x="923" y="567"/>
                    <a:pt x="551" y="939"/>
                    <a:pt x="180" y="1310"/>
                  </a:cubicBezTo>
                  <a:cubicBezTo>
                    <a:pt x="125" y="1365"/>
                    <a:pt x="56" y="1434"/>
                    <a:pt x="43" y="1502"/>
                  </a:cubicBezTo>
                  <a:cubicBezTo>
                    <a:pt x="28" y="1640"/>
                    <a:pt x="1" y="1805"/>
                    <a:pt x="56" y="1887"/>
                  </a:cubicBezTo>
                  <a:cubicBezTo>
                    <a:pt x="125" y="1970"/>
                    <a:pt x="290" y="2012"/>
                    <a:pt x="413" y="2025"/>
                  </a:cubicBezTo>
                  <a:cubicBezTo>
                    <a:pt x="425" y="2027"/>
                    <a:pt x="436" y="2028"/>
                    <a:pt x="448" y="2028"/>
                  </a:cubicBezTo>
                  <a:cubicBezTo>
                    <a:pt x="522" y="2028"/>
                    <a:pt x="602" y="1992"/>
                    <a:pt x="661" y="1957"/>
                  </a:cubicBezTo>
                  <a:cubicBezTo>
                    <a:pt x="1129" y="1654"/>
                    <a:pt x="1611" y="1337"/>
                    <a:pt x="2064" y="1007"/>
                  </a:cubicBezTo>
                  <a:cubicBezTo>
                    <a:pt x="2202" y="911"/>
                    <a:pt x="2257" y="704"/>
                    <a:pt x="2312" y="622"/>
                  </a:cubicBezTo>
                  <a:cubicBezTo>
                    <a:pt x="2312" y="238"/>
                    <a:pt x="2093" y="1"/>
                    <a:pt x="1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1"/>
            <p:cNvSpPr/>
            <p:nvPr/>
          </p:nvSpPr>
          <p:spPr>
            <a:xfrm>
              <a:off x="5344200" y="5048150"/>
              <a:ext cx="57475" cy="48750"/>
            </a:xfrm>
            <a:custGeom>
              <a:avLst/>
              <a:gdLst/>
              <a:ahLst/>
              <a:cxnLst/>
              <a:rect l="l" t="t" r="r" b="b"/>
              <a:pathLst>
                <a:path w="2299" h="1950" extrusionOk="0">
                  <a:moveTo>
                    <a:pt x="1750" y="1"/>
                  </a:moveTo>
                  <a:cubicBezTo>
                    <a:pt x="1643" y="1"/>
                    <a:pt x="1529" y="28"/>
                    <a:pt x="1418" y="86"/>
                  </a:cubicBezTo>
                  <a:cubicBezTo>
                    <a:pt x="923" y="347"/>
                    <a:pt x="510" y="719"/>
                    <a:pt x="193" y="1187"/>
                  </a:cubicBezTo>
                  <a:cubicBezTo>
                    <a:pt x="55" y="1379"/>
                    <a:pt x="0" y="1613"/>
                    <a:pt x="180" y="1805"/>
                  </a:cubicBezTo>
                  <a:cubicBezTo>
                    <a:pt x="276" y="1909"/>
                    <a:pt x="382" y="1950"/>
                    <a:pt x="491" y="1950"/>
                  </a:cubicBezTo>
                  <a:cubicBezTo>
                    <a:pt x="599" y="1950"/>
                    <a:pt x="709" y="1909"/>
                    <a:pt x="812" y="1847"/>
                  </a:cubicBezTo>
                  <a:cubicBezTo>
                    <a:pt x="1225" y="1572"/>
                    <a:pt x="1638" y="1297"/>
                    <a:pt x="2023" y="1007"/>
                  </a:cubicBezTo>
                  <a:cubicBezTo>
                    <a:pt x="2174" y="884"/>
                    <a:pt x="2243" y="691"/>
                    <a:pt x="2298" y="594"/>
                  </a:cubicBezTo>
                  <a:cubicBezTo>
                    <a:pt x="2298" y="219"/>
                    <a:pt x="2051" y="1"/>
                    <a:pt x="1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1"/>
            <p:cNvSpPr/>
            <p:nvPr/>
          </p:nvSpPr>
          <p:spPr>
            <a:xfrm>
              <a:off x="5272325" y="4780725"/>
              <a:ext cx="55050" cy="53125"/>
            </a:xfrm>
            <a:custGeom>
              <a:avLst/>
              <a:gdLst/>
              <a:ahLst/>
              <a:cxnLst/>
              <a:rect l="l" t="t" r="r" b="b"/>
              <a:pathLst>
                <a:path w="2202" h="2125" extrusionOk="0">
                  <a:moveTo>
                    <a:pt x="1573" y="0"/>
                  </a:moveTo>
                  <a:cubicBezTo>
                    <a:pt x="1434" y="0"/>
                    <a:pt x="1294" y="57"/>
                    <a:pt x="1169" y="148"/>
                  </a:cubicBezTo>
                  <a:cubicBezTo>
                    <a:pt x="729" y="478"/>
                    <a:pt x="399" y="918"/>
                    <a:pt x="151" y="1413"/>
                  </a:cubicBezTo>
                  <a:cubicBezTo>
                    <a:pt x="41" y="1620"/>
                    <a:pt x="0" y="1854"/>
                    <a:pt x="220" y="2033"/>
                  </a:cubicBezTo>
                  <a:cubicBezTo>
                    <a:pt x="301" y="2098"/>
                    <a:pt x="380" y="2125"/>
                    <a:pt x="456" y="2125"/>
                  </a:cubicBezTo>
                  <a:cubicBezTo>
                    <a:pt x="588" y="2125"/>
                    <a:pt x="712" y="2046"/>
                    <a:pt x="826" y="1950"/>
                  </a:cubicBezTo>
                  <a:cubicBezTo>
                    <a:pt x="1184" y="1648"/>
                    <a:pt x="1541" y="1345"/>
                    <a:pt x="1871" y="1028"/>
                  </a:cubicBezTo>
                  <a:cubicBezTo>
                    <a:pt x="2009" y="905"/>
                    <a:pt x="2077" y="725"/>
                    <a:pt x="2202" y="520"/>
                  </a:cubicBezTo>
                  <a:cubicBezTo>
                    <a:pt x="2064" y="354"/>
                    <a:pt x="1981" y="175"/>
                    <a:pt x="1844" y="79"/>
                  </a:cubicBezTo>
                  <a:cubicBezTo>
                    <a:pt x="1757" y="25"/>
                    <a:pt x="1665" y="0"/>
                    <a:pt x="1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1"/>
            <p:cNvSpPr/>
            <p:nvPr/>
          </p:nvSpPr>
          <p:spPr>
            <a:xfrm>
              <a:off x="5341800" y="5252800"/>
              <a:ext cx="52300" cy="47625"/>
            </a:xfrm>
            <a:custGeom>
              <a:avLst/>
              <a:gdLst/>
              <a:ahLst/>
              <a:cxnLst/>
              <a:rect l="l" t="t" r="r" b="b"/>
              <a:pathLst>
                <a:path w="2092" h="1905" extrusionOk="0">
                  <a:moveTo>
                    <a:pt x="1563" y="1"/>
                  </a:moveTo>
                  <a:cubicBezTo>
                    <a:pt x="1478" y="1"/>
                    <a:pt x="1391" y="23"/>
                    <a:pt x="1307" y="72"/>
                  </a:cubicBezTo>
                  <a:cubicBezTo>
                    <a:pt x="771" y="375"/>
                    <a:pt x="371" y="828"/>
                    <a:pt x="55" y="1338"/>
                  </a:cubicBezTo>
                  <a:cubicBezTo>
                    <a:pt x="0" y="1434"/>
                    <a:pt x="14" y="1668"/>
                    <a:pt x="83" y="1764"/>
                  </a:cubicBezTo>
                  <a:cubicBezTo>
                    <a:pt x="179" y="1861"/>
                    <a:pt x="371" y="1874"/>
                    <a:pt x="523" y="1901"/>
                  </a:cubicBezTo>
                  <a:cubicBezTo>
                    <a:pt x="531" y="1903"/>
                    <a:pt x="539" y="1904"/>
                    <a:pt x="547" y="1904"/>
                  </a:cubicBezTo>
                  <a:cubicBezTo>
                    <a:pt x="600" y="1904"/>
                    <a:pt x="668" y="1868"/>
                    <a:pt x="716" y="1833"/>
                  </a:cubicBezTo>
                  <a:cubicBezTo>
                    <a:pt x="1114" y="1544"/>
                    <a:pt x="1499" y="1283"/>
                    <a:pt x="1872" y="966"/>
                  </a:cubicBezTo>
                  <a:cubicBezTo>
                    <a:pt x="1995" y="870"/>
                    <a:pt x="2050" y="691"/>
                    <a:pt x="2092" y="608"/>
                  </a:cubicBezTo>
                  <a:cubicBezTo>
                    <a:pt x="2081" y="240"/>
                    <a:pt x="1837" y="1"/>
                    <a:pt x="1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1"/>
            <p:cNvSpPr/>
            <p:nvPr/>
          </p:nvSpPr>
          <p:spPr>
            <a:xfrm>
              <a:off x="5179450" y="4772350"/>
              <a:ext cx="56675" cy="48450"/>
            </a:xfrm>
            <a:custGeom>
              <a:avLst/>
              <a:gdLst/>
              <a:ahLst/>
              <a:cxnLst/>
              <a:rect l="l" t="t" r="r" b="b"/>
              <a:pathLst>
                <a:path w="2267" h="1938" extrusionOk="0">
                  <a:moveTo>
                    <a:pt x="1786" y="0"/>
                  </a:moveTo>
                  <a:cubicBezTo>
                    <a:pt x="1680" y="0"/>
                    <a:pt x="1567" y="36"/>
                    <a:pt x="1459" y="112"/>
                  </a:cubicBezTo>
                  <a:cubicBezTo>
                    <a:pt x="1005" y="442"/>
                    <a:pt x="592" y="855"/>
                    <a:pt x="193" y="1253"/>
                  </a:cubicBezTo>
                  <a:cubicBezTo>
                    <a:pt x="41" y="1405"/>
                    <a:pt x="1" y="1625"/>
                    <a:pt x="152" y="1803"/>
                  </a:cubicBezTo>
                  <a:cubicBezTo>
                    <a:pt x="234" y="1900"/>
                    <a:pt x="331" y="1938"/>
                    <a:pt x="431" y="1938"/>
                  </a:cubicBezTo>
                  <a:cubicBezTo>
                    <a:pt x="530" y="1938"/>
                    <a:pt x="633" y="1900"/>
                    <a:pt x="729" y="1845"/>
                  </a:cubicBezTo>
                  <a:cubicBezTo>
                    <a:pt x="1156" y="1556"/>
                    <a:pt x="1597" y="1267"/>
                    <a:pt x="1995" y="950"/>
                  </a:cubicBezTo>
                  <a:cubicBezTo>
                    <a:pt x="2133" y="840"/>
                    <a:pt x="2202" y="648"/>
                    <a:pt x="2257" y="565"/>
                  </a:cubicBezTo>
                  <a:cubicBezTo>
                    <a:pt x="2266" y="213"/>
                    <a:pt x="2047" y="0"/>
                    <a:pt x="1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1"/>
            <p:cNvSpPr/>
            <p:nvPr/>
          </p:nvSpPr>
          <p:spPr>
            <a:xfrm>
              <a:off x="5420550" y="5199525"/>
              <a:ext cx="54725" cy="45050"/>
            </a:xfrm>
            <a:custGeom>
              <a:avLst/>
              <a:gdLst/>
              <a:ahLst/>
              <a:cxnLst/>
              <a:rect l="l" t="t" r="r" b="b"/>
              <a:pathLst>
                <a:path w="2189" h="1802" extrusionOk="0">
                  <a:moveTo>
                    <a:pt x="1674" y="1"/>
                  </a:moveTo>
                  <a:cubicBezTo>
                    <a:pt x="1572" y="1"/>
                    <a:pt x="1466" y="32"/>
                    <a:pt x="1363" y="98"/>
                  </a:cubicBezTo>
                  <a:cubicBezTo>
                    <a:pt x="950" y="373"/>
                    <a:pt x="578" y="730"/>
                    <a:pt x="221" y="1088"/>
                  </a:cubicBezTo>
                  <a:cubicBezTo>
                    <a:pt x="55" y="1240"/>
                    <a:pt x="0" y="1473"/>
                    <a:pt x="166" y="1680"/>
                  </a:cubicBezTo>
                  <a:cubicBezTo>
                    <a:pt x="247" y="1768"/>
                    <a:pt x="340" y="1801"/>
                    <a:pt x="435" y="1801"/>
                  </a:cubicBezTo>
                  <a:cubicBezTo>
                    <a:pt x="549" y="1801"/>
                    <a:pt x="666" y="1754"/>
                    <a:pt x="771" y="1694"/>
                  </a:cubicBezTo>
                  <a:cubicBezTo>
                    <a:pt x="1156" y="1473"/>
                    <a:pt x="1541" y="1240"/>
                    <a:pt x="1899" y="992"/>
                  </a:cubicBezTo>
                  <a:cubicBezTo>
                    <a:pt x="2051" y="882"/>
                    <a:pt x="2133" y="690"/>
                    <a:pt x="2188" y="607"/>
                  </a:cubicBezTo>
                  <a:cubicBezTo>
                    <a:pt x="2188" y="234"/>
                    <a:pt x="1952" y="1"/>
                    <a:pt x="16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1"/>
            <p:cNvSpPr/>
            <p:nvPr/>
          </p:nvSpPr>
          <p:spPr>
            <a:xfrm>
              <a:off x="4946600" y="5039900"/>
              <a:ext cx="52650" cy="47550"/>
            </a:xfrm>
            <a:custGeom>
              <a:avLst/>
              <a:gdLst/>
              <a:ahLst/>
              <a:cxnLst/>
              <a:rect l="l" t="t" r="r" b="b"/>
              <a:pathLst>
                <a:path w="2106" h="1902" extrusionOk="0">
                  <a:moveTo>
                    <a:pt x="1530" y="1"/>
                  </a:moveTo>
                  <a:cubicBezTo>
                    <a:pt x="1449" y="1"/>
                    <a:pt x="1368" y="24"/>
                    <a:pt x="1293" y="71"/>
                  </a:cubicBezTo>
                  <a:cubicBezTo>
                    <a:pt x="785" y="388"/>
                    <a:pt x="400" y="842"/>
                    <a:pt x="125" y="1379"/>
                  </a:cubicBezTo>
                  <a:cubicBezTo>
                    <a:pt x="0" y="1627"/>
                    <a:pt x="207" y="1902"/>
                    <a:pt x="510" y="1902"/>
                  </a:cubicBezTo>
                  <a:cubicBezTo>
                    <a:pt x="523" y="1902"/>
                    <a:pt x="550" y="1902"/>
                    <a:pt x="578" y="1887"/>
                  </a:cubicBezTo>
                  <a:cubicBezTo>
                    <a:pt x="1156" y="1640"/>
                    <a:pt x="1651" y="1282"/>
                    <a:pt x="1996" y="746"/>
                  </a:cubicBezTo>
                  <a:cubicBezTo>
                    <a:pt x="2106" y="554"/>
                    <a:pt x="2051" y="333"/>
                    <a:pt x="1899" y="168"/>
                  </a:cubicBezTo>
                  <a:cubicBezTo>
                    <a:pt x="1789" y="58"/>
                    <a:pt x="1659"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1"/>
            <p:cNvSpPr/>
            <p:nvPr/>
          </p:nvSpPr>
          <p:spPr>
            <a:xfrm>
              <a:off x="5101375" y="4948100"/>
              <a:ext cx="57800" cy="46450"/>
            </a:xfrm>
            <a:custGeom>
              <a:avLst/>
              <a:gdLst/>
              <a:ahLst/>
              <a:cxnLst/>
              <a:rect l="l" t="t" r="r" b="b"/>
              <a:pathLst>
                <a:path w="2312" h="1858" extrusionOk="0">
                  <a:moveTo>
                    <a:pt x="1907" y="1"/>
                  </a:moveTo>
                  <a:cubicBezTo>
                    <a:pt x="1900" y="1"/>
                    <a:pt x="1893" y="1"/>
                    <a:pt x="1886" y="1"/>
                  </a:cubicBezTo>
                  <a:cubicBezTo>
                    <a:pt x="1720" y="29"/>
                    <a:pt x="1541" y="84"/>
                    <a:pt x="1418" y="181"/>
                  </a:cubicBezTo>
                  <a:cubicBezTo>
                    <a:pt x="1018" y="511"/>
                    <a:pt x="633" y="869"/>
                    <a:pt x="262" y="1212"/>
                  </a:cubicBezTo>
                  <a:cubicBezTo>
                    <a:pt x="110" y="1350"/>
                    <a:pt x="0" y="1529"/>
                    <a:pt x="152" y="1722"/>
                  </a:cubicBezTo>
                  <a:cubicBezTo>
                    <a:pt x="222" y="1820"/>
                    <a:pt x="311" y="1857"/>
                    <a:pt x="404" y="1857"/>
                  </a:cubicBezTo>
                  <a:cubicBezTo>
                    <a:pt x="493" y="1857"/>
                    <a:pt x="587" y="1823"/>
                    <a:pt x="675" y="1777"/>
                  </a:cubicBezTo>
                  <a:cubicBezTo>
                    <a:pt x="1143" y="1487"/>
                    <a:pt x="1596" y="1212"/>
                    <a:pt x="2051" y="896"/>
                  </a:cubicBezTo>
                  <a:cubicBezTo>
                    <a:pt x="2188" y="799"/>
                    <a:pt x="2256" y="621"/>
                    <a:pt x="2311" y="538"/>
                  </a:cubicBezTo>
                  <a:cubicBezTo>
                    <a:pt x="2311" y="218"/>
                    <a:pt x="2143" y="1"/>
                    <a:pt x="1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1"/>
            <p:cNvSpPr/>
            <p:nvPr/>
          </p:nvSpPr>
          <p:spPr>
            <a:xfrm>
              <a:off x="5016075" y="5037750"/>
              <a:ext cx="53675" cy="54800"/>
            </a:xfrm>
            <a:custGeom>
              <a:avLst/>
              <a:gdLst/>
              <a:ahLst/>
              <a:cxnLst/>
              <a:rect l="l" t="t" r="r" b="b"/>
              <a:pathLst>
                <a:path w="2147" h="2192" extrusionOk="0">
                  <a:moveTo>
                    <a:pt x="1780" y="0"/>
                  </a:moveTo>
                  <a:cubicBezTo>
                    <a:pt x="1756" y="0"/>
                    <a:pt x="1732" y="2"/>
                    <a:pt x="1706" y="7"/>
                  </a:cubicBezTo>
                  <a:cubicBezTo>
                    <a:pt x="1569" y="34"/>
                    <a:pt x="1418" y="102"/>
                    <a:pt x="1321" y="199"/>
                  </a:cubicBezTo>
                  <a:cubicBezTo>
                    <a:pt x="895" y="667"/>
                    <a:pt x="482" y="1148"/>
                    <a:pt x="83" y="1643"/>
                  </a:cubicBezTo>
                  <a:cubicBezTo>
                    <a:pt x="15" y="1740"/>
                    <a:pt x="0" y="2001"/>
                    <a:pt x="70" y="2098"/>
                  </a:cubicBezTo>
                  <a:cubicBezTo>
                    <a:pt x="121" y="2165"/>
                    <a:pt x="183" y="2191"/>
                    <a:pt x="247" y="2191"/>
                  </a:cubicBezTo>
                  <a:cubicBezTo>
                    <a:pt x="353" y="2191"/>
                    <a:pt x="465" y="2120"/>
                    <a:pt x="551" y="2043"/>
                  </a:cubicBezTo>
                  <a:cubicBezTo>
                    <a:pt x="1033" y="1616"/>
                    <a:pt x="1500" y="1190"/>
                    <a:pt x="1954" y="750"/>
                  </a:cubicBezTo>
                  <a:cubicBezTo>
                    <a:pt x="2051" y="667"/>
                    <a:pt x="2106" y="515"/>
                    <a:pt x="2146" y="447"/>
                  </a:cubicBezTo>
                  <a:cubicBezTo>
                    <a:pt x="2146" y="162"/>
                    <a:pt x="1991" y="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1"/>
            <p:cNvSpPr/>
            <p:nvPr/>
          </p:nvSpPr>
          <p:spPr>
            <a:xfrm>
              <a:off x="5181150" y="4859100"/>
              <a:ext cx="54375" cy="48450"/>
            </a:xfrm>
            <a:custGeom>
              <a:avLst/>
              <a:gdLst/>
              <a:ahLst/>
              <a:cxnLst/>
              <a:rect l="l" t="t" r="r" b="b"/>
              <a:pathLst>
                <a:path w="2175" h="1938" extrusionOk="0">
                  <a:moveTo>
                    <a:pt x="1830" y="1"/>
                  </a:moveTo>
                  <a:cubicBezTo>
                    <a:pt x="1774" y="1"/>
                    <a:pt x="1717" y="6"/>
                    <a:pt x="1666" y="12"/>
                  </a:cubicBezTo>
                  <a:cubicBezTo>
                    <a:pt x="1584" y="26"/>
                    <a:pt x="1501" y="109"/>
                    <a:pt x="1446" y="164"/>
                  </a:cubicBezTo>
                  <a:cubicBezTo>
                    <a:pt x="1047" y="562"/>
                    <a:pt x="661" y="947"/>
                    <a:pt x="276" y="1347"/>
                  </a:cubicBezTo>
                  <a:cubicBezTo>
                    <a:pt x="194" y="1429"/>
                    <a:pt x="111" y="1525"/>
                    <a:pt x="70" y="1635"/>
                  </a:cubicBezTo>
                  <a:cubicBezTo>
                    <a:pt x="1" y="1828"/>
                    <a:pt x="98" y="1938"/>
                    <a:pt x="345" y="1938"/>
                  </a:cubicBezTo>
                  <a:cubicBezTo>
                    <a:pt x="401" y="1910"/>
                    <a:pt x="524" y="1897"/>
                    <a:pt x="606" y="1828"/>
                  </a:cubicBezTo>
                  <a:cubicBezTo>
                    <a:pt x="1061" y="1470"/>
                    <a:pt x="1529" y="1112"/>
                    <a:pt x="1982" y="727"/>
                  </a:cubicBezTo>
                  <a:cubicBezTo>
                    <a:pt x="2079" y="659"/>
                    <a:pt x="2147" y="521"/>
                    <a:pt x="2162" y="411"/>
                  </a:cubicBezTo>
                  <a:cubicBezTo>
                    <a:pt x="2175" y="287"/>
                    <a:pt x="2120" y="122"/>
                    <a:pt x="2037" y="54"/>
                  </a:cubicBezTo>
                  <a:cubicBezTo>
                    <a:pt x="1988" y="13"/>
                    <a:pt x="1910" y="1"/>
                    <a:pt x="1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0" name="Google Shape;3500;p31"/>
          <p:cNvSpPr/>
          <p:nvPr/>
        </p:nvSpPr>
        <p:spPr>
          <a:xfrm rot="-899961">
            <a:off x="5221555" y="4677148"/>
            <a:ext cx="1137851" cy="531974"/>
          </a:xfrm>
          <a:custGeom>
            <a:avLst/>
            <a:gdLst/>
            <a:ahLst/>
            <a:cxnLst/>
            <a:rect l="l" t="t" r="r" b="b"/>
            <a:pathLst>
              <a:path w="22644" h="10586" extrusionOk="0">
                <a:moveTo>
                  <a:pt x="9057" y="1600"/>
                </a:moveTo>
                <a:cubicBezTo>
                  <a:pt x="9289" y="1600"/>
                  <a:pt x="9519" y="1640"/>
                  <a:pt x="9739" y="1713"/>
                </a:cubicBezTo>
                <a:cubicBezTo>
                  <a:pt x="9904" y="1768"/>
                  <a:pt x="10096" y="1851"/>
                  <a:pt x="10221" y="1988"/>
                </a:cubicBezTo>
                <a:cubicBezTo>
                  <a:pt x="10358" y="2153"/>
                  <a:pt x="10276" y="2333"/>
                  <a:pt x="10138" y="2470"/>
                </a:cubicBezTo>
                <a:cubicBezTo>
                  <a:pt x="9849" y="2759"/>
                  <a:pt x="9395" y="2938"/>
                  <a:pt x="9023" y="3089"/>
                </a:cubicBezTo>
                <a:cubicBezTo>
                  <a:pt x="8625" y="3241"/>
                  <a:pt x="8198" y="3364"/>
                  <a:pt x="7772" y="3446"/>
                </a:cubicBezTo>
                <a:cubicBezTo>
                  <a:pt x="7554" y="3489"/>
                  <a:pt x="7333" y="3521"/>
                  <a:pt x="7111" y="3543"/>
                </a:cubicBezTo>
                <a:lnTo>
                  <a:pt x="7111" y="3543"/>
                </a:lnTo>
                <a:cubicBezTo>
                  <a:pt x="7111" y="3470"/>
                  <a:pt x="7116" y="3397"/>
                  <a:pt x="7125" y="3323"/>
                </a:cubicBezTo>
                <a:cubicBezTo>
                  <a:pt x="7222" y="2525"/>
                  <a:pt x="7813" y="1851"/>
                  <a:pt x="8583" y="1658"/>
                </a:cubicBezTo>
                <a:cubicBezTo>
                  <a:pt x="8740" y="1619"/>
                  <a:pt x="8899" y="1600"/>
                  <a:pt x="9057" y="1600"/>
                </a:cubicBezTo>
                <a:close/>
                <a:moveTo>
                  <a:pt x="20667" y="1022"/>
                </a:moveTo>
                <a:cubicBezTo>
                  <a:pt x="21074" y="1022"/>
                  <a:pt x="21470" y="1137"/>
                  <a:pt x="21791" y="1438"/>
                </a:cubicBezTo>
                <a:cubicBezTo>
                  <a:pt x="22080" y="1700"/>
                  <a:pt x="22218" y="2071"/>
                  <a:pt x="22163" y="2456"/>
                </a:cubicBezTo>
                <a:cubicBezTo>
                  <a:pt x="22093" y="2869"/>
                  <a:pt x="21846" y="3226"/>
                  <a:pt x="21585" y="3529"/>
                </a:cubicBezTo>
                <a:cubicBezTo>
                  <a:pt x="21062" y="4134"/>
                  <a:pt x="20387" y="4630"/>
                  <a:pt x="19699" y="5042"/>
                </a:cubicBezTo>
                <a:cubicBezTo>
                  <a:pt x="18900" y="5513"/>
                  <a:pt x="18040" y="5867"/>
                  <a:pt x="17145" y="6118"/>
                </a:cubicBezTo>
                <a:lnTo>
                  <a:pt x="17145" y="6118"/>
                </a:lnTo>
                <a:cubicBezTo>
                  <a:pt x="17001" y="5752"/>
                  <a:pt x="16906" y="5368"/>
                  <a:pt x="16880" y="4974"/>
                </a:cubicBezTo>
                <a:cubicBezTo>
                  <a:pt x="16825" y="4189"/>
                  <a:pt x="17045" y="3419"/>
                  <a:pt x="17526" y="2786"/>
                </a:cubicBezTo>
                <a:cubicBezTo>
                  <a:pt x="18008" y="2153"/>
                  <a:pt x="18681" y="1658"/>
                  <a:pt x="19411" y="1328"/>
                </a:cubicBezTo>
                <a:cubicBezTo>
                  <a:pt x="19793" y="1151"/>
                  <a:pt x="20237" y="1022"/>
                  <a:pt x="20667" y="1022"/>
                </a:cubicBezTo>
                <a:close/>
                <a:moveTo>
                  <a:pt x="282" y="1"/>
                </a:moveTo>
                <a:cubicBezTo>
                  <a:pt x="141" y="1"/>
                  <a:pt x="0" y="149"/>
                  <a:pt x="95" y="310"/>
                </a:cubicBezTo>
                <a:cubicBezTo>
                  <a:pt x="976" y="1837"/>
                  <a:pt x="2406" y="3006"/>
                  <a:pt x="4057" y="3598"/>
                </a:cubicBezTo>
                <a:cubicBezTo>
                  <a:pt x="4814" y="3860"/>
                  <a:pt x="5612" y="3988"/>
                  <a:pt x="6409" y="3988"/>
                </a:cubicBezTo>
                <a:cubicBezTo>
                  <a:pt x="6519" y="3988"/>
                  <a:pt x="6629" y="3985"/>
                  <a:pt x="6739" y="3981"/>
                </a:cubicBezTo>
                <a:lnTo>
                  <a:pt x="6739" y="3981"/>
                </a:lnTo>
                <a:cubicBezTo>
                  <a:pt x="6739" y="3982"/>
                  <a:pt x="6739" y="3983"/>
                  <a:pt x="6740" y="3984"/>
                </a:cubicBezTo>
                <a:cubicBezTo>
                  <a:pt x="6891" y="4837"/>
                  <a:pt x="7497" y="5552"/>
                  <a:pt x="8212" y="6005"/>
                </a:cubicBezTo>
                <a:cubicBezTo>
                  <a:pt x="9065" y="6528"/>
                  <a:pt x="10083" y="6721"/>
                  <a:pt x="11059" y="6845"/>
                </a:cubicBezTo>
                <a:cubicBezTo>
                  <a:pt x="11855" y="6957"/>
                  <a:pt x="12650" y="7012"/>
                  <a:pt x="13445" y="7012"/>
                </a:cubicBezTo>
                <a:cubicBezTo>
                  <a:pt x="13531" y="7012"/>
                  <a:pt x="13616" y="7012"/>
                  <a:pt x="13701" y="7010"/>
                </a:cubicBezTo>
                <a:cubicBezTo>
                  <a:pt x="14779" y="6985"/>
                  <a:pt x="15863" y="6856"/>
                  <a:pt x="16914" y="6596"/>
                </a:cubicBezTo>
                <a:lnTo>
                  <a:pt x="16914" y="6596"/>
                </a:lnTo>
                <a:cubicBezTo>
                  <a:pt x="17639" y="8115"/>
                  <a:pt x="19062" y="9146"/>
                  <a:pt x="20539" y="9927"/>
                </a:cubicBezTo>
                <a:cubicBezTo>
                  <a:pt x="20965" y="10147"/>
                  <a:pt x="21392" y="10353"/>
                  <a:pt x="21818" y="10560"/>
                </a:cubicBezTo>
                <a:cubicBezTo>
                  <a:pt x="21852" y="10578"/>
                  <a:pt x="21885" y="10585"/>
                  <a:pt x="21916" y="10585"/>
                </a:cubicBezTo>
                <a:cubicBezTo>
                  <a:pt x="22103" y="10585"/>
                  <a:pt x="22225" y="10310"/>
                  <a:pt x="22025" y="10215"/>
                </a:cubicBezTo>
                <a:cubicBezTo>
                  <a:pt x="20484" y="9459"/>
                  <a:pt x="18806" y="8661"/>
                  <a:pt x="17773" y="7244"/>
                </a:cubicBezTo>
                <a:cubicBezTo>
                  <a:pt x="17601" y="7007"/>
                  <a:pt x="17445" y="6755"/>
                  <a:pt x="17312" y="6491"/>
                </a:cubicBezTo>
                <a:lnTo>
                  <a:pt x="17312" y="6491"/>
                </a:lnTo>
                <a:cubicBezTo>
                  <a:pt x="17840" y="6342"/>
                  <a:pt x="18358" y="6159"/>
                  <a:pt x="18861" y="5937"/>
                </a:cubicBezTo>
                <a:cubicBezTo>
                  <a:pt x="19644" y="5579"/>
                  <a:pt x="20387" y="5139"/>
                  <a:pt x="21048" y="4589"/>
                </a:cubicBezTo>
                <a:cubicBezTo>
                  <a:pt x="21736" y="4039"/>
                  <a:pt x="22506" y="3309"/>
                  <a:pt x="22575" y="2388"/>
                </a:cubicBezTo>
                <a:cubicBezTo>
                  <a:pt x="22644" y="1493"/>
                  <a:pt x="21901" y="792"/>
                  <a:pt x="21075" y="654"/>
                </a:cubicBezTo>
                <a:cubicBezTo>
                  <a:pt x="20928" y="626"/>
                  <a:pt x="20781" y="613"/>
                  <a:pt x="20633" y="613"/>
                </a:cubicBezTo>
                <a:cubicBezTo>
                  <a:pt x="19829" y="613"/>
                  <a:pt x="19030" y="998"/>
                  <a:pt x="18379" y="1452"/>
                </a:cubicBezTo>
                <a:cubicBezTo>
                  <a:pt x="17650" y="1933"/>
                  <a:pt x="17030" y="2593"/>
                  <a:pt x="16700" y="3406"/>
                </a:cubicBezTo>
                <a:cubicBezTo>
                  <a:pt x="16370" y="4231"/>
                  <a:pt x="16398" y="5152"/>
                  <a:pt x="16673" y="5992"/>
                </a:cubicBezTo>
                <a:cubicBezTo>
                  <a:pt x="16698" y="6070"/>
                  <a:pt x="16725" y="6146"/>
                  <a:pt x="16754" y="6221"/>
                </a:cubicBezTo>
                <a:lnTo>
                  <a:pt x="16754" y="6221"/>
                </a:lnTo>
                <a:cubicBezTo>
                  <a:pt x="15666" y="6488"/>
                  <a:pt x="14535" y="6610"/>
                  <a:pt x="13407" y="6610"/>
                </a:cubicBezTo>
                <a:cubicBezTo>
                  <a:pt x="12399" y="6610"/>
                  <a:pt x="11395" y="6513"/>
                  <a:pt x="10427" y="6336"/>
                </a:cubicBezTo>
                <a:cubicBezTo>
                  <a:pt x="9560" y="6185"/>
                  <a:pt x="8666" y="5923"/>
                  <a:pt x="7992" y="5332"/>
                </a:cubicBezTo>
                <a:cubicBezTo>
                  <a:pt x="7584" y="4964"/>
                  <a:pt x="7263" y="4481"/>
                  <a:pt x="7152" y="3951"/>
                </a:cubicBezTo>
                <a:lnTo>
                  <a:pt x="7152" y="3951"/>
                </a:lnTo>
                <a:cubicBezTo>
                  <a:pt x="8029" y="3864"/>
                  <a:pt x="8891" y="3624"/>
                  <a:pt x="9684" y="3241"/>
                </a:cubicBezTo>
                <a:cubicBezTo>
                  <a:pt x="10056" y="3048"/>
                  <a:pt x="10509" y="2828"/>
                  <a:pt x="10661" y="2415"/>
                </a:cubicBezTo>
                <a:cubicBezTo>
                  <a:pt x="10826" y="1961"/>
                  <a:pt x="10482" y="1603"/>
                  <a:pt x="10111" y="1425"/>
                </a:cubicBezTo>
                <a:cubicBezTo>
                  <a:pt x="9784" y="1270"/>
                  <a:pt x="9426" y="1192"/>
                  <a:pt x="9069" y="1192"/>
                </a:cubicBezTo>
                <a:cubicBezTo>
                  <a:pt x="8539" y="1192"/>
                  <a:pt x="8012" y="1362"/>
                  <a:pt x="7593" y="1700"/>
                </a:cubicBezTo>
                <a:cubicBezTo>
                  <a:pt x="7028" y="2149"/>
                  <a:pt x="6705" y="2859"/>
                  <a:pt x="6704" y="3572"/>
                </a:cubicBezTo>
                <a:lnTo>
                  <a:pt x="6704" y="3572"/>
                </a:lnTo>
                <a:cubicBezTo>
                  <a:pt x="6607" y="3576"/>
                  <a:pt x="6510" y="3578"/>
                  <a:pt x="6413" y="3578"/>
                </a:cubicBezTo>
                <a:cubicBezTo>
                  <a:pt x="5993" y="3578"/>
                  <a:pt x="5572" y="3540"/>
                  <a:pt x="5158" y="3461"/>
                </a:cubicBezTo>
                <a:cubicBezTo>
                  <a:pt x="3575" y="3158"/>
                  <a:pt x="2131" y="2291"/>
                  <a:pt x="1099" y="1053"/>
                </a:cubicBezTo>
                <a:cubicBezTo>
                  <a:pt x="851" y="750"/>
                  <a:pt x="645" y="434"/>
                  <a:pt x="453" y="104"/>
                </a:cubicBezTo>
                <a:cubicBezTo>
                  <a:pt x="410" y="31"/>
                  <a:pt x="346"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1"/>
          <p:cNvSpPr/>
          <p:nvPr/>
        </p:nvSpPr>
        <p:spPr>
          <a:xfrm rot="-5400000">
            <a:off x="4440091" y="4448331"/>
            <a:ext cx="263212" cy="1200787"/>
          </a:xfrm>
          <a:custGeom>
            <a:avLst/>
            <a:gdLst/>
            <a:ahLst/>
            <a:cxnLst/>
            <a:rect l="l" t="t" r="r" b="b"/>
            <a:pathLst>
              <a:path w="4053" h="18490" extrusionOk="0">
                <a:moveTo>
                  <a:pt x="420" y="1"/>
                </a:moveTo>
                <a:cubicBezTo>
                  <a:pt x="347" y="1"/>
                  <a:pt x="305" y="89"/>
                  <a:pt x="351" y="148"/>
                </a:cubicBezTo>
                <a:cubicBezTo>
                  <a:pt x="1397" y="1289"/>
                  <a:pt x="2347" y="2377"/>
                  <a:pt x="2910" y="3848"/>
                </a:cubicBezTo>
                <a:cubicBezTo>
                  <a:pt x="3433" y="5238"/>
                  <a:pt x="3653" y="6752"/>
                  <a:pt x="3598" y="8237"/>
                </a:cubicBezTo>
                <a:cubicBezTo>
                  <a:pt x="3530" y="9943"/>
                  <a:pt x="3103" y="11622"/>
                  <a:pt x="2497" y="13218"/>
                </a:cubicBezTo>
                <a:cubicBezTo>
                  <a:pt x="1837" y="14964"/>
                  <a:pt x="861" y="16533"/>
                  <a:pt x="76" y="18226"/>
                </a:cubicBezTo>
                <a:cubicBezTo>
                  <a:pt x="0" y="18367"/>
                  <a:pt x="114" y="18489"/>
                  <a:pt x="236" y="18489"/>
                </a:cubicBezTo>
                <a:cubicBezTo>
                  <a:pt x="292" y="18489"/>
                  <a:pt x="350" y="18464"/>
                  <a:pt x="393" y="18404"/>
                </a:cubicBezTo>
                <a:cubicBezTo>
                  <a:pt x="1424" y="16863"/>
                  <a:pt x="2237" y="15047"/>
                  <a:pt x="2897" y="13314"/>
                </a:cubicBezTo>
                <a:cubicBezTo>
                  <a:pt x="3543" y="11594"/>
                  <a:pt x="3983" y="9778"/>
                  <a:pt x="4011" y="7935"/>
                </a:cubicBezTo>
                <a:cubicBezTo>
                  <a:pt x="4053" y="5169"/>
                  <a:pt x="3090" y="1427"/>
                  <a:pt x="461" y="10"/>
                </a:cubicBezTo>
                <a:cubicBezTo>
                  <a:pt x="447" y="4"/>
                  <a:pt x="433"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2" name="Google Shape;3502;p31"/>
          <p:cNvGrpSpPr/>
          <p:nvPr/>
        </p:nvGrpSpPr>
        <p:grpSpPr>
          <a:xfrm rot="10800000">
            <a:off x="1974828" y="84993"/>
            <a:ext cx="333650" cy="198650"/>
            <a:chOff x="2645275" y="3236825"/>
            <a:chExt cx="333650" cy="198650"/>
          </a:xfrm>
        </p:grpSpPr>
        <p:sp>
          <p:nvSpPr>
            <p:cNvPr id="3503" name="Google Shape;3503;p31"/>
            <p:cNvSpPr/>
            <p:nvPr/>
          </p:nvSpPr>
          <p:spPr>
            <a:xfrm>
              <a:off x="2953450" y="3314375"/>
              <a:ext cx="25475" cy="27375"/>
            </a:xfrm>
            <a:custGeom>
              <a:avLst/>
              <a:gdLst/>
              <a:ahLst/>
              <a:cxnLst/>
              <a:rect l="l" t="t" r="r" b="b"/>
              <a:pathLst>
                <a:path w="1019" h="1095" extrusionOk="0">
                  <a:moveTo>
                    <a:pt x="976" y="0"/>
                  </a:moveTo>
                  <a:lnTo>
                    <a:pt x="976" y="0"/>
                  </a:lnTo>
                  <a:cubicBezTo>
                    <a:pt x="715" y="166"/>
                    <a:pt x="495" y="290"/>
                    <a:pt x="275" y="441"/>
                  </a:cubicBezTo>
                  <a:cubicBezTo>
                    <a:pt x="96" y="565"/>
                    <a:pt x="0" y="771"/>
                    <a:pt x="151" y="950"/>
                  </a:cubicBezTo>
                  <a:cubicBezTo>
                    <a:pt x="231" y="1041"/>
                    <a:pt x="396" y="1095"/>
                    <a:pt x="536" y="1095"/>
                  </a:cubicBezTo>
                  <a:cubicBezTo>
                    <a:pt x="565" y="1095"/>
                    <a:pt x="593" y="1093"/>
                    <a:pt x="619" y="1088"/>
                  </a:cubicBezTo>
                  <a:cubicBezTo>
                    <a:pt x="756" y="1060"/>
                    <a:pt x="936" y="908"/>
                    <a:pt x="963" y="785"/>
                  </a:cubicBezTo>
                  <a:cubicBezTo>
                    <a:pt x="1018" y="538"/>
                    <a:pt x="976" y="262"/>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1"/>
            <p:cNvSpPr/>
            <p:nvPr/>
          </p:nvSpPr>
          <p:spPr>
            <a:xfrm>
              <a:off x="2918350" y="3420625"/>
              <a:ext cx="15425" cy="14850"/>
            </a:xfrm>
            <a:custGeom>
              <a:avLst/>
              <a:gdLst/>
              <a:ahLst/>
              <a:cxnLst/>
              <a:rect l="l" t="t" r="r" b="b"/>
              <a:pathLst>
                <a:path w="617" h="594" extrusionOk="0">
                  <a:moveTo>
                    <a:pt x="374" y="0"/>
                  </a:moveTo>
                  <a:cubicBezTo>
                    <a:pt x="342" y="0"/>
                    <a:pt x="309" y="5"/>
                    <a:pt x="276" y="15"/>
                  </a:cubicBezTo>
                  <a:cubicBezTo>
                    <a:pt x="166" y="43"/>
                    <a:pt x="28" y="167"/>
                    <a:pt x="14" y="277"/>
                  </a:cubicBezTo>
                  <a:cubicBezTo>
                    <a:pt x="1" y="346"/>
                    <a:pt x="166" y="456"/>
                    <a:pt x="289" y="593"/>
                  </a:cubicBezTo>
                  <a:cubicBezTo>
                    <a:pt x="441" y="442"/>
                    <a:pt x="592" y="360"/>
                    <a:pt x="606" y="250"/>
                  </a:cubicBezTo>
                  <a:cubicBezTo>
                    <a:pt x="617" y="93"/>
                    <a:pt x="510" y="0"/>
                    <a:pt x="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1"/>
            <p:cNvSpPr/>
            <p:nvPr/>
          </p:nvSpPr>
          <p:spPr>
            <a:xfrm>
              <a:off x="2923175" y="3331250"/>
              <a:ext cx="5175" cy="6200"/>
            </a:xfrm>
            <a:custGeom>
              <a:avLst/>
              <a:gdLst/>
              <a:ahLst/>
              <a:cxnLst/>
              <a:rect l="l" t="t" r="r" b="b"/>
              <a:pathLst>
                <a:path w="207" h="248" extrusionOk="0">
                  <a:moveTo>
                    <a:pt x="110" y="0"/>
                  </a:moveTo>
                  <a:cubicBezTo>
                    <a:pt x="55" y="55"/>
                    <a:pt x="14" y="96"/>
                    <a:pt x="0" y="138"/>
                  </a:cubicBezTo>
                  <a:cubicBezTo>
                    <a:pt x="0" y="165"/>
                    <a:pt x="55" y="206"/>
                    <a:pt x="83" y="248"/>
                  </a:cubicBezTo>
                  <a:cubicBezTo>
                    <a:pt x="124" y="206"/>
                    <a:pt x="179" y="165"/>
                    <a:pt x="206" y="123"/>
                  </a:cubicBezTo>
                  <a:cubicBezTo>
                    <a:pt x="206" y="96"/>
                    <a:pt x="151" y="55"/>
                    <a:pt x="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1"/>
            <p:cNvSpPr/>
            <p:nvPr/>
          </p:nvSpPr>
          <p:spPr>
            <a:xfrm>
              <a:off x="2645275" y="3236825"/>
              <a:ext cx="79000" cy="103750"/>
            </a:xfrm>
            <a:custGeom>
              <a:avLst/>
              <a:gdLst/>
              <a:ahLst/>
              <a:cxnLst/>
              <a:rect l="l" t="t" r="r" b="b"/>
              <a:pathLst>
                <a:path w="3160" h="4150" extrusionOk="0">
                  <a:moveTo>
                    <a:pt x="2713" y="0"/>
                  </a:moveTo>
                  <a:cubicBezTo>
                    <a:pt x="2698" y="0"/>
                    <a:pt x="2684" y="3"/>
                    <a:pt x="2669" y="7"/>
                  </a:cubicBezTo>
                  <a:cubicBezTo>
                    <a:pt x="2132" y="131"/>
                    <a:pt x="1844" y="778"/>
                    <a:pt x="1582" y="1314"/>
                  </a:cubicBezTo>
                  <a:lnTo>
                    <a:pt x="1554" y="1286"/>
                  </a:lnTo>
                  <a:cubicBezTo>
                    <a:pt x="1251" y="819"/>
                    <a:pt x="949" y="62"/>
                    <a:pt x="330" y="7"/>
                  </a:cubicBezTo>
                  <a:cubicBezTo>
                    <a:pt x="323" y="6"/>
                    <a:pt x="315" y="5"/>
                    <a:pt x="308" y="5"/>
                  </a:cubicBezTo>
                  <a:cubicBezTo>
                    <a:pt x="249" y="5"/>
                    <a:pt x="204" y="54"/>
                    <a:pt x="193" y="103"/>
                  </a:cubicBezTo>
                  <a:cubicBezTo>
                    <a:pt x="0" y="736"/>
                    <a:pt x="701" y="1396"/>
                    <a:pt x="1031" y="1892"/>
                  </a:cubicBezTo>
                  <a:cubicBezTo>
                    <a:pt x="1073" y="1947"/>
                    <a:pt x="1114" y="2016"/>
                    <a:pt x="1156" y="2084"/>
                  </a:cubicBezTo>
                  <a:cubicBezTo>
                    <a:pt x="798" y="2649"/>
                    <a:pt x="398" y="3240"/>
                    <a:pt x="330" y="3873"/>
                  </a:cubicBezTo>
                  <a:cubicBezTo>
                    <a:pt x="319" y="4019"/>
                    <a:pt x="476" y="4150"/>
                    <a:pt x="618" y="4150"/>
                  </a:cubicBezTo>
                  <a:cubicBezTo>
                    <a:pt x="663" y="4150"/>
                    <a:pt x="707" y="4137"/>
                    <a:pt x="743" y="4107"/>
                  </a:cubicBezTo>
                  <a:cubicBezTo>
                    <a:pt x="1156" y="3818"/>
                    <a:pt x="1417" y="3350"/>
                    <a:pt x="1664" y="2869"/>
                  </a:cubicBezTo>
                  <a:cubicBezTo>
                    <a:pt x="1912" y="3240"/>
                    <a:pt x="2159" y="3612"/>
                    <a:pt x="2449" y="3955"/>
                  </a:cubicBezTo>
                  <a:cubicBezTo>
                    <a:pt x="2520" y="4041"/>
                    <a:pt x="2605" y="4076"/>
                    <a:pt x="2688" y="4076"/>
                  </a:cubicBezTo>
                  <a:cubicBezTo>
                    <a:pt x="2928" y="4076"/>
                    <a:pt x="3159" y="3781"/>
                    <a:pt x="3027" y="3515"/>
                  </a:cubicBezTo>
                  <a:cubicBezTo>
                    <a:pt x="2752" y="3007"/>
                    <a:pt x="2421"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1"/>
            <p:cNvSpPr/>
            <p:nvPr/>
          </p:nvSpPr>
          <p:spPr>
            <a:xfrm>
              <a:off x="2741575" y="3236825"/>
              <a:ext cx="79250" cy="103750"/>
            </a:xfrm>
            <a:custGeom>
              <a:avLst/>
              <a:gdLst/>
              <a:ahLst/>
              <a:cxnLst/>
              <a:rect l="l" t="t" r="r" b="b"/>
              <a:pathLst>
                <a:path w="3170" h="4150" extrusionOk="0">
                  <a:moveTo>
                    <a:pt x="2713" y="0"/>
                  </a:moveTo>
                  <a:cubicBezTo>
                    <a:pt x="2698" y="0"/>
                    <a:pt x="2684" y="3"/>
                    <a:pt x="2669" y="7"/>
                  </a:cubicBezTo>
                  <a:cubicBezTo>
                    <a:pt x="2132" y="131"/>
                    <a:pt x="1844" y="778"/>
                    <a:pt x="1582" y="1314"/>
                  </a:cubicBezTo>
                  <a:cubicBezTo>
                    <a:pt x="1582" y="1301"/>
                    <a:pt x="1569" y="1301"/>
                    <a:pt x="1569" y="1286"/>
                  </a:cubicBezTo>
                  <a:cubicBezTo>
                    <a:pt x="1252" y="819"/>
                    <a:pt x="949" y="62"/>
                    <a:pt x="330" y="7"/>
                  </a:cubicBezTo>
                  <a:cubicBezTo>
                    <a:pt x="324" y="6"/>
                    <a:pt x="318" y="5"/>
                    <a:pt x="312" y="5"/>
                  </a:cubicBezTo>
                  <a:cubicBezTo>
                    <a:pt x="264" y="5"/>
                    <a:pt x="217" y="54"/>
                    <a:pt x="193" y="103"/>
                  </a:cubicBezTo>
                  <a:cubicBezTo>
                    <a:pt x="0" y="736"/>
                    <a:pt x="716" y="1396"/>
                    <a:pt x="1032" y="1892"/>
                  </a:cubicBezTo>
                  <a:cubicBezTo>
                    <a:pt x="1073" y="1947"/>
                    <a:pt x="1114" y="2016"/>
                    <a:pt x="1156" y="2084"/>
                  </a:cubicBezTo>
                  <a:cubicBezTo>
                    <a:pt x="811" y="2649"/>
                    <a:pt x="399" y="3240"/>
                    <a:pt x="344" y="3873"/>
                  </a:cubicBezTo>
                  <a:cubicBezTo>
                    <a:pt x="323" y="4019"/>
                    <a:pt x="477" y="4150"/>
                    <a:pt x="624" y="4150"/>
                  </a:cubicBezTo>
                  <a:cubicBezTo>
                    <a:pt x="671" y="4150"/>
                    <a:pt x="717" y="4137"/>
                    <a:pt x="756" y="4107"/>
                  </a:cubicBezTo>
                  <a:cubicBezTo>
                    <a:pt x="1156" y="3818"/>
                    <a:pt x="1431" y="3350"/>
                    <a:pt x="1664" y="2869"/>
                  </a:cubicBezTo>
                  <a:cubicBezTo>
                    <a:pt x="1912" y="3240"/>
                    <a:pt x="2174" y="3612"/>
                    <a:pt x="2449" y="3955"/>
                  </a:cubicBezTo>
                  <a:cubicBezTo>
                    <a:pt x="2520" y="4041"/>
                    <a:pt x="2606" y="4076"/>
                    <a:pt x="2690" y="4076"/>
                  </a:cubicBezTo>
                  <a:cubicBezTo>
                    <a:pt x="2934" y="4076"/>
                    <a:pt x="3170" y="3781"/>
                    <a:pt x="3027" y="3515"/>
                  </a:cubicBezTo>
                  <a:cubicBezTo>
                    <a:pt x="2765" y="3007"/>
                    <a:pt x="2435"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1"/>
            <p:cNvSpPr/>
            <p:nvPr/>
          </p:nvSpPr>
          <p:spPr>
            <a:xfrm>
              <a:off x="2838200" y="3236825"/>
              <a:ext cx="78950" cy="103750"/>
            </a:xfrm>
            <a:custGeom>
              <a:avLst/>
              <a:gdLst/>
              <a:ahLst/>
              <a:cxnLst/>
              <a:rect l="l" t="t" r="r" b="b"/>
              <a:pathLst>
                <a:path w="3158" h="4150" extrusionOk="0">
                  <a:moveTo>
                    <a:pt x="2700" y="0"/>
                  </a:moveTo>
                  <a:cubicBezTo>
                    <a:pt x="2686" y="0"/>
                    <a:pt x="2671" y="3"/>
                    <a:pt x="2656" y="7"/>
                  </a:cubicBezTo>
                  <a:cubicBezTo>
                    <a:pt x="2134" y="131"/>
                    <a:pt x="1831" y="778"/>
                    <a:pt x="1569" y="1314"/>
                  </a:cubicBezTo>
                  <a:cubicBezTo>
                    <a:pt x="1569" y="1301"/>
                    <a:pt x="1556" y="1301"/>
                    <a:pt x="1556" y="1286"/>
                  </a:cubicBezTo>
                  <a:cubicBezTo>
                    <a:pt x="1239" y="819"/>
                    <a:pt x="936" y="62"/>
                    <a:pt x="331" y="7"/>
                  </a:cubicBezTo>
                  <a:cubicBezTo>
                    <a:pt x="323" y="6"/>
                    <a:pt x="316" y="5"/>
                    <a:pt x="309" y="5"/>
                  </a:cubicBezTo>
                  <a:cubicBezTo>
                    <a:pt x="251" y="5"/>
                    <a:pt x="206" y="54"/>
                    <a:pt x="193" y="103"/>
                  </a:cubicBezTo>
                  <a:cubicBezTo>
                    <a:pt x="1" y="736"/>
                    <a:pt x="703" y="1396"/>
                    <a:pt x="1033" y="1892"/>
                  </a:cubicBezTo>
                  <a:cubicBezTo>
                    <a:pt x="1074" y="1947"/>
                    <a:pt x="1116" y="2016"/>
                    <a:pt x="1143" y="2084"/>
                  </a:cubicBezTo>
                  <a:cubicBezTo>
                    <a:pt x="799" y="2649"/>
                    <a:pt x="386" y="3240"/>
                    <a:pt x="331" y="3873"/>
                  </a:cubicBezTo>
                  <a:cubicBezTo>
                    <a:pt x="321" y="4019"/>
                    <a:pt x="469" y="4150"/>
                    <a:pt x="613" y="4150"/>
                  </a:cubicBezTo>
                  <a:cubicBezTo>
                    <a:pt x="659" y="4150"/>
                    <a:pt x="704" y="4137"/>
                    <a:pt x="744" y="4107"/>
                  </a:cubicBezTo>
                  <a:cubicBezTo>
                    <a:pt x="1143" y="3818"/>
                    <a:pt x="1418" y="3350"/>
                    <a:pt x="1666" y="2869"/>
                  </a:cubicBezTo>
                  <a:cubicBezTo>
                    <a:pt x="1899" y="3240"/>
                    <a:pt x="2161" y="3612"/>
                    <a:pt x="2450" y="3955"/>
                  </a:cubicBezTo>
                  <a:cubicBezTo>
                    <a:pt x="2520" y="4041"/>
                    <a:pt x="2605" y="4076"/>
                    <a:pt x="2689" y="4076"/>
                  </a:cubicBezTo>
                  <a:cubicBezTo>
                    <a:pt x="2928" y="4076"/>
                    <a:pt x="3157" y="3781"/>
                    <a:pt x="3014" y="3515"/>
                  </a:cubicBezTo>
                  <a:cubicBezTo>
                    <a:pt x="2752" y="3007"/>
                    <a:pt x="2422" y="2525"/>
                    <a:pt x="2079" y="2044"/>
                  </a:cubicBezTo>
                  <a:cubicBezTo>
                    <a:pt x="2394" y="1493"/>
                    <a:pt x="3042" y="750"/>
                    <a:pt x="2849" y="118"/>
                  </a:cubicBezTo>
                  <a:cubicBezTo>
                    <a:pt x="2826" y="50"/>
                    <a:pt x="2767" y="0"/>
                    <a:pt x="27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31"/>
          <p:cNvGrpSpPr/>
          <p:nvPr/>
        </p:nvGrpSpPr>
        <p:grpSpPr>
          <a:xfrm rot="10800000">
            <a:off x="3667637" y="-240373"/>
            <a:ext cx="733505" cy="482151"/>
            <a:chOff x="6739600" y="291450"/>
            <a:chExt cx="504925" cy="331900"/>
          </a:xfrm>
        </p:grpSpPr>
        <p:sp>
          <p:nvSpPr>
            <p:cNvPr id="3510" name="Google Shape;3510;p31"/>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1"/>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1"/>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1"/>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1"/>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1"/>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1"/>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1"/>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1"/>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1"/>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1"/>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1"/>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1"/>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1"/>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1"/>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1"/>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1"/>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1"/>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1"/>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1"/>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1"/>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1"/>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1"/>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1"/>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4" name="Google Shape;3534;p31"/>
          <p:cNvGrpSpPr/>
          <p:nvPr/>
        </p:nvGrpSpPr>
        <p:grpSpPr>
          <a:xfrm rot="10800000">
            <a:off x="469890" y="937469"/>
            <a:ext cx="506717" cy="456779"/>
            <a:chOff x="593975" y="1926100"/>
            <a:chExt cx="917300" cy="826750"/>
          </a:xfrm>
        </p:grpSpPr>
        <p:sp>
          <p:nvSpPr>
            <p:cNvPr id="3535" name="Google Shape;3535;p31"/>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1"/>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1"/>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1"/>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1"/>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1"/>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1"/>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1"/>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1"/>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1"/>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1"/>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1"/>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1"/>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1"/>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1"/>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1"/>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1"/>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1"/>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1"/>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1"/>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1"/>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1"/>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1"/>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1"/>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1"/>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1"/>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1"/>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1"/>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1"/>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1"/>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1"/>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1"/>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1"/>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1"/>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1"/>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1"/>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1" name="Google Shape;3571;p31"/>
          <p:cNvSpPr/>
          <p:nvPr/>
        </p:nvSpPr>
        <p:spPr>
          <a:xfrm rot="10800000">
            <a:off x="5007351" y="-399775"/>
            <a:ext cx="808501" cy="666084"/>
          </a:xfrm>
          <a:custGeom>
            <a:avLst/>
            <a:gdLst/>
            <a:ahLst/>
            <a:cxnLst/>
            <a:rect l="l" t="t" r="r" b="b"/>
            <a:pathLst>
              <a:path w="19455" h="16028" extrusionOk="0">
                <a:moveTo>
                  <a:pt x="17597" y="2889"/>
                </a:moveTo>
                <a:cubicBezTo>
                  <a:pt x="19454" y="5324"/>
                  <a:pt x="19137" y="9383"/>
                  <a:pt x="16868" y="11557"/>
                </a:cubicBezTo>
                <a:cubicBezTo>
                  <a:pt x="15547" y="12795"/>
                  <a:pt x="13882" y="13043"/>
                  <a:pt x="12190" y="12795"/>
                </a:cubicBezTo>
                <a:cubicBezTo>
                  <a:pt x="11255" y="12671"/>
                  <a:pt x="10250" y="12437"/>
                  <a:pt x="9301" y="12643"/>
                </a:cubicBezTo>
                <a:cubicBezTo>
                  <a:pt x="8366" y="12850"/>
                  <a:pt x="7788" y="13593"/>
                  <a:pt x="7113" y="14226"/>
                </a:cubicBezTo>
                <a:cubicBezTo>
                  <a:pt x="5752" y="15505"/>
                  <a:pt x="3646" y="16028"/>
                  <a:pt x="2050" y="14941"/>
                </a:cubicBezTo>
                <a:cubicBezTo>
                  <a:pt x="1459" y="14529"/>
                  <a:pt x="922" y="13936"/>
                  <a:pt x="564" y="13276"/>
                </a:cubicBezTo>
                <a:cubicBezTo>
                  <a:pt x="248" y="12891"/>
                  <a:pt x="42" y="12313"/>
                  <a:pt x="28" y="11873"/>
                </a:cubicBezTo>
                <a:cubicBezTo>
                  <a:pt x="1" y="10649"/>
                  <a:pt x="359" y="9286"/>
                  <a:pt x="1487" y="8653"/>
                </a:cubicBezTo>
                <a:cubicBezTo>
                  <a:pt x="2876" y="7883"/>
                  <a:pt x="5049" y="8475"/>
                  <a:pt x="6192" y="7250"/>
                </a:cubicBezTo>
                <a:cubicBezTo>
                  <a:pt x="7306" y="6039"/>
                  <a:pt x="7513" y="4278"/>
                  <a:pt x="8696" y="3095"/>
                </a:cubicBezTo>
                <a:cubicBezTo>
                  <a:pt x="11090" y="674"/>
                  <a:pt x="15382" y="0"/>
                  <a:pt x="17597" y="2889"/>
                </a:cubicBezTo>
                <a:close/>
                <a:moveTo>
                  <a:pt x="10855" y="3000"/>
                </a:moveTo>
                <a:cubicBezTo>
                  <a:pt x="10044" y="3481"/>
                  <a:pt x="9274" y="4113"/>
                  <a:pt x="8833" y="4981"/>
                </a:cubicBezTo>
                <a:cubicBezTo>
                  <a:pt x="8434" y="5764"/>
                  <a:pt x="8118" y="6604"/>
                  <a:pt x="7623" y="7347"/>
                </a:cubicBezTo>
                <a:cubicBezTo>
                  <a:pt x="6480" y="9066"/>
                  <a:pt x="4829" y="9011"/>
                  <a:pt x="3028" y="9286"/>
                </a:cubicBezTo>
                <a:cubicBezTo>
                  <a:pt x="2078" y="9438"/>
                  <a:pt x="1362" y="9782"/>
                  <a:pt x="1101" y="10786"/>
                </a:cubicBezTo>
                <a:cubicBezTo>
                  <a:pt x="1087" y="10842"/>
                  <a:pt x="1074" y="10965"/>
                  <a:pt x="1060" y="11130"/>
                </a:cubicBezTo>
                <a:cubicBezTo>
                  <a:pt x="1239" y="11777"/>
                  <a:pt x="1500" y="12396"/>
                  <a:pt x="1858" y="12918"/>
                </a:cubicBezTo>
                <a:cubicBezTo>
                  <a:pt x="1982" y="12946"/>
                  <a:pt x="2078" y="13056"/>
                  <a:pt x="2064" y="13180"/>
                </a:cubicBezTo>
                <a:cubicBezTo>
                  <a:pt x="2697" y="13964"/>
                  <a:pt x="3605" y="14404"/>
                  <a:pt x="4857" y="14088"/>
                </a:cubicBezTo>
                <a:cubicBezTo>
                  <a:pt x="5875" y="13826"/>
                  <a:pt x="6480" y="12973"/>
                  <a:pt x="7251" y="12286"/>
                </a:cubicBezTo>
                <a:cubicBezTo>
                  <a:pt x="7870" y="11735"/>
                  <a:pt x="8613" y="11364"/>
                  <a:pt x="9424" y="11282"/>
                </a:cubicBezTo>
                <a:cubicBezTo>
                  <a:pt x="10374" y="11172"/>
                  <a:pt x="11295" y="11295"/>
                  <a:pt x="12231" y="11419"/>
                </a:cubicBezTo>
                <a:cubicBezTo>
                  <a:pt x="13084" y="11529"/>
                  <a:pt x="14019" y="11653"/>
                  <a:pt x="14845" y="11254"/>
                </a:cubicBezTo>
                <a:cubicBezTo>
                  <a:pt x="17721" y="9892"/>
                  <a:pt x="18394" y="5091"/>
                  <a:pt x="15877" y="3123"/>
                </a:cubicBezTo>
                <a:cubicBezTo>
                  <a:pt x="14474" y="2022"/>
                  <a:pt x="12396" y="2092"/>
                  <a:pt x="10855" y="30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2" name="Google Shape;3572;p31"/>
          <p:cNvGrpSpPr/>
          <p:nvPr/>
        </p:nvGrpSpPr>
        <p:grpSpPr>
          <a:xfrm rot="1738723">
            <a:off x="1972022" y="4720721"/>
            <a:ext cx="959193" cy="808311"/>
            <a:chOff x="1844900" y="831875"/>
            <a:chExt cx="538300" cy="453625"/>
          </a:xfrm>
        </p:grpSpPr>
        <p:sp>
          <p:nvSpPr>
            <p:cNvPr id="3573" name="Google Shape;3573;p31"/>
            <p:cNvSpPr/>
            <p:nvPr/>
          </p:nvSpPr>
          <p:spPr>
            <a:xfrm>
              <a:off x="1902350" y="868425"/>
              <a:ext cx="452300" cy="417075"/>
            </a:xfrm>
            <a:custGeom>
              <a:avLst/>
              <a:gdLst/>
              <a:ahLst/>
              <a:cxnLst/>
              <a:rect l="l" t="t" r="r" b="b"/>
              <a:pathLst>
                <a:path w="18092" h="16683" extrusionOk="0">
                  <a:moveTo>
                    <a:pt x="7982" y="1"/>
                  </a:moveTo>
                  <a:cubicBezTo>
                    <a:pt x="7788" y="1"/>
                    <a:pt x="7597" y="94"/>
                    <a:pt x="7402" y="282"/>
                  </a:cubicBezTo>
                  <a:cubicBezTo>
                    <a:pt x="7209" y="474"/>
                    <a:pt x="7057" y="708"/>
                    <a:pt x="6947" y="955"/>
                  </a:cubicBezTo>
                  <a:cubicBezTo>
                    <a:pt x="6782" y="1313"/>
                    <a:pt x="6672" y="1685"/>
                    <a:pt x="6562" y="2070"/>
                  </a:cubicBezTo>
                  <a:cubicBezTo>
                    <a:pt x="6287" y="3144"/>
                    <a:pt x="6149" y="4244"/>
                    <a:pt x="6081" y="5358"/>
                  </a:cubicBezTo>
                  <a:cubicBezTo>
                    <a:pt x="6026" y="6088"/>
                    <a:pt x="5984" y="6831"/>
                    <a:pt x="5971" y="7574"/>
                  </a:cubicBezTo>
                  <a:cubicBezTo>
                    <a:pt x="5971" y="7587"/>
                    <a:pt x="5957" y="7601"/>
                    <a:pt x="5943" y="7614"/>
                  </a:cubicBezTo>
                  <a:cubicBezTo>
                    <a:pt x="5874" y="7559"/>
                    <a:pt x="5847" y="7463"/>
                    <a:pt x="5819" y="7394"/>
                  </a:cubicBezTo>
                  <a:cubicBezTo>
                    <a:pt x="5448" y="6638"/>
                    <a:pt x="5021" y="5895"/>
                    <a:pt x="4568" y="5180"/>
                  </a:cubicBezTo>
                  <a:cubicBezTo>
                    <a:pt x="4278" y="4753"/>
                    <a:pt x="3976" y="4340"/>
                    <a:pt x="3605" y="3969"/>
                  </a:cubicBezTo>
                  <a:cubicBezTo>
                    <a:pt x="3412" y="3762"/>
                    <a:pt x="3205" y="3584"/>
                    <a:pt x="2957" y="3432"/>
                  </a:cubicBezTo>
                  <a:cubicBezTo>
                    <a:pt x="2545" y="3199"/>
                    <a:pt x="2132" y="2992"/>
                    <a:pt x="1651" y="2937"/>
                  </a:cubicBezTo>
                  <a:cubicBezTo>
                    <a:pt x="1601" y="2930"/>
                    <a:pt x="1552" y="2927"/>
                    <a:pt x="1504" y="2927"/>
                  </a:cubicBezTo>
                  <a:cubicBezTo>
                    <a:pt x="1263" y="2927"/>
                    <a:pt x="1048" y="3012"/>
                    <a:pt x="853" y="3184"/>
                  </a:cubicBezTo>
                  <a:cubicBezTo>
                    <a:pt x="716" y="3309"/>
                    <a:pt x="605" y="3459"/>
                    <a:pt x="523" y="3625"/>
                  </a:cubicBezTo>
                  <a:cubicBezTo>
                    <a:pt x="344" y="3941"/>
                    <a:pt x="233" y="4285"/>
                    <a:pt x="151" y="4629"/>
                  </a:cubicBezTo>
                  <a:cubicBezTo>
                    <a:pt x="0" y="5207"/>
                    <a:pt x="0" y="5798"/>
                    <a:pt x="41" y="6390"/>
                  </a:cubicBezTo>
                  <a:cubicBezTo>
                    <a:pt x="123" y="7601"/>
                    <a:pt x="509" y="8702"/>
                    <a:pt x="1141" y="9720"/>
                  </a:cubicBezTo>
                  <a:cubicBezTo>
                    <a:pt x="1774" y="10724"/>
                    <a:pt x="2504" y="11659"/>
                    <a:pt x="3343" y="12499"/>
                  </a:cubicBezTo>
                  <a:cubicBezTo>
                    <a:pt x="3673" y="12842"/>
                    <a:pt x="4003" y="13200"/>
                    <a:pt x="4333" y="13544"/>
                  </a:cubicBezTo>
                  <a:cubicBezTo>
                    <a:pt x="4663" y="13902"/>
                    <a:pt x="5021" y="14218"/>
                    <a:pt x="5393" y="14521"/>
                  </a:cubicBezTo>
                  <a:cubicBezTo>
                    <a:pt x="6054" y="15044"/>
                    <a:pt x="6755" y="15484"/>
                    <a:pt x="7457" y="15924"/>
                  </a:cubicBezTo>
                  <a:cubicBezTo>
                    <a:pt x="7760" y="16117"/>
                    <a:pt x="8075" y="16269"/>
                    <a:pt x="8406" y="16406"/>
                  </a:cubicBezTo>
                  <a:cubicBezTo>
                    <a:pt x="8653" y="16502"/>
                    <a:pt x="8915" y="16584"/>
                    <a:pt x="9176" y="16639"/>
                  </a:cubicBezTo>
                  <a:cubicBezTo>
                    <a:pt x="9298" y="16665"/>
                    <a:pt x="9420" y="16683"/>
                    <a:pt x="9539" y="16683"/>
                  </a:cubicBezTo>
                  <a:cubicBezTo>
                    <a:pt x="9743" y="16683"/>
                    <a:pt x="9938" y="16631"/>
                    <a:pt x="10112" y="16474"/>
                  </a:cubicBezTo>
                  <a:cubicBezTo>
                    <a:pt x="10139" y="16461"/>
                    <a:pt x="10167" y="16447"/>
                    <a:pt x="10208" y="16447"/>
                  </a:cubicBezTo>
                  <a:cubicBezTo>
                    <a:pt x="10621" y="16324"/>
                    <a:pt x="10992" y="16103"/>
                    <a:pt x="11350" y="15841"/>
                  </a:cubicBezTo>
                  <a:cubicBezTo>
                    <a:pt x="12547" y="14920"/>
                    <a:pt x="13648" y="13888"/>
                    <a:pt x="14652" y="12747"/>
                  </a:cubicBezTo>
                  <a:cubicBezTo>
                    <a:pt x="15670" y="11591"/>
                    <a:pt x="16399" y="10256"/>
                    <a:pt x="16895" y="8797"/>
                  </a:cubicBezTo>
                  <a:cubicBezTo>
                    <a:pt x="17156" y="8027"/>
                    <a:pt x="17403" y="7257"/>
                    <a:pt x="17610" y="6473"/>
                  </a:cubicBezTo>
                  <a:cubicBezTo>
                    <a:pt x="17775" y="5826"/>
                    <a:pt x="17926" y="5180"/>
                    <a:pt x="18023" y="4519"/>
                  </a:cubicBezTo>
                  <a:cubicBezTo>
                    <a:pt x="18064" y="4272"/>
                    <a:pt x="18091" y="4037"/>
                    <a:pt x="18091" y="3790"/>
                  </a:cubicBezTo>
                  <a:cubicBezTo>
                    <a:pt x="18091" y="3349"/>
                    <a:pt x="18009" y="2923"/>
                    <a:pt x="17816" y="2524"/>
                  </a:cubicBezTo>
                  <a:cubicBezTo>
                    <a:pt x="17761" y="2414"/>
                    <a:pt x="17693" y="2304"/>
                    <a:pt x="17610" y="2208"/>
                  </a:cubicBezTo>
                  <a:cubicBezTo>
                    <a:pt x="17449" y="2022"/>
                    <a:pt x="17244" y="1914"/>
                    <a:pt x="17005" y="1914"/>
                  </a:cubicBezTo>
                  <a:cubicBezTo>
                    <a:pt x="16978" y="1914"/>
                    <a:pt x="16950" y="1916"/>
                    <a:pt x="16922" y="1919"/>
                  </a:cubicBezTo>
                  <a:cubicBezTo>
                    <a:pt x="16675" y="1933"/>
                    <a:pt x="16454" y="2001"/>
                    <a:pt x="16248" y="2125"/>
                  </a:cubicBezTo>
                  <a:cubicBezTo>
                    <a:pt x="16042" y="2263"/>
                    <a:pt x="15849" y="2414"/>
                    <a:pt x="15670" y="2579"/>
                  </a:cubicBezTo>
                  <a:cubicBezTo>
                    <a:pt x="15340" y="2882"/>
                    <a:pt x="15064" y="3239"/>
                    <a:pt x="14789" y="3584"/>
                  </a:cubicBezTo>
                  <a:cubicBezTo>
                    <a:pt x="14061" y="4547"/>
                    <a:pt x="13510" y="5606"/>
                    <a:pt x="13056" y="6721"/>
                  </a:cubicBezTo>
                  <a:cubicBezTo>
                    <a:pt x="12643" y="7752"/>
                    <a:pt x="12313" y="8812"/>
                    <a:pt x="11983" y="9857"/>
                  </a:cubicBezTo>
                  <a:cubicBezTo>
                    <a:pt x="11707" y="10779"/>
                    <a:pt x="11432" y="11701"/>
                    <a:pt x="11116" y="12609"/>
                  </a:cubicBezTo>
                  <a:cubicBezTo>
                    <a:pt x="11020" y="12884"/>
                    <a:pt x="10924" y="13145"/>
                    <a:pt x="10841" y="13407"/>
                  </a:cubicBezTo>
                  <a:lnTo>
                    <a:pt x="10799" y="13407"/>
                  </a:lnTo>
                  <a:cubicBezTo>
                    <a:pt x="10827" y="13200"/>
                    <a:pt x="10854" y="12994"/>
                    <a:pt x="10869" y="12802"/>
                  </a:cubicBezTo>
                  <a:cubicBezTo>
                    <a:pt x="10992" y="11714"/>
                    <a:pt x="11075" y="10641"/>
                    <a:pt x="11089" y="9555"/>
                  </a:cubicBezTo>
                  <a:cubicBezTo>
                    <a:pt x="11116" y="8385"/>
                    <a:pt x="11034" y="7216"/>
                    <a:pt x="10799" y="6060"/>
                  </a:cubicBezTo>
                  <a:cubicBezTo>
                    <a:pt x="10579" y="5028"/>
                    <a:pt x="10318" y="3997"/>
                    <a:pt x="10029" y="2978"/>
                  </a:cubicBezTo>
                  <a:cubicBezTo>
                    <a:pt x="9906" y="2579"/>
                    <a:pt x="9754" y="2194"/>
                    <a:pt x="9589" y="1823"/>
                  </a:cubicBezTo>
                  <a:cubicBezTo>
                    <a:pt x="9438" y="1451"/>
                    <a:pt x="9245" y="1107"/>
                    <a:pt x="9025" y="790"/>
                  </a:cubicBezTo>
                  <a:cubicBezTo>
                    <a:pt x="8873" y="585"/>
                    <a:pt x="8708" y="392"/>
                    <a:pt x="8516" y="227"/>
                  </a:cubicBezTo>
                  <a:cubicBezTo>
                    <a:pt x="8333" y="77"/>
                    <a:pt x="8156" y="1"/>
                    <a:pt x="7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1"/>
            <p:cNvSpPr/>
            <p:nvPr/>
          </p:nvSpPr>
          <p:spPr>
            <a:xfrm>
              <a:off x="1844900" y="877800"/>
              <a:ext cx="158925" cy="170500"/>
            </a:xfrm>
            <a:custGeom>
              <a:avLst/>
              <a:gdLst/>
              <a:ahLst/>
              <a:cxnLst/>
              <a:rect l="l" t="t" r="r" b="b"/>
              <a:pathLst>
                <a:path w="6357" h="6820" extrusionOk="0">
                  <a:moveTo>
                    <a:pt x="4075" y="0"/>
                  </a:moveTo>
                  <a:cubicBezTo>
                    <a:pt x="4070" y="0"/>
                    <a:pt x="4065" y="1"/>
                    <a:pt x="4059" y="3"/>
                  </a:cubicBezTo>
                  <a:cubicBezTo>
                    <a:pt x="4017" y="17"/>
                    <a:pt x="3962" y="30"/>
                    <a:pt x="3922" y="58"/>
                  </a:cubicBezTo>
                  <a:cubicBezTo>
                    <a:pt x="3784" y="155"/>
                    <a:pt x="3646" y="250"/>
                    <a:pt x="3522" y="347"/>
                  </a:cubicBezTo>
                  <a:cubicBezTo>
                    <a:pt x="2986" y="746"/>
                    <a:pt x="2738" y="1283"/>
                    <a:pt x="2711" y="1943"/>
                  </a:cubicBezTo>
                  <a:lnTo>
                    <a:pt x="2711" y="2424"/>
                  </a:lnTo>
                  <a:cubicBezTo>
                    <a:pt x="2711" y="2466"/>
                    <a:pt x="2724" y="2521"/>
                    <a:pt x="2656" y="2534"/>
                  </a:cubicBezTo>
                  <a:cubicBezTo>
                    <a:pt x="2586" y="2466"/>
                    <a:pt x="2546" y="2383"/>
                    <a:pt x="2504" y="2301"/>
                  </a:cubicBezTo>
                  <a:cubicBezTo>
                    <a:pt x="2449" y="2204"/>
                    <a:pt x="2394" y="2108"/>
                    <a:pt x="2339" y="2026"/>
                  </a:cubicBezTo>
                  <a:cubicBezTo>
                    <a:pt x="2229" y="1846"/>
                    <a:pt x="2106" y="1695"/>
                    <a:pt x="1968" y="1558"/>
                  </a:cubicBezTo>
                  <a:cubicBezTo>
                    <a:pt x="1944" y="1534"/>
                    <a:pt x="1921" y="1500"/>
                    <a:pt x="1879" y="1500"/>
                  </a:cubicBezTo>
                  <a:cubicBezTo>
                    <a:pt x="1873" y="1500"/>
                    <a:pt x="1866" y="1501"/>
                    <a:pt x="1858" y="1503"/>
                  </a:cubicBezTo>
                  <a:cubicBezTo>
                    <a:pt x="1803" y="1530"/>
                    <a:pt x="1789" y="1571"/>
                    <a:pt x="1789" y="1626"/>
                  </a:cubicBezTo>
                  <a:lnTo>
                    <a:pt x="1789" y="1750"/>
                  </a:lnTo>
                  <a:cubicBezTo>
                    <a:pt x="1789" y="1998"/>
                    <a:pt x="1858" y="2218"/>
                    <a:pt x="1981" y="2424"/>
                  </a:cubicBezTo>
                  <a:cubicBezTo>
                    <a:pt x="2078" y="2589"/>
                    <a:pt x="2161" y="2754"/>
                    <a:pt x="2256" y="2919"/>
                  </a:cubicBezTo>
                  <a:cubicBezTo>
                    <a:pt x="2271" y="2947"/>
                    <a:pt x="2298" y="2989"/>
                    <a:pt x="2271" y="3044"/>
                  </a:cubicBezTo>
                  <a:cubicBezTo>
                    <a:pt x="2078" y="3044"/>
                    <a:pt x="1899" y="3057"/>
                    <a:pt x="1706" y="3071"/>
                  </a:cubicBezTo>
                  <a:cubicBezTo>
                    <a:pt x="1238" y="3099"/>
                    <a:pt x="881" y="3332"/>
                    <a:pt x="620" y="3732"/>
                  </a:cubicBezTo>
                  <a:cubicBezTo>
                    <a:pt x="565" y="3814"/>
                    <a:pt x="523" y="3910"/>
                    <a:pt x="482" y="3992"/>
                  </a:cubicBezTo>
                  <a:cubicBezTo>
                    <a:pt x="248" y="4502"/>
                    <a:pt x="138" y="5038"/>
                    <a:pt x="0" y="5561"/>
                  </a:cubicBezTo>
                  <a:lnTo>
                    <a:pt x="0" y="5588"/>
                  </a:lnTo>
                  <a:cubicBezTo>
                    <a:pt x="14" y="5603"/>
                    <a:pt x="14" y="5616"/>
                    <a:pt x="28" y="5616"/>
                  </a:cubicBezTo>
                  <a:cubicBezTo>
                    <a:pt x="35" y="5623"/>
                    <a:pt x="45" y="5627"/>
                    <a:pt x="54" y="5627"/>
                  </a:cubicBezTo>
                  <a:cubicBezTo>
                    <a:pt x="62" y="5627"/>
                    <a:pt x="69" y="5623"/>
                    <a:pt x="69" y="5616"/>
                  </a:cubicBezTo>
                  <a:cubicBezTo>
                    <a:pt x="97" y="5588"/>
                    <a:pt x="124" y="5548"/>
                    <a:pt x="152" y="5520"/>
                  </a:cubicBezTo>
                  <a:cubicBezTo>
                    <a:pt x="372" y="5148"/>
                    <a:pt x="675" y="4860"/>
                    <a:pt x="1046" y="4667"/>
                  </a:cubicBezTo>
                  <a:cubicBezTo>
                    <a:pt x="1183" y="4598"/>
                    <a:pt x="1321" y="4515"/>
                    <a:pt x="1445" y="4433"/>
                  </a:cubicBezTo>
                  <a:cubicBezTo>
                    <a:pt x="1623" y="4309"/>
                    <a:pt x="1816" y="4199"/>
                    <a:pt x="1954" y="4007"/>
                  </a:cubicBezTo>
                  <a:lnTo>
                    <a:pt x="1954" y="4007"/>
                  </a:lnTo>
                  <a:cubicBezTo>
                    <a:pt x="2009" y="4102"/>
                    <a:pt x="1954" y="4199"/>
                    <a:pt x="1926" y="4282"/>
                  </a:cubicBezTo>
                  <a:cubicBezTo>
                    <a:pt x="1803" y="4640"/>
                    <a:pt x="1761" y="4997"/>
                    <a:pt x="1789" y="5368"/>
                  </a:cubicBezTo>
                  <a:cubicBezTo>
                    <a:pt x="1803" y="5808"/>
                    <a:pt x="1899" y="6263"/>
                    <a:pt x="1954" y="6703"/>
                  </a:cubicBezTo>
                  <a:cubicBezTo>
                    <a:pt x="1954" y="6731"/>
                    <a:pt x="1968" y="6772"/>
                    <a:pt x="1981" y="6799"/>
                  </a:cubicBezTo>
                  <a:cubicBezTo>
                    <a:pt x="1988" y="6813"/>
                    <a:pt x="2006" y="6820"/>
                    <a:pt x="2023" y="6820"/>
                  </a:cubicBezTo>
                  <a:cubicBezTo>
                    <a:pt x="2040" y="6820"/>
                    <a:pt x="2057" y="6813"/>
                    <a:pt x="2064" y="6799"/>
                  </a:cubicBezTo>
                  <a:cubicBezTo>
                    <a:pt x="2091" y="6772"/>
                    <a:pt x="2106" y="6731"/>
                    <a:pt x="2119" y="6689"/>
                  </a:cubicBezTo>
                  <a:cubicBezTo>
                    <a:pt x="2188" y="6511"/>
                    <a:pt x="2284" y="6359"/>
                    <a:pt x="2408" y="6208"/>
                  </a:cubicBezTo>
                  <a:lnTo>
                    <a:pt x="2614" y="5960"/>
                  </a:lnTo>
                  <a:cubicBezTo>
                    <a:pt x="3041" y="5465"/>
                    <a:pt x="3289" y="4887"/>
                    <a:pt x="3316" y="4213"/>
                  </a:cubicBezTo>
                  <a:cubicBezTo>
                    <a:pt x="3316" y="4172"/>
                    <a:pt x="3302" y="4102"/>
                    <a:pt x="3344" y="4062"/>
                  </a:cubicBezTo>
                  <a:cubicBezTo>
                    <a:pt x="3371" y="4075"/>
                    <a:pt x="3384" y="4075"/>
                    <a:pt x="3384" y="4089"/>
                  </a:cubicBezTo>
                  <a:cubicBezTo>
                    <a:pt x="3481" y="4323"/>
                    <a:pt x="3646" y="4502"/>
                    <a:pt x="3839" y="4653"/>
                  </a:cubicBezTo>
                  <a:cubicBezTo>
                    <a:pt x="4224" y="4955"/>
                    <a:pt x="4623" y="5217"/>
                    <a:pt x="5050" y="5465"/>
                  </a:cubicBezTo>
                  <a:lnTo>
                    <a:pt x="5132" y="5506"/>
                  </a:lnTo>
                  <a:cubicBezTo>
                    <a:pt x="5157" y="5517"/>
                    <a:pt x="5180" y="5522"/>
                    <a:pt x="5200" y="5522"/>
                  </a:cubicBezTo>
                  <a:cubicBezTo>
                    <a:pt x="5259" y="5522"/>
                    <a:pt x="5297" y="5478"/>
                    <a:pt x="5297" y="5396"/>
                  </a:cubicBezTo>
                  <a:cubicBezTo>
                    <a:pt x="5283" y="5066"/>
                    <a:pt x="5255" y="4750"/>
                    <a:pt x="5132" y="4447"/>
                  </a:cubicBezTo>
                  <a:cubicBezTo>
                    <a:pt x="5008" y="4130"/>
                    <a:pt x="4843" y="3842"/>
                    <a:pt x="4623" y="3580"/>
                  </a:cubicBezTo>
                  <a:cubicBezTo>
                    <a:pt x="4499" y="3429"/>
                    <a:pt x="4362" y="3305"/>
                    <a:pt x="4224" y="3167"/>
                  </a:cubicBezTo>
                  <a:cubicBezTo>
                    <a:pt x="4210" y="3167"/>
                    <a:pt x="4197" y="3139"/>
                    <a:pt x="4197" y="3126"/>
                  </a:cubicBezTo>
                  <a:cubicBezTo>
                    <a:pt x="4197" y="3099"/>
                    <a:pt x="4224" y="3084"/>
                    <a:pt x="4252" y="3084"/>
                  </a:cubicBezTo>
                  <a:cubicBezTo>
                    <a:pt x="4582" y="3071"/>
                    <a:pt x="4857" y="2906"/>
                    <a:pt x="5118" y="2699"/>
                  </a:cubicBezTo>
                  <a:cubicBezTo>
                    <a:pt x="5448" y="2438"/>
                    <a:pt x="5793" y="2204"/>
                    <a:pt x="6164" y="1998"/>
                  </a:cubicBezTo>
                  <a:cubicBezTo>
                    <a:pt x="6219" y="1971"/>
                    <a:pt x="6274" y="1929"/>
                    <a:pt x="6315" y="1888"/>
                  </a:cubicBezTo>
                  <a:cubicBezTo>
                    <a:pt x="6343" y="1861"/>
                    <a:pt x="6356" y="1833"/>
                    <a:pt x="6343" y="1791"/>
                  </a:cubicBezTo>
                  <a:cubicBezTo>
                    <a:pt x="6329" y="1764"/>
                    <a:pt x="6301" y="1750"/>
                    <a:pt x="6260" y="1736"/>
                  </a:cubicBezTo>
                  <a:cubicBezTo>
                    <a:pt x="6246" y="1736"/>
                    <a:pt x="6219" y="1736"/>
                    <a:pt x="6191" y="1750"/>
                  </a:cubicBezTo>
                  <a:cubicBezTo>
                    <a:pt x="6076" y="1765"/>
                    <a:pt x="5962" y="1771"/>
                    <a:pt x="5849" y="1771"/>
                  </a:cubicBezTo>
                  <a:cubicBezTo>
                    <a:pt x="5652" y="1771"/>
                    <a:pt x="5457" y="1754"/>
                    <a:pt x="5255" y="1736"/>
                  </a:cubicBezTo>
                  <a:cubicBezTo>
                    <a:pt x="5201" y="1733"/>
                    <a:pt x="5148" y="1732"/>
                    <a:pt x="5094" y="1732"/>
                  </a:cubicBezTo>
                  <a:cubicBezTo>
                    <a:pt x="4658" y="1732"/>
                    <a:pt x="4244" y="1833"/>
                    <a:pt x="3852" y="2053"/>
                  </a:cubicBezTo>
                  <a:cubicBezTo>
                    <a:pt x="3811" y="2081"/>
                    <a:pt x="3756" y="2108"/>
                    <a:pt x="3701" y="2121"/>
                  </a:cubicBezTo>
                  <a:cubicBezTo>
                    <a:pt x="3694" y="2125"/>
                    <a:pt x="3687" y="2127"/>
                    <a:pt x="3680" y="2127"/>
                  </a:cubicBezTo>
                  <a:cubicBezTo>
                    <a:pt x="3661" y="2127"/>
                    <a:pt x="3646" y="2114"/>
                    <a:pt x="3646" y="2094"/>
                  </a:cubicBezTo>
                  <a:cubicBezTo>
                    <a:pt x="3632" y="2053"/>
                    <a:pt x="3632" y="1998"/>
                    <a:pt x="3632" y="1943"/>
                  </a:cubicBezTo>
                  <a:cubicBezTo>
                    <a:pt x="3646" y="1544"/>
                    <a:pt x="3729" y="1158"/>
                    <a:pt x="3894" y="787"/>
                  </a:cubicBezTo>
                  <a:cubicBezTo>
                    <a:pt x="3962" y="636"/>
                    <a:pt x="4032" y="485"/>
                    <a:pt x="4087" y="333"/>
                  </a:cubicBezTo>
                  <a:cubicBezTo>
                    <a:pt x="4127" y="250"/>
                    <a:pt x="4155" y="155"/>
                    <a:pt x="4142" y="58"/>
                  </a:cubicBezTo>
                  <a:cubicBezTo>
                    <a:pt x="4142" y="34"/>
                    <a:pt x="4110" y="0"/>
                    <a:pt x="4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1"/>
            <p:cNvSpPr/>
            <p:nvPr/>
          </p:nvSpPr>
          <p:spPr>
            <a:xfrm>
              <a:off x="2026150" y="831875"/>
              <a:ext cx="143125" cy="110700"/>
            </a:xfrm>
            <a:custGeom>
              <a:avLst/>
              <a:gdLst/>
              <a:ahLst/>
              <a:cxnLst/>
              <a:rect l="l" t="t" r="r" b="b"/>
              <a:pathLst>
                <a:path w="5725" h="4428" extrusionOk="0">
                  <a:moveTo>
                    <a:pt x="3902" y="0"/>
                  </a:moveTo>
                  <a:cubicBezTo>
                    <a:pt x="3886" y="0"/>
                    <a:pt x="3870" y="4"/>
                    <a:pt x="3853" y="10"/>
                  </a:cubicBezTo>
                  <a:cubicBezTo>
                    <a:pt x="3826" y="10"/>
                    <a:pt x="3784" y="24"/>
                    <a:pt x="3756" y="38"/>
                  </a:cubicBezTo>
                  <a:cubicBezTo>
                    <a:pt x="3523" y="134"/>
                    <a:pt x="3344" y="313"/>
                    <a:pt x="3206" y="533"/>
                  </a:cubicBezTo>
                  <a:cubicBezTo>
                    <a:pt x="3041" y="781"/>
                    <a:pt x="2918" y="1056"/>
                    <a:pt x="2821" y="1331"/>
                  </a:cubicBezTo>
                  <a:cubicBezTo>
                    <a:pt x="2793" y="1427"/>
                    <a:pt x="2766" y="1524"/>
                    <a:pt x="2697" y="1606"/>
                  </a:cubicBezTo>
                  <a:cubicBezTo>
                    <a:pt x="2601" y="1551"/>
                    <a:pt x="2491" y="1482"/>
                    <a:pt x="2395" y="1441"/>
                  </a:cubicBezTo>
                  <a:cubicBezTo>
                    <a:pt x="2188" y="1326"/>
                    <a:pt x="1986" y="1271"/>
                    <a:pt x="1789" y="1271"/>
                  </a:cubicBezTo>
                  <a:cubicBezTo>
                    <a:pt x="1514" y="1271"/>
                    <a:pt x="1248" y="1378"/>
                    <a:pt x="991" y="1579"/>
                  </a:cubicBezTo>
                  <a:cubicBezTo>
                    <a:pt x="675" y="1840"/>
                    <a:pt x="372" y="2115"/>
                    <a:pt x="97" y="2432"/>
                  </a:cubicBezTo>
                  <a:cubicBezTo>
                    <a:pt x="56" y="2473"/>
                    <a:pt x="28" y="2514"/>
                    <a:pt x="1" y="2555"/>
                  </a:cubicBezTo>
                  <a:lnTo>
                    <a:pt x="1" y="2597"/>
                  </a:lnTo>
                  <a:cubicBezTo>
                    <a:pt x="14" y="2610"/>
                    <a:pt x="42" y="2624"/>
                    <a:pt x="56" y="2638"/>
                  </a:cubicBezTo>
                  <a:cubicBezTo>
                    <a:pt x="83" y="2638"/>
                    <a:pt x="111" y="2638"/>
                    <a:pt x="139" y="2624"/>
                  </a:cubicBezTo>
                  <a:cubicBezTo>
                    <a:pt x="289" y="2569"/>
                    <a:pt x="454" y="2542"/>
                    <a:pt x="619" y="2514"/>
                  </a:cubicBezTo>
                  <a:cubicBezTo>
                    <a:pt x="1047" y="2445"/>
                    <a:pt x="1487" y="2377"/>
                    <a:pt x="1927" y="2280"/>
                  </a:cubicBezTo>
                  <a:cubicBezTo>
                    <a:pt x="1936" y="2275"/>
                    <a:pt x="1945" y="2274"/>
                    <a:pt x="1955" y="2274"/>
                  </a:cubicBezTo>
                  <a:cubicBezTo>
                    <a:pt x="1974" y="2274"/>
                    <a:pt x="1996" y="2280"/>
                    <a:pt x="2023" y="2280"/>
                  </a:cubicBezTo>
                  <a:cubicBezTo>
                    <a:pt x="2010" y="2267"/>
                    <a:pt x="2023" y="2252"/>
                    <a:pt x="2037" y="2252"/>
                  </a:cubicBezTo>
                  <a:cubicBezTo>
                    <a:pt x="2050" y="2252"/>
                    <a:pt x="2050" y="2267"/>
                    <a:pt x="2050" y="2267"/>
                  </a:cubicBezTo>
                  <a:cubicBezTo>
                    <a:pt x="2050" y="2283"/>
                    <a:pt x="2046" y="2289"/>
                    <a:pt x="2039" y="2289"/>
                  </a:cubicBezTo>
                  <a:cubicBezTo>
                    <a:pt x="2035" y="2289"/>
                    <a:pt x="2029" y="2286"/>
                    <a:pt x="2023" y="2280"/>
                  </a:cubicBezTo>
                  <a:cubicBezTo>
                    <a:pt x="2023" y="2362"/>
                    <a:pt x="1968" y="2390"/>
                    <a:pt x="1927" y="2417"/>
                  </a:cubicBezTo>
                  <a:cubicBezTo>
                    <a:pt x="1597" y="2693"/>
                    <a:pt x="1377" y="3023"/>
                    <a:pt x="1212" y="3422"/>
                  </a:cubicBezTo>
                  <a:cubicBezTo>
                    <a:pt x="1102" y="3683"/>
                    <a:pt x="1032" y="3958"/>
                    <a:pt x="950" y="4220"/>
                  </a:cubicBezTo>
                  <a:cubicBezTo>
                    <a:pt x="936" y="4261"/>
                    <a:pt x="936" y="4289"/>
                    <a:pt x="936" y="4330"/>
                  </a:cubicBezTo>
                  <a:cubicBezTo>
                    <a:pt x="922" y="4358"/>
                    <a:pt x="922" y="4399"/>
                    <a:pt x="964" y="4413"/>
                  </a:cubicBezTo>
                  <a:cubicBezTo>
                    <a:pt x="974" y="4423"/>
                    <a:pt x="985" y="4428"/>
                    <a:pt x="995" y="4428"/>
                  </a:cubicBezTo>
                  <a:cubicBezTo>
                    <a:pt x="1012" y="4428"/>
                    <a:pt x="1029" y="4416"/>
                    <a:pt x="1047" y="4399"/>
                  </a:cubicBezTo>
                  <a:cubicBezTo>
                    <a:pt x="1157" y="4316"/>
                    <a:pt x="1267" y="4220"/>
                    <a:pt x="1390" y="4138"/>
                  </a:cubicBezTo>
                  <a:cubicBezTo>
                    <a:pt x="1707" y="3918"/>
                    <a:pt x="1982" y="3628"/>
                    <a:pt x="2230" y="3325"/>
                  </a:cubicBezTo>
                  <a:cubicBezTo>
                    <a:pt x="2353" y="3175"/>
                    <a:pt x="2463" y="3010"/>
                    <a:pt x="2573" y="2845"/>
                  </a:cubicBezTo>
                  <a:cubicBezTo>
                    <a:pt x="2601" y="2803"/>
                    <a:pt x="2615" y="2748"/>
                    <a:pt x="2670" y="2748"/>
                  </a:cubicBezTo>
                  <a:cubicBezTo>
                    <a:pt x="2711" y="2830"/>
                    <a:pt x="2697" y="2913"/>
                    <a:pt x="2711" y="3010"/>
                  </a:cubicBezTo>
                  <a:cubicBezTo>
                    <a:pt x="2738" y="3518"/>
                    <a:pt x="3013" y="3903"/>
                    <a:pt x="3330" y="4261"/>
                  </a:cubicBezTo>
                  <a:cubicBezTo>
                    <a:pt x="3360" y="4291"/>
                    <a:pt x="3392" y="4305"/>
                    <a:pt x="3422" y="4305"/>
                  </a:cubicBezTo>
                  <a:cubicBezTo>
                    <a:pt x="3462" y="4305"/>
                    <a:pt x="3499" y="4280"/>
                    <a:pt x="3523" y="4234"/>
                  </a:cubicBezTo>
                  <a:cubicBezTo>
                    <a:pt x="3646" y="3931"/>
                    <a:pt x="3743" y="3628"/>
                    <a:pt x="3716" y="3285"/>
                  </a:cubicBezTo>
                  <a:cubicBezTo>
                    <a:pt x="3688" y="3050"/>
                    <a:pt x="3619" y="2830"/>
                    <a:pt x="3509" y="2610"/>
                  </a:cubicBezTo>
                  <a:cubicBezTo>
                    <a:pt x="3481" y="2542"/>
                    <a:pt x="3440" y="2473"/>
                    <a:pt x="3399" y="2390"/>
                  </a:cubicBezTo>
                  <a:cubicBezTo>
                    <a:pt x="3385" y="2362"/>
                    <a:pt x="3358" y="2335"/>
                    <a:pt x="3385" y="2307"/>
                  </a:cubicBezTo>
                  <a:cubicBezTo>
                    <a:pt x="3399" y="2294"/>
                    <a:pt x="3440" y="2280"/>
                    <a:pt x="3454" y="2280"/>
                  </a:cubicBezTo>
                  <a:cubicBezTo>
                    <a:pt x="3495" y="2294"/>
                    <a:pt x="3523" y="2294"/>
                    <a:pt x="3550" y="2294"/>
                  </a:cubicBezTo>
                  <a:cubicBezTo>
                    <a:pt x="3651" y="2313"/>
                    <a:pt x="3751" y="2322"/>
                    <a:pt x="3849" y="2322"/>
                  </a:cubicBezTo>
                  <a:cubicBezTo>
                    <a:pt x="4045" y="2322"/>
                    <a:pt x="4238" y="2285"/>
                    <a:pt x="4431" y="2212"/>
                  </a:cubicBezTo>
                  <a:cubicBezTo>
                    <a:pt x="4734" y="2115"/>
                    <a:pt x="5022" y="1977"/>
                    <a:pt x="5297" y="1799"/>
                  </a:cubicBezTo>
                  <a:cubicBezTo>
                    <a:pt x="5422" y="1730"/>
                    <a:pt x="5532" y="1647"/>
                    <a:pt x="5655" y="1564"/>
                  </a:cubicBezTo>
                  <a:cubicBezTo>
                    <a:pt x="5724" y="1496"/>
                    <a:pt x="5710" y="1414"/>
                    <a:pt x="5627" y="1386"/>
                  </a:cubicBezTo>
                  <a:cubicBezTo>
                    <a:pt x="5352" y="1276"/>
                    <a:pt x="5077" y="1179"/>
                    <a:pt x="4774" y="1152"/>
                  </a:cubicBezTo>
                  <a:cubicBezTo>
                    <a:pt x="4734" y="1150"/>
                    <a:pt x="4694" y="1149"/>
                    <a:pt x="4655" y="1149"/>
                  </a:cubicBezTo>
                  <a:cubicBezTo>
                    <a:pt x="4451" y="1149"/>
                    <a:pt x="4253" y="1177"/>
                    <a:pt x="4046" y="1234"/>
                  </a:cubicBezTo>
                  <a:cubicBezTo>
                    <a:pt x="3982" y="1255"/>
                    <a:pt x="3927" y="1285"/>
                    <a:pt x="3867" y="1285"/>
                  </a:cubicBezTo>
                  <a:cubicBezTo>
                    <a:pt x="3849" y="1285"/>
                    <a:pt x="3830" y="1282"/>
                    <a:pt x="3811" y="1276"/>
                  </a:cubicBezTo>
                  <a:cubicBezTo>
                    <a:pt x="3798" y="1262"/>
                    <a:pt x="3798" y="1249"/>
                    <a:pt x="3798" y="1234"/>
                  </a:cubicBezTo>
                  <a:cubicBezTo>
                    <a:pt x="3798" y="1152"/>
                    <a:pt x="3826" y="1097"/>
                    <a:pt x="3853" y="1028"/>
                  </a:cubicBezTo>
                  <a:cubicBezTo>
                    <a:pt x="3936" y="849"/>
                    <a:pt x="4004" y="656"/>
                    <a:pt x="4018" y="451"/>
                  </a:cubicBezTo>
                  <a:cubicBezTo>
                    <a:pt x="4031" y="326"/>
                    <a:pt x="4031" y="203"/>
                    <a:pt x="4004" y="93"/>
                  </a:cubicBezTo>
                  <a:cubicBezTo>
                    <a:pt x="3983" y="31"/>
                    <a:pt x="3947" y="0"/>
                    <a:pt x="3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1"/>
            <p:cNvSpPr/>
            <p:nvPr/>
          </p:nvSpPr>
          <p:spPr>
            <a:xfrm>
              <a:off x="2265550" y="874775"/>
              <a:ext cx="117650" cy="99775"/>
            </a:xfrm>
            <a:custGeom>
              <a:avLst/>
              <a:gdLst/>
              <a:ahLst/>
              <a:cxnLst/>
              <a:rect l="l" t="t" r="r" b="b"/>
              <a:pathLst>
                <a:path w="4706" h="3991" extrusionOk="0">
                  <a:moveTo>
                    <a:pt x="2504" y="0"/>
                  </a:moveTo>
                  <a:cubicBezTo>
                    <a:pt x="2462" y="0"/>
                    <a:pt x="2449" y="41"/>
                    <a:pt x="2435" y="69"/>
                  </a:cubicBezTo>
                  <a:cubicBezTo>
                    <a:pt x="2422" y="83"/>
                    <a:pt x="2422" y="96"/>
                    <a:pt x="2422" y="110"/>
                  </a:cubicBezTo>
                  <a:cubicBezTo>
                    <a:pt x="2380" y="358"/>
                    <a:pt x="2312" y="591"/>
                    <a:pt x="2229" y="826"/>
                  </a:cubicBezTo>
                  <a:cubicBezTo>
                    <a:pt x="2187" y="936"/>
                    <a:pt x="2174" y="1059"/>
                    <a:pt x="2147" y="1169"/>
                  </a:cubicBezTo>
                  <a:cubicBezTo>
                    <a:pt x="2132" y="1211"/>
                    <a:pt x="2147" y="1266"/>
                    <a:pt x="2105" y="1279"/>
                  </a:cubicBezTo>
                  <a:cubicBezTo>
                    <a:pt x="2050" y="1279"/>
                    <a:pt x="2022" y="1239"/>
                    <a:pt x="1982" y="1211"/>
                  </a:cubicBezTo>
                  <a:cubicBezTo>
                    <a:pt x="1857" y="1114"/>
                    <a:pt x="1720" y="1032"/>
                    <a:pt x="1582" y="963"/>
                  </a:cubicBezTo>
                  <a:cubicBezTo>
                    <a:pt x="1211" y="771"/>
                    <a:pt x="798" y="729"/>
                    <a:pt x="386" y="729"/>
                  </a:cubicBezTo>
                  <a:cubicBezTo>
                    <a:pt x="303" y="729"/>
                    <a:pt x="206" y="743"/>
                    <a:pt x="124" y="757"/>
                  </a:cubicBezTo>
                  <a:cubicBezTo>
                    <a:pt x="41" y="771"/>
                    <a:pt x="0" y="853"/>
                    <a:pt x="28" y="936"/>
                  </a:cubicBezTo>
                  <a:cubicBezTo>
                    <a:pt x="28" y="949"/>
                    <a:pt x="28" y="963"/>
                    <a:pt x="41" y="977"/>
                  </a:cubicBezTo>
                  <a:cubicBezTo>
                    <a:pt x="206" y="1321"/>
                    <a:pt x="426" y="1609"/>
                    <a:pt x="757" y="1789"/>
                  </a:cubicBezTo>
                  <a:cubicBezTo>
                    <a:pt x="977" y="1899"/>
                    <a:pt x="1197" y="1995"/>
                    <a:pt x="1431" y="2077"/>
                  </a:cubicBezTo>
                  <a:cubicBezTo>
                    <a:pt x="1582" y="2132"/>
                    <a:pt x="1582" y="2160"/>
                    <a:pt x="1486" y="2284"/>
                  </a:cubicBezTo>
                  <a:cubicBezTo>
                    <a:pt x="1389" y="2407"/>
                    <a:pt x="1307" y="2518"/>
                    <a:pt x="1211" y="2628"/>
                  </a:cubicBezTo>
                  <a:cubicBezTo>
                    <a:pt x="936" y="2972"/>
                    <a:pt x="812" y="3385"/>
                    <a:pt x="729" y="3811"/>
                  </a:cubicBezTo>
                  <a:cubicBezTo>
                    <a:pt x="716" y="3838"/>
                    <a:pt x="716" y="3866"/>
                    <a:pt x="716" y="3893"/>
                  </a:cubicBezTo>
                  <a:cubicBezTo>
                    <a:pt x="716" y="3946"/>
                    <a:pt x="755" y="3990"/>
                    <a:pt x="804" y="3990"/>
                  </a:cubicBezTo>
                  <a:cubicBezTo>
                    <a:pt x="820" y="3990"/>
                    <a:pt x="837" y="3986"/>
                    <a:pt x="853" y="3976"/>
                  </a:cubicBezTo>
                  <a:cubicBezTo>
                    <a:pt x="922" y="3948"/>
                    <a:pt x="1004" y="3908"/>
                    <a:pt x="1073" y="3866"/>
                  </a:cubicBezTo>
                  <a:cubicBezTo>
                    <a:pt x="1444" y="3605"/>
                    <a:pt x="1761" y="3275"/>
                    <a:pt x="2022" y="2890"/>
                  </a:cubicBezTo>
                  <a:cubicBezTo>
                    <a:pt x="2064" y="2820"/>
                    <a:pt x="2105" y="2738"/>
                    <a:pt x="2187" y="2669"/>
                  </a:cubicBezTo>
                  <a:cubicBezTo>
                    <a:pt x="2229" y="2683"/>
                    <a:pt x="2242" y="2724"/>
                    <a:pt x="2257" y="2765"/>
                  </a:cubicBezTo>
                  <a:cubicBezTo>
                    <a:pt x="2352" y="3040"/>
                    <a:pt x="2545" y="3247"/>
                    <a:pt x="2738" y="3426"/>
                  </a:cubicBezTo>
                  <a:cubicBezTo>
                    <a:pt x="2958" y="3632"/>
                    <a:pt x="3205" y="3756"/>
                    <a:pt x="3453" y="3921"/>
                  </a:cubicBezTo>
                  <a:cubicBezTo>
                    <a:pt x="3467" y="3935"/>
                    <a:pt x="3495" y="3948"/>
                    <a:pt x="3522" y="3948"/>
                  </a:cubicBezTo>
                  <a:cubicBezTo>
                    <a:pt x="3539" y="3954"/>
                    <a:pt x="3556" y="3957"/>
                    <a:pt x="3571" y="3957"/>
                  </a:cubicBezTo>
                  <a:cubicBezTo>
                    <a:pt x="3631" y="3957"/>
                    <a:pt x="3679" y="3915"/>
                    <a:pt x="3701" y="3838"/>
                  </a:cubicBezTo>
                  <a:cubicBezTo>
                    <a:pt x="3728" y="3756"/>
                    <a:pt x="3756" y="3660"/>
                    <a:pt x="3743" y="3563"/>
                  </a:cubicBezTo>
                  <a:cubicBezTo>
                    <a:pt x="3715" y="3398"/>
                    <a:pt x="3673" y="3233"/>
                    <a:pt x="3591" y="3082"/>
                  </a:cubicBezTo>
                  <a:cubicBezTo>
                    <a:pt x="3453" y="2862"/>
                    <a:pt x="3315" y="2642"/>
                    <a:pt x="3137" y="2462"/>
                  </a:cubicBezTo>
                  <a:cubicBezTo>
                    <a:pt x="3095" y="2422"/>
                    <a:pt x="3055" y="2367"/>
                    <a:pt x="3013" y="2325"/>
                  </a:cubicBezTo>
                  <a:lnTo>
                    <a:pt x="3013" y="2284"/>
                  </a:lnTo>
                  <a:cubicBezTo>
                    <a:pt x="3013" y="2270"/>
                    <a:pt x="3040" y="2257"/>
                    <a:pt x="3055" y="2257"/>
                  </a:cubicBezTo>
                  <a:cubicBezTo>
                    <a:pt x="3150" y="2257"/>
                    <a:pt x="3247" y="2257"/>
                    <a:pt x="3343" y="2242"/>
                  </a:cubicBezTo>
                  <a:cubicBezTo>
                    <a:pt x="3838" y="2202"/>
                    <a:pt x="4265" y="2009"/>
                    <a:pt x="4623" y="1651"/>
                  </a:cubicBezTo>
                  <a:cubicBezTo>
                    <a:pt x="4651" y="1624"/>
                    <a:pt x="4664" y="1596"/>
                    <a:pt x="4691" y="1569"/>
                  </a:cubicBezTo>
                  <a:cubicBezTo>
                    <a:pt x="4706" y="1541"/>
                    <a:pt x="4691" y="1486"/>
                    <a:pt x="4664" y="1459"/>
                  </a:cubicBezTo>
                  <a:cubicBezTo>
                    <a:pt x="4636" y="1444"/>
                    <a:pt x="4596" y="1431"/>
                    <a:pt x="4568" y="1431"/>
                  </a:cubicBezTo>
                  <a:cubicBezTo>
                    <a:pt x="4351" y="1401"/>
                    <a:pt x="4135" y="1375"/>
                    <a:pt x="3919" y="1375"/>
                  </a:cubicBezTo>
                  <a:cubicBezTo>
                    <a:pt x="3736" y="1375"/>
                    <a:pt x="3554" y="1394"/>
                    <a:pt x="3371" y="1444"/>
                  </a:cubicBezTo>
                  <a:cubicBezTo>
                    <a:pt x="3275" y="1486"/>
                    <a:pt x="3165" y="1499"/>
                    <a:pt x="3055" y="1527"/>
                  </a:cubicBezTo>
                  <a:cubicBezTo>
                    <a:pt x="3047" y="1530"/>
                    <a:pt x="3039" y="1531"/>
                    <a:pt x="3032" y="1531"/>
                  </a:cubicBezTo>
                  <a:cubicBezTo>
                    <a:pt x="2999" y="1531"/>
                    <a:pt x="2972" y="1506"/>
                    <a:pt x="2972" y="1472"/>
                  </a:cubicBezTo>
                  <a:cubicBezTo>
                    <a:pt x="2958" y="1046"/>
                    <a:pt x="2793" y="661"/>
                    <a:pt x="2655" y="276"/>
                  </a:cubicBezTo>
                  <a:cubicBezTo>
                    <a:pt x="2628" y="193"/>
                    <a:pt x="2587" y="110"/>
                    <a:pt x="2559" y="41"/>
                  </a:cubicBezTo>
                  <a:cubicBezTo>
                    <a:pt x="2545" y="28"/>
                    <a:pt x="2518" y="0"/>
                    <a:pt x="2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1"/>
            <p:cNvSpPr/>
            <p:nvPr/>
          </p:nvSpPr>
          <p:spPr>
            <a:xfrm>
              <a:off x="2281700" y="1088700"/>
              <a:ext cx="19975" cy="25025"/>
            </a:xfrm>
            <a:custGeom>
              <a:avLst/>
              <a:gdLst/>
              <a:ahLst/>
              <a:cxnLst/>
              <a:rect l="l" t="t" r="r" b="b"/>
              <a:pathLst>
                <a:path w="799" h="1001" extrusionOk="0">
                  <a:moveTo>
                    <a:pt x="633" y="1"/>
                  </a:moveTo>
                  <a:cubicBezTo>
                    <a:pt x="551" y="1"/>
                    <a:pt x="496" y="56"/>
                    <a:pt x="441" y="138"/>
                  </a:cubicBezTo>
                  <a:cubicBezTo>
                    <a:pt x="331" y="331"/>
                    <a:pt x="221" y="551"/>
                    <a:pt x="55" y="729"/>
                  </a:cubicBezTo>
                  <a:cubicBezTo>
                    <a:pt x="0" y="784"/>
                    <a:pt x="15" y="881"/>
                    <a:pt x="55" y="936"/>
                  </a:cubicBezTo>
                  <a:cubicBezTo>
                    <a:pt x="82" y="979"/>
                    <a:pt x="129" y="1001"/>
                    <a:pt x="181" y="1001"/>
                  </a:cubicBezTo>
                  <a:cubicBezTo>
                    <a:pt x="212" y="1001"/>
                    <a:pt x="245" y="993"/>
                    <a:pt x="276" y="977"/>
                  </a:cubicBezTo>
                  <a:cubicBezTo>
                    <a:pt x="331" y="950"/>
                    <a:pt x="372" y="909"/>
                    <a:pt x="400" y="854"/>
                  </a:cubicBezTo>
                  <a:cubicBezTo>
                    <a:pt x="523" y="674"/>
                    <a:pt x="633" y="482"/>
                    <a:pt x="743" y="289"/>
                  </a:cubicBezTo>
                  <a:cubicBezTo>
                    <a:pt x="758" y="262"/>
                    <a:pt x="771" y="234"/>
                    <a:pt x="785" y="193"/>
                  </a:cubicBezTo>
                  <a:cubicBezTo>
                    <a:pt x="798" y="111"/>
                    <a:pt x="730" y="1"/>
                    <a:pt x="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1"/>
            <p:cNvSpPr/>
            <p:nvPr/>
          </p:nvSpPr>
          <p:spPr>
            <a:xfrm>
              <a:off x="1958400" y="1106600"/>
              <a:ext cx="18950" cy="21650"/>
            </a:xfrm>
            <a:custGeom>
              <a:avLst/>
              <a:gdLst/>
              <a:ahLst/>
              <a:cxnLst/>
              <a:rect l="l" t="t" r="r" b="b"/>
              <a:pathLst>
                <a:path w="758" h="866" extrusionOk="0">
                  <a:moveTo>
                    <a:pt x="207" y="0"/>
                  </a:moveTo>
                  <a:cubicBezTo>
                    <a:pt x="138" y="0"/>
                    <a:pt x="83" y="13"/>
                    <a:pt x="55" y="68"/>
                  </a:cubicBezTo>
                  <a:cubicBezTo>
                    <a:pt x="14" y="123"/>
                    <a:pt x="0" y="193"/>
                    <a:pt x="28" y="234"/>
                  </a:cubicBezTo>
                  <a:lnTo>
                    <a:pt x="440" y="811"/>
                  </a:lnTo>
                  <a:cubicBezTo>
                    <a:pt x="469" y="848"/>
                    <a:pt x="510" y="865"/>
                    <a:pt x="552" y="865"/>
                  </a:cubicBezTo>
                  <a:cubicBezTo>
                    <a:pt x="590" y="865"/>
                    <a:pt x="628" y="852"/>
                    <a:pt x="660" y="826"/>
                  </a:cubicBezTo>
                  <a:cubicBezTo>
                    <a:pt x="730" y="771"/>
                    <a:pt x="757" y="688"/>
                    <a:pt x="702" y="606"/>
                  </a:cubicBezTo>
                  <a:cubicBezTo>
                    <a:pt x="578" y="413"/>
                    <a:pt x="440" y="234"/>
                    <a:pt x="303" y="55"/>
                  </a:cubicBezTo>
                  <a:cubicBezTo>
                    <a:pt x="275" y="28"/>
                    <a:pt x="235" y="13"/>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1"/>
            <p:cNvSpPr/>
            <p:nvPr/>
          </p:nvSpPr>
          <p:spPr>
            <a:xfrm>
              <a:off x="2259350" y="1070850"/>
              <a:ext cx="14475" cy="23050"/>
            </a:xfrm>
            <a:custGeom>
              <a:avLst/>
              <a:gdLst/>
              <a:ahLst/>
              <a:cxnLst/>
              <a:rect l="l" t="t" r="r" b="b"/>
              <a:pathLst>
                <a:path w="579" h="922" extrusionOk="0">
                  <a:moveTo>
                    <a:pt x="411" y="0"/>
                  </a:moveTo>
                  <a:cubicBezTo>
                    <a:pt x="355" y="0"/>
                    <a:pt x="305" y="27"/>
                    <a:pt x="276" y="95"/>
                  </a:cubicBezTo>
                  <a:cubicBezTo>
                    <a:pt x="179" y="288"/>
                    <a:pt x="97" y="495"/>
                    <a:pt x="14" y="700"/>
                  </a:cubicBezTo>
                  <a:cubicBezTo>
                    <a:pt x="1" y="715"/>
                    <a:pt x="1" y="728"/>
                    <a:pt x="1" y="742"/>
                  </a:cubicBezTo>
                  <a:cubicBezTo>
                    <a:pt x="1" y="811"/>
                    <a:pt x="28" y="880"/>
                    <a:pt x="97" y="907"/>
                  </a:cubicBezTo>
                  <a:cubicBezTo>
                    <a:pt x="116" y="917"/>
                    <a:pt x="135" y="922"/>
                    <a:pt x="154" y="922"/>
                  </a:cubicBezTo>
                  <a:cubicBezTo>
                    <a:pt x="189" y="922"/>
                    <a:pt x="221" y="906"/>
                    <a:pt x="248" y="880"/>
                  </a:cubicBezTo>
                  <a:cubicBezTo>
                    <a:pt x="289" y="852"/>
                    <a:pt x="331" y="797"/>
                    <a:pt x="358" y="742"/>
                  </a:cubicBezTo>
                  <a:cubicBezTo>
                    <a:pt x="413" y="605"/>
                    <a:pt x="469" y="467"/>
                    <a:pt x="537" y="330"/>
                  </a:cubicBezTo>
                  <a:cubicBezTo>
                    <a:pt x="551" y="288"/>
                    <a:pt x="564" y="247"/>
                    <a:pt x="564" y="219"/>
                  </a:cubicBezTo>
                  <a:cubicBezTo>
                    <a:pt x="579" y="123"/>
                    <a:pt x="551" y="54"/>
                    <a:pt x="482" y="13"/>
                  </a:cubicBezTo>
                  <a:cubicBezTo>
                    <a:pt x="458" y="5"/>
                    <a:pt x="434"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1"/>
            <p:cNvSpPr/>
            <p:nvPr/>
          </p:nvSpPr>
          <p:spPr>
            <a:xfrm>
              <a:off x="2068450" y="1204500"/>
              <a:ext cx="17525" cy="21225"/>
            </a:xfrm>
            <a:custGeom>
              <a:avLst/>
              <a:gdLst/>
              <a:ahLst/>
              <a:cxnLst/>
              <a:rect l="l" t="t" r="r" b="b"/>
              <a:pathLst>
                <a:path w="701" h="849" extrusionOk="0">
                  <a:moveTo>
                    <a:pt x="162" y="1"/>
                  </a:moveTo>
                  <a:cubicBezTo>
                    <a:pt x="133" y="1"/>
                    <a:pt x="106" y="8"/>
                    <a:pt x="83" y="19"/>
                  </a:cubicBezTo>
                  <a:cubicBezTo>
                    <a:pt x="28" y="46"/>
                    <a:pt x="1" y="129"/>
                    <a:pt x="1" y="197"/>
                  </a:cubicBezTo>
                  <a:cubicBezTo>
                    <a:pt x="15" y="239"/>
                    <a:pt x="28" y="280"/>
                    <a:pt x="56" y="307"/>
                  </a:cubicBezTo>
                  <a:cubicBezTo>
                    <a:pt x="152" y="459"/>
                    <a:pt x="263" y="610"/>
                    <a:pt x="373" y="762"/>
                  </a:cubicBezTo>
                  <a:cubicBezTo>
                    <a:pt x="400" y="803"/>
                    <a:pt x="441" y="830"/>
                    <a:pt x="483" y="844"/>
                  </a:cubicBezTo>
                  <a:cubicBezTo>
                    <a:pt x="493" y="847"/>
                    <a:pt x="504" y="848"/>
                    <a:pt x="514" y="848"/>
                  </a:cubicBezTo>
                  <a:cubicBezTo>
                    <a:pt x="613" y="848"/>
                    <a:pt x="700" y="737"/>
                    <a:pt x="675" y="637"/>
                  </a:cubicBezTo>
                  <a:cubicBezTo>
                    <a:pt x="661" y="597"/>
                    <a:pt x="648" y="555"/>
                    <a:pt x="620" y="527"/>
                  </a:cubicBezTo>
                  <a:lnTo>
                    <a:pt x="331" y="115"/>
                  </a:lnTo>
                  <a:cubicBezTo>
                    <a:pt x="318" y="87"/>
                    <a:pt x="290" y="60"/>
                    <a:pt x="276" y="46"/>
                  </a:cubicBezTo>
                  <a:cubicBezTo>
                    <a:pt x="244" y="14"/>
                    <a:pt x="202"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1"/>
            <p:cNvSpPr/>
            <p:nvPr/>
          </p:nvSpPr>
          <p:spPr>
            <a:xfrm>
              <a:off x="2140000" y="1123350"/>
              <a:ext cx="10000" cy="22125"/>
            </a:xfrm>
            <a:custGeom>
              <a:avLst/>
              <a:gdLst/>
              <a:ahLst/>
              <a:cxnLst/>
              <a:rect l="l" t="t" r="r" b="b"/>
              <a:pathLst>
                <a:path w="400" h="885" extrusionOk="0">
                  <a:moveTo>
                    <a:pt x="160" y="0"/>
                  </a:moveTo>
                  <a:cubicBezTo>
                    <a:pt x="148" y="0"/>
                    <a:pt x="136" y="2"/>
                    <a:pt x="125" y="4"/>
                  </a:cubicBezTo>
                  <a:cubicBezTo>
                    <a:pt x="70" y="18"/>
                    <a:pt x="28" y="59"/>
                    <a:pt x="15" y="114"/>
                  </a:cubicBezTo>
                  <a:cubicBezTo>
                    <a:pt x="0" y="156"/>
                    <a:pt x="0" y="183"/>
                    <a:pt x="0" y="224"/>
                  </a:cubicBezTo>
                  <a:cubicBezTo>
                    <a:pt x="28" y="389"/>
                    <a:pt x="42" y="554"/>
                    <a:pt x="70" y="719"/>
                  </a:cubicBezTo>
                  <a:cubicBezTo>
                    <a:pt x="83" y="829"/>
                    <a:pt x="138" y="884"/>
                    <a:pt x="220" y="884"/>
                  </a:cubicBezTo>
                  <a:cubicBezTo>
                    <a:pt x="303" y="884"/>
                    <a:pt x="385" y="816"/>
                    <a:pt x="400" y="692"/>
                  </a:cubicBezTo>
                  <a:lnTo>
                    <a:pt x="400" y="609"/>
                  </a:lnTo>
                  <a:cubicBezTo>
                    <a:pt x="385" y="472"/>
                    <a:pt x="358" y="334"/>
                    <a:pt x="345" y="183"/>
                  </a:cubicBezTo>
                  <a:cubicBezTo>
                    <a:pt x="330" y="141"/>
                    <a:pt x="317" y="101"/>
                    <a:pt x="303" y="73"/>
                  </a:cubicBezTo>
                  <a:cubicBezTo>
                    <a:pt x="280" y="27"/>
                    <a:pt x="219"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1"/>
            <p:cNvSpPr/>
            <p:nvPr/>
          </p:nvSpPr>
          <p:spPr>
            <a:xfrm>
              <a:off x="2113850" y="1008850"/>
              <a:ext cx="10025" cy="22150"/>
            </a:xfrm>
            <a:custGeom>
              <a:avLst/>
              <a:gdLst/>
              <a:ahLst/>
              <a:cxnLst/>
              <a:rect l="l" t="t" r="r" b="b"/>
              <a:pathLst>
                <a:path w="401" h="886" extrusionOk="0">
                  <a:moveTo>
                    <a:pt x="180" y="0"/>
                  </a:moveTo>
                  <a:cubicBezTo>
                    <a:pt x="170" y="0"/>
                    <a:pt x="161" y="1"/>
                    <a:pt x="153" y="3"/>
                  </a:cubicBezTo>
                  <a:cubicBezTo>
                    <a:pt x="70" y="3"/>
                    <a:pt x="15" y="71"/>
                    <a:pt x="1" y="154"/>
                  </a:cubicBezTo>
                  <a:cubicBezTo>
                    <a:pt x="1" y="361"/>
                    <a:pt x="28" y="566"/>
                    <a:pt x="70" y="773"/>
                  </a:cubicBezTo>
                  <a:cubicBezTo>
                    <a:pt x="82" y="846"/>
                    <a:pt x="136" y="886"/>
                    <a:pt x="205" y="886"/>
                  </a:cubicBezTo>
                  <a:cubicBezTo>
                    <a:pt x="215" y="886"/>
                    <a:pt x="225" y="885"/>
                    <a:pt x="235" y="883"/>
                  </a:cubicBezTo>
                  <a:cubicBezTo>
                    <a:pt x="318" y="883"/>
                    <a:pt x="373" y="814"/>
                    <a:pt x="400" y="649"/>
                  </a:cubicBezTo>
                  <a:cubicBezTo>
                    <a:pt x="373" y="511"/>
                    <a:pt x="358" y="306"/>
                    <a:pt x="318" y="113"/>
                  </a:cubicBezTo>
                  <a:cubicBezTo>
                    <a:pt x="305" y="41"/>
                    <a:pt x="241"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1"/>
            <p:cNvSpPr/>
            <p:nvPr/>
          </p:nvSpPr>
          <p:spPr>
            <a:xfrm>
              <a:off x="2203975" y="1159400"/>
              <a:ext cx="14475" cy="19225"/>
            </a:xfrm>
            <a:custGeom>
              <a:avLst/>
              <a:gdLst/>
              <a:ahLst/>
              <a:cxnLst/>
              <a:rect l="l" t="t" r="r" b="b"/>
              <a:pathLst>
                <a:path w="579" h="769" extrusionOk="0">
                  <a:moveTo>
                    <a:pt x="400" y="0"/>
                  </a:moveTo>
                  <a:cubicBezTo>
                    <a:pt x="353" y="0"/>
                    <a:pt x="307" y="22"/>
                    <a:pt x="275" y="62"/>
                  </a:cubicBezTo>
                  <a:cubicBezTo>
                    <a:pt x="152" y="213"/>
                    <a:pt x="83" y="378"/>
                    <a:pt x="14" y="530"/>
                  </a:cubicBezTo>
                  <a:cubicBezTo>
                    <a:pt x="0" y="640"/>
                    <a:pt x="28" y="708"/>
                    <a:pt x="97" y="750"/>
                  </a:cubicBezTo>
                  <a:cubicBezTo>
                    <a:pt x="118" y="762"/>
                    <a:pt x="142" y="768"/>
                    <a:pt x="166" y="768"/>
                  </a:cubicBezTo>
                  <a:cubicBezTo>
                    <a:pt x="220" y="768"/>
                    <a:pt x="275" y="738"/>
                    <a:pt x="303" y="680"/>
                  </a:cubicBezTo>
                  <a:cubicBezTo>
                    <a:pt x="385" y="543"/>
                    <a:pt x="468" y="392"/>
                    <a:pt x="537" y="240"/>
                  </a:cubicBezTo>
                  <a:cubicBezTo>
                    <a:pt x="578" y="158"/>
                    <a:pt x="550" y="75"/>
                    <a:pt x="495" y="34"/>
                  </a:cubicBezTo>
                  <a:cubicBezTo>
                    <a:pt x="467" y="11"/>
                    <a:pt x="433"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1"/>
            <p:cNvSpPr/>
            <p:nvPr/>
          </p:nvSpPr>
          <p:spPr>
            <a:xfrm>
              <a:off x="2321950" y="1020875"/>
              <a:ext cx="13100" cy="17975"/>
            </a:xfrm>
            <a:custGeom>
              <a:avLst/>
              <a:gdLst/>
              <a:ahLst/>
              <a:cxnLst/>
              <a:rect l="l" t="t" r="r" b="b"/>
              <a:pathLst>
                <a:path w="524" h="719" extrusionOk="0">
                  <a:moveTo>
                    <a:pt x="344" y="0"/>
                  </a:moveTo>
                  <a:cubicBezTo>
                    <a:pt x="300" y="0"/>
                    <a:pt x="260" y="16"/>
                    <a:pt x="234" y="58"/>
                  </a:cubicBezTo>
                  <a:cubicBezTo>
                    <a:pt x="138" y="210"/>
                    <a:pt x="56" y="361"/>
                    <a:pt x="14" y="540"/>
                  </a:cubicBezTo>
                  <a:cubicBezTo>
                    <a:pt x="1" y="608"/>
                    <a:pt x="56" y="678"/>
                    <a:pt x="111" y="705"/>
                  </a:cubicBezTo>
                  <a:cubicBezTo>
                    <a:pt x="133" y="714"/>
                    <a:pt x="156" y="719"/>
                    <a:pt x="178" y="719"/>
                  </a:cubicBezTo>
                  <a:cubicBezTo>
                    <a:pt x="222" y="719"/>
                    <a:pt x="262" y="700"/>
                    <a:pt x="289" y="663"/>
                  </a:cubicBezTo>
                  <a:cubicBezTo>
                    <a:pt x="303" y="650"/>
                    <a:pt x="317" y="623"/>
                    <a:pt x="331" y="608"/>
                  </a:cubicBezTo>
                  <a:cubicBezTo>
                    <a:pt x="399" y="485"/>
                    <a:pt x="454" y="361"/>
                    <a:pt x="496" y="278"/>
                  </a:cubicBezTo>
                  <a:cubicBezTo>
                    <a:pt x="523" y="140"/>
                    <a:pt x="496" y="58"/>
                    <a:pt x="427" y="17"/>
                  </a:cubicBezTo>
                  <a:cubicBezTo>
                    <a:pt x="400" y="7"/>
                    <a:pt x="37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1"/>
            <p:cNvSpPr/>
            <p:nvPr/>
          </p:nvSpPr>
          <p:spPr>
            <a:xfrm>
              <a:off x="2093225" y="1048675"/>
              <a:ext cx="9325" cy="16375"/>
            </a:xfrm>
            <a:custGeom>
              <a:avLst/>
              <a:gdLst/>
              <a:ahLst/>
              <a:cxnLst/>
              <a:rect l="l" t="t" r="r" b="b"/>
              <a:pathLst>
                <a:path w="373" h="655" extrusionOk="0">
                  <a:moveTo>
                    <a:pt x="164" y="1"/>
                  </a:moveTo>
                  <a:cubicBezTo>
                    <a:pt x="150" y="1"/>
                    <a:pt x="137" y="3"/>
                    <a:pt x="125" y="6"/>
                  </a:cubicBezTo>
                  <a:cubicBezTo>
                    <a:pt x="55" y="33"/>
                    <a:pt x="0" y="74"/>
                    <a:pt x="0" y="143"/>
                  </a:cubicBezTo>
                  <a:cubicBezTo>
                    <a:pt x="0" y="294"/>
                    <a:pt x="14" y="432"/>
                    <a:pt x="70" y="569"/>
                  </a:cubicBezTo>
                  <a:cubicBezTo>
                    <a:pt x="93" y="617"/>
                    <a:pt x="158" y="655"/>
                    <a:pt x="211" y="655"/>
                  </a:cubicBezTo>
                  <a:cubicBezTo>
                    <a:pt x="219" y="655"/>
                    <a:pt x="227" y="654"/>
                    <a:pt x="235" y="652"/>
                  </a:cubicBezTo>
                  <a:cubicBezTo>
                    <a:pt x="303" y="624"/>
                    <a:pt x="358" y="584"/>
                    <a:pt x="372" y="474"/>
                  </a:cubicBezTo>
                  <a:cubicBezTo>
                    <a:pt x="372" y="364"/>
                    <a:pt x="358" y="212"/>
                    <a:pt x="290" y="74"/>
                  </a:cubicBezTo>
                  <a:cubicBezTo>
                    <a:pt x="257" y="21"/>
                    <a:pt x="209"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1"/>
            <p:cNvSpPr/>
            <p:nvPr/>
          </p:nvSpPr>
          <p:spPr>
            <a:xfrm>
              <a:off x="2030300" y="1135550"/>
              <a:ext cx="12025" cy="14400"/>
            </a:xfrm>
            <a:custGeom>
              <a:avLst/>
              <a:gdLst/>
              <a:ahLst/>
              <a:cxnLst/>
              <a:rect l="l" t="t" r="r" b="b"/>
              <a:pathLst>
                <a:path w="481" h="576" extrusionOk="0">
                  <a:moveTo>
                    <a:pt x="181" y="0"/>
                  </a:moveTo>
                  <a:cubicBezTo>
                    <a:pt x="141" y="0"/>
                    <a:pt x="100" y="15"/>
                    <a:pt x="68" y="39"/>
                  </a:cubicBezTo>
                  <a:cubicBezTo>
                    <a:pt x="28" y="80"/>
                    <a:pt x="0" y="163"/>
                    <a:pt x="13" y="218"/>
                  </a:cubicBezTo>
                  <a:cubicBezTo>
                    <a:pt x="55" y="341"/>
                    <a:pt x="123" y="438"/>
                    <a:pt x="220" y="534"/>
                  </a:cubicBezTo>
                  <a:cubicBezTo>
                    <a:pt x="246" y="561"/>
                    <a:pt x="278" y="576"/>
                    <a:pt x="313" y="576"/>
                  </a:cubicBezTo>
                  <a:cubicBezTo>
                    <a:pt x="332" y="576"/>
                    <a:pt x="351" y="571"/>
                    <a:pt x="371" y="561"/>
                  </a:cubicBezTo>
                  <a:cubicBezTo>
                    <a:pt x="440" y="534"/>
                    <a:pt x="468" y="493"/>
                    <a:pt x="481" y="424"/>
                  </a:cubicBezTo>
                  <a:lnTo>
                    <a:pt x="481" y="383"/>
                  </a:lnTo>
                  <a:cubicBezTo>
                    <a:pt x="440" y="245"/>
                    <a:pt x="371" y="121"/>
                    <a:pt x="261" y="25"/>
                  </a:cubicBezTo>
                  <a:cubicBezTo>
                    <a:pt x="238" y="8"/>
                    <a:pt x="210"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1"/>
            <p:cNvSpPr/>
            <p:nvPr/>
          </p:nvSpPr>
          <p:spPr>
            <a:xfrm>
              <a:off x="1983150" y="1046800"/>
              <a:ext cx="11400" cy="13525"/>
            </a:xfrm>
            <a:custGeom>
              <a:avLst/>
              <a:gdLst/>
              <a:ahLst/>
              <a:cxnLst/>
              <a:rect l="l" t="t" r="r" b="b"/>
              <a:pathLst>
                <a:path w="456" h="541" extrusionOk="0">
                  <a:moveTo>
                    <a:pt x="170" y="0"/>
                  </a:moveTo>
                  <a:cubicBezTo>
                    <a:pt x="90" y="0"/>
                    <a:pt x="11" y="67"/>
                    <a:pt x="1" y="149"/>
                  </a:cubicBezTo>
                  <a:cubicBezTo>
                    <a:pt x="1" y="273"/>
                    <a:pt x="138" y="507"/>
                    <a:pt x="248" y="534"/>
                  </a:cubicBezTo>
                  <a:cubicBezTo>
                    <a:pt x="263" y="538"/>
                    <a:pt x="278" y="540"/>
                    <a:pt x="292" y="540"/>
                  </a:cubicBezTo>
                  <a:cubicBezTo>
                    <a:pt x="372" y="540"/>
                    <a:pt x="443" y="479"/>
                    <a:pt x="455" y="397"/>
                  </a:cubicBezTo>
                  <a:lnTo>
                    <a:pt x="455" y="356"/>
                  </a:lnTo>
                  <a:cubicBezTo>
                    <a:pt x="413" y="218"/>
                    <a:pt x="345" y="108"/>
                    <a:pt x="248" y="26"/>
                  </a:cubicBezTo>
                  <a:cubicBezTo>
                    <a:pt x="224" y="8"/>
                    <a:pt x="197"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8" name="Google Shape;3588;p31"/>
          <p:cNvSpPr/>
          <p:nvPr/>
        </p:nvSpPr>
        <p:spPr>
          <a:xfrm rot="10800000">
            <a:off x="-2022503" y="4690012"/>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1"/>
          <p:cNvSpPr/>
          <p:nvPr/>
        </p:nvSpPr>
        <p:spPr>
          <a:xfrm rot="10800000">
            <a:off x="-158357" y="4370271"/>
            <a:ext cx="389663" cy="207064"/>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0" name="Google Shape;3590;p31"/>
          <p:cNvGrpSpPr/>
          <p:nvPr/>
        </p:nvGrpSpPr>
        <p:grpSpPr>
          <a:xfrm rot="-6067296">
            <a:off x="6219134" y="-590658"/>
            <a:ext cx="1200721" cy="1182743"/>
            <a:chOff x="960250" y="302050"/>
            <a:chExt cx="721300" cy="710500"/>
          </a:xfrm>
        </p:grpSpPr>
        <p:sp>
          <p:nvSpPr>
            <p:cNvPr id="3591" name="Google Shape;3591;p31"/>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1"/>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1"/>
            <p:cNvSpPr/>
            <p:nvPr/>
          </p:nvSpPr>
          <p:spPr>
            <a:xfrm>
              <a:off x="961300" y="563475"/>
              <a:ext cx="49200" cy="51600"/>
            </a:xfrm>
            <a:custGeom>
              <a:avLst/>
              <a:gdLst/>
              <a:ahLst/>
              <a:cxnLst/>
              <a:rect l="l" t="t" r="r" b="b"/>
              <a:pathLst>
                <a:path w="1968" h="2064" extrusionOk="0">
                  <a:moveTo>
                    <a:pt x="1569" y="1"/>
                  </a:moveTo>
                  <a:lnTo>
                    <a:pt x="1569" y="1"/>
                  </a:lnTo>
                  <a:cubicBezTo>
                    <a:pt x="1101" y="249"/>
                    <a:pt x="634" y="496"/>
                    <a:pt x="151" y="744"/>
                  </a:cubicBezTo>
                  <a:cubicBezTo>
                    <a:pt x="96" y="896"/>
                    <a:pt x="41" y="1033"/>
                    <a:pt x="1" y="1184"/>
                  </a:cubicBezTo>
                  <a:cubicBezTo>
                    <a:pt x="289" y="1474"/>
                    <a:pt x="592" y="1762"/>
                    <a:pt x="894" y="2037"/>
                  </a:cubicBezTo>
                  <a:cubicBezTo>
                    <a:pt x="913" y="2056"/>
                    <a:pt x="951" y="2063"/>
                    <a:pt x="993" y="2063"/>
                  </a:cubicBezTo>
                  <a:cubicBezTo>
                    <a:pt x="1043" y="2063"/>
                    <a:pt x="1099" y="2052"/>
                    <a:pt x="1129" y="2037"/>
                  </a:cubicBezTo>
                  <a:cubicBezTo>
                    <a:pt x="1720" y="1707"/>
                    <a:pt x="1968" y="634"/>
                    <a:pt x="1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1"/>
            <p:cNvSpPr/>
            <p:nvPr/>
          </p:nvSpPr>
          <p:spPr>
            <a:xfrm>
              <a:off x="1369900" y="483900"/>
              <a:ext cx="97025" cy="89125"/>
            </a:xfrm>
            <a:custGeom>
              <a:avLst/>
              <a:gdLst/>
              <a:ahLst/>
              <a:cxnLst/>
              <a:rect l="l" t="t" r="r" b="b"/>
              <a:pathLst>
                <a:path w="3881" h="3565" extrusionOk="0">
                  <a:moveTo>
                    <a:pt x="1766" y="0"/>
                  </a:moveTo>
                  <a:cubicBezTo>
                    <a:pt x="1100" y="0"/>
                    <a:pt x="583" y="399"/>
                    <a:pt x="331" y="1135"/>
                  </a:cubicBezTo>
                  <a:cubicBezTo>
                    <a:pt x="1" y="2098"/>
                    <a:pt x="496" y="3171"/>
                    <a:pt x="1417" y="3473"/>
                  </a:cubicBezTo>
                  <a:cubicBezTo>
                    <a:pt x="1597" y="3535"/>
                    <a:pt x="1779" y="3564"/>
                    <a:pt x="1959" y="3564"/>
                  </a:cubicBezTo>
                  <a:cubicBezTo>
                    <a:pt x="2662" y="3564"/>
                    <a:pt x="3320" y="3118"/>
                    <a:pt x="3551" y="2428"/>
                  </a:cubicBezTo>
                  <a:cubicBezTo>
                    <a:pt x="3881" y="1437"/>
                    <a:pt x="3399" y="447"/>
                    <a:pt x="2422" y="116"/>
                  </a:cubicBezTo>
                  <a:cubicBezTo>
                    <a:pt x="2192" y="39"/>
                    <a:pt x="1972" y="0"/>
                    <a:pt x="1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1"/>
            <p:cNvSpPr/>
            <p:nvPr/>
          </p:nvSpPr>
          <p:spPr>
            <a:xfrm>
              <a:off x="1442825" y="640325"/>
              <a:ext cx="89100" cy="74425"/>
            </a:xfrm>
            <a:custGeom>
              <a:avLst/>
              <a:gdLst/>
              <a:ahLst/>
              <a:cxnLst/>
              <a:rect l="l" t="t" r="r" b="b"/>
              <a:pathLst>
                <a:path w="3564" h="2977" extrusionOk="0">
                  <a:moveTo>
                    <a:pt x="1841" y="1"/>
                  </a:moveTo>
                  <a:cubicBezTo>
                    <a:pt x="1157" y="1"/>
                    <a:pt x="503" y="399"/>
                    <a:pt x="276" y="1027"/>
                  </a:cubicBezTo>
                  <a:cubicBezTo>
                    <a:pt x="1" y="1770"/>
                    <a:pt x="441" y="2609"/>
                    <a:pt x="1239" y="2885"/>
                  </a:cubicBezTo>
                  <a:cubicBezTo>
                    <a:pt x="1418" y="2947"/>
                    <a:pt x="1604" y="2977"/>
                    <a:pt x="1788" y="2977"/>
                  </a:cubicBezTo>
                  <a:cubicBezTo>
                    <a:pt x="2450" y="2977"/>
                    <a:pt x="3087" y="2593"/>
                    <a:pt x="3303" y="1990"/>
                  </a:cubicBezTo>
                  <a:cubicBezTo>
                    <a:pt x="3563" y="1206"/>
                    <a:pt x="3165" y="366"/>
                    <a:pt x="2395" y="91"/>
                  </a:cubicBezTo>
                  <a:cubicBezTo>
                    <a:pt x="2213" y="30"/>
                    <a:pt x="2026" y="1"/>
                    <a:pt x="18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1"/>
            <p:cNvSpPr/>
            <p:nvPr/>
          </p:nvSpPr>
          <p:spPr>
            <a:xfrm>
              <a:off x="1395375" y="838150"/>
              <a:ext cx="93900" cy="73950"/>
            </a:xfrm>
            <a:custGeom>
              <a:avLst/>
              <a:gdLst/>
              <a:ahLst/>
              <a:cxnLst/>
              <a:rect l="l" t="t" r="r" b="b"/>
              <a:pathLst>
                <a:path w="3756" h="2958" extrusionOk="0">
                  <a:moveTo>
                    <a:pt x="2059" y="0"/>
                  </a:moveTo>
                  <a:cubicBezTo>
                    <a:pt x="1399" y="0"/>
                    <a:pt x="858" y="278"/>
                    <a:pt x="468" y="833"/>
                  </a:cubicBezTo>
                  <a:cubicBezTo>
                    <a:pt x="0" y="1493"/>
                    <a:pt x="178" y="2166"/>
                    <a:pt x="440" y="2841"/>
                  </a:cubicBezTo>
                  <a:cubicBezTo>
                    <a:pt x="464" y="2899"/>
                    <a:pt x="634" y="2957"/>
                    <a:pt x="753" y="2957"/>
                  </a:cubicBezTo>
                  <a:cubicBezTo>
                    <a:pt x="774" y="2957"/>
                    <a:pt x="794" y="2955"/>
                    <a:pt x="811" y="2951"/>
                  </a:cubicBezTo>
                  <a:cubicBezTo>
                    <a:pt x="1747" y="2676"/>
                    <a:pt x="2572" y="2208"/>
                    <a:pt x="3315" y="1589"/>
                  </a:cubicBezTo>
                  <a:cubicBezTo>
                    <a:pt x="3742" y="1245"/>
                    <a:pt x="3755" y="928"/>
                    <a:pt x="3370" y="530"/>
                  </a:cubicBezTo>
                  <a:cubicBezTo>
                    <a:pt x="3205" y="350"/>
                    <a:pt x="2985" y="240"/>
                    <a:pt x="2834" y="130"/>
                  </a:cubicBezTo>
                  <a:cubicBezTo>
                    <a:pt x="2587" y="75"/>
                    <a:pt x="2421" y="20"/>
                    <a:pt x="2242" y="7"/>
                  </a:cubicBezTo>
                  <a:cubicBezTo>
                    <a:pt x="2180" y="2"/>
                    <a:pt x="2119" y="0"/>
                    <a:pt x="2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1"/>
            <p:cNvSpPr/>
            <p:nvPr/>
          </p:nvSpPr>
          <p:spPr>
            <a:xfrm>
              <a:off x="1172475" y="589375"/>
              <a:ext cx="82225" cy="77275"/>
            </a:xfrm>
            <a:custGeom>
              <a:avLst/>
              <a:gdLst/>
              <a:ahLst/>
              <a:cxnLst/>
              <a:rect l="l" t="t" r="r" b="b"/>
              <a:pathLst>
                <a:path w="3289" h="3091" extrusionOk="0">
                  <a:moveTo>
                    <a:pt x="1368" y="1"/>
                  </a:moveTo>
                  <a:cubicBezTo>
                    <a:pt x="914" y="1"/>
                    <a:pt x="494" y="298"/>
                    <a:pt x="317" y="809"/>
                  </a:cubicBezTo>
                  <a:cubicBezTo>
                    <a:pt x="1" y="1703"/>
                    <a:pt x="454" y="2639"/>
                    <a:pt x="1349" y="2982"/>
                  </a:cubicBezTo>
                  <a:cubicBezTo>
                    <a:pt x="1537" y="3055"/>
                    <a:pt x="1725" y="3091"/>
                    <a:pt x="1906" y="3091"/>
                  </a:cubicBezTo>
                  <a:cubicBezTo>
                    <a:pt x="2308" y="3091"/>
                    <a:pt x="2675" y="2915"/>
                    <a:pt x="2931" y="2584"/>
                  </a:cubicBezTo>
                  <a:cubicBezTo>
                    <a:pt x="3275" y="2157"/>
                    <a:pt x="3289" y="1551"/>
                    <a:pt x="2890" y="1043"/>
                  </a:cubicBezTo>
                  <a:cubicBezTo>
                    <a:pt x="2656" y="726"/>
                    <a:pt x="2353" y="451"/>
                    <a:pt x="2023" y="217"/>
                  </a:cubicBezTo>
                  <a:cubicBezTo>
                    <a:pt x="1813" y="70"/>
                    <a:pt x="1587" y="1"/>
                    <a:pt x="1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1"/>
            <p:cNvSpPr/>
            <p:nvPr/>
          </p:nvSpPr>
          <p:spPr>
            <a:xfrm>
              <a:off x="1244725" y="770200"/>
              <a:ext cx="92875" cy="67925"/>
            </a:xfrm>
            <a:custGeom>
              <a:avLst/>
              <a:gdLst/>
              <a:ahLst/>
              <a:cxnLst/>
              <a:rect l="l" t="t" r="r" b="b"/>
              <a:pathLst>
                <a:path w="3715" h="2717" extrusionOk="0">
                  <a:moveTo>
                    <a:pt x="2095" y="0"/>
                  </a:moveTo>
                  <a:cubicBezTo>
                    <a:pt x="1539" y="0"/>
                    <a:pt x="950" y="239"/>
                    <a:pt x="605" y="634"/>
                  </a:cubicBezTo>
                  <a:cubicBezTo>
                    <a:pt x="0" y="1349"/>
                    <a:pt x="248" y="2298"/>
                    <a:pt x="1114" y="2615"/>
                  </a:cubicBezTo>
                  <a:cubicBezTo>
                    <a:pt x="1305" y="2683"/>
                    <a:pt x="1508" y="2716"/>
                    <a:pt x="1711" y="2716"/>
                  </a:cubicBezTo>
                  <a:cubicBezTo>
                    <a:pt x="2325" y="2716"/>
                    <a:pt x="2944" y="2417"/>
                    <a:pt x="3275" y="1900"/>
                  </a:cubicBezTo>
                  <a:cubicBezTo>
                    <a:pt x="3715" y="1212"/>
                    <a:pt x="3440" y="372"/>
                    <a:pt x="2669" y="97"/>
                  </a:cubicBezTo>
                  <a:cubicBezTo>
                    <a:pt x="2491" y="31"/>
                    <a:pt x="2295" y="0"/>
                    <a:pt x="2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1"/>
            <p:cNvSpPr/>
            <p:nvPr/>
          </p:nvSpPr>
          <p:spPr>
            <a:xfrm>
              <a:off x="1190700" y="302050"/>
              <a:ext cx="80875" cy="80125"/>
            </a:xfrm>
            <a:custGeom>
              <a:avLst/>
              <a:gdLst/>
              <a:ahLst/>
              <a:cxnLst/>
              <a:rect l="l" t="t" r="r" b="b"/>
              <a:pathLst>
                <a:path w="3235" h="3205" extrusionOk="0">
                  <a:moveTo>
                    <a:pt x="339" y="1"/>
                  </a:moveTo>
                  <a:cubicBezTo>
                    <a:pt x="226" y="1"/>
                    <a:pt x="42" y="103"/>
                    <a:pt x="28" y="181"/>
                  </a:cubicBezTo>
                  <a:cubicBezTo>
                    <a:pt x="1" y="291"/>
                    <a:pt x="111" y="442"/>
                    <a:pt x="180" y="552"/>
                  </a:cubicBezTo>
                  <a:cubicBezTo>
                    <a:pt x="413" y="924"/>
                    <a:pt x="703" y="1254"/>
                    <a:pt x="895" y="1640"/>
                  </a:cubicBezTo>
                  <a:cubicBezTo>
                    <a:pt x="1088" y="2052"/>
                    <a:pt x="1226" y="2506"/>
                    <a:pt x="1363" y="2946"/>
                  </a:cubicBezTo>
                  <a:cubicBezTo>
                    <a:pt x="1420" y="3118"/>
                    <a:pt x="1506" y="3204"/>
                    <a:pt x="1660" y="3204"/>
                  </a:cubicBezTo>
                  <a:cubicBezTo>
                    <a:pt x="1691" y="3204"/>
                    <a:pt x="1725" y="3201"/>
                    <a:pt x="1762" y="3194"/>
                  </a:cubicBezTo>
                  <a:cubicBezTo>
                    <a:pt x="2381" y="3071"/>
                    <a:pt x="2835" y="2754"/>
                    <a:pt x="3069" y="2107"/>
                  </a:cubicBezTo>
                  <a:cubicBezTo>
                    <a:pt x="3234" y="1612"/>
                    <a:pt x="3179" y="1089"/>
                    <a:pt x="2972" y="567"/>
                  </a:cubicBezTo>
                  <a:cubicBezTo>
                    <a:pt x="2932" y="470"/>
                    <a:pt x="2807" y="346"/>
                    <a:pt x="2697" y="332"/>
                  </a:cubicBezTo>
                  <a:cubicBezTo>
                    <a:pt x="1927" y="209"/>
                    <a:pt x="1143" y="99"/>
                    <a:pt x="358" y="2"/>
                  </a:cubicBezTo>
                  <a:cubicBezTo>
                    <a:pt x="352" y="1"/>
                    <a:pt x="346" y="1"/>
                    <a:pt x="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1"/>
            <p:cNvSpPr/>
            <p:nvPr/>
          </p:nvSpPr>
          <p:spPr>
            <a:xfrm>
              <a:off x="1503000" y="540600"/>
              <a:ext cx="79825" cy="88575"/>
            </a:xfrm>
            <a:custGeom>
              <a:avLst/>
              <a:gdLst/>
              <a:ahLst/>
              <a:cxnLst/>
              <a:rect l="l" t="t" r="r" b="b"/>
              <a:pathLst>
                <a:path w="3193" h="3543" extrusionOk="0">
                  <a:moveTo>
                    <a:pt x="1159" y="0"/>
                  </a:moveTo>
                  <a:cubicBezTo>
                    <a:pt x="1121" y="0"/>
                    <a:pt x="1089" y="7"/>
                    <a:pt x="1074" y="22"/>
                  </a:cubicBezTo>
                  <a:cubicBezTo>
                    <a:pt x="813" y="256"/>
                    <a:pt x="524" y="490"/>
                    <a:pt x="358" y="793"/>
                  </a:cubicBezTo>
                  <a:cubicBezTo>
                    <a:pt x="1" y="1481"/>
                    <a:pt x="166" y="2237"/>
                    <a:pt x="730" y="2815"/>
                  </a:cubicBezTo>
                  <a:cubicBezTo>
                    <a:pt x="1188" y="3282"/>
                    <a:pt x="1840" y="3543"/>
                    <a:pt x="2454" y="3543"/>
                  </a:cubicBezTo>
                  <a:cubicBezTo>
                    <a:pt x="2708" y="3543"/>
                    <a:pt x="2955" y="3499"/>
                    <a:pt x="3179" y="3407"/>
                  </a:cubicBezTo>
                  <a:cubicBezTo>
                    <a:pt x="3179" y="3379"/>
                    <a:pt x="3193" y="3352"/>
                    <a:pt x="3193" y="3337"/>
                  </a:cubicBezTo>
                  <a:cubicBezTo>
                    <a:pt x="2615" y="2251"/>
                    <a:pt x="2037" y="1178"/>
                    <a:pt x="1432" y="105"/>
                  </a:cubicBezTo>
                  <a:cubicBezTo>
                    <a:pt x="1402" y="45"/>
                    <a:pt x="1258" y="0"/>
                    <a:pt x="1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1"/>
            <p:cNvSpPr/>
            <p:nvPr/>
          </p:nvSpPr>
          <p:spPr>
            <a:xfrm>
              <a:off x="1555650" y="713775"/>
              <a:ext cx="80825" cy="76400"/>
            </a:xfrm>
            <a:custGeom>
              <a:avLst/>
              <a:gdLst/>
              <a:ahLst/>
              <a:cxnLst/>
              <a:rect l="l" t="t" r="r" b="b"/>
              <a:pathLst>
                <a:path w="3233" h="3056" extrusionOk="0">
                  <a:moveTo>
                    <a:pt x="1756" y="0"/>
                  </a:moveTo>
                  <a:cubicBezTo>
                    <a:pt x="1731" y="0"/>
                    <a:pt x="1705" y="1"/>
                    <a:pt x="1679" y="2"/>
                  </a:cubicBezTo>
                  <a:cubicBezTo>
                    <a:pt x="1046" y="15"/>
                    <a:pt x="633" y="373"/>
                    <a:pt x="358" y="923"/>
                  </a:cubicBezTo>
                  <a:cubicBezTo>
                    <a:pt x="0" y="1653"/>
                    <a:pt x="151" y="2341"/>
                    <a:pt x="509" y="3056"/>
                  </a:cubicBezTo>
                  <a:cubicBezTo>
                    <a:pt x="1417" y="2299"/>
                    <a:pt x="2312" y="1570"/>
                    <a:pt x="3233" y="827"/>
                  </a:cubicBezTo>
                  <a:cubicBezTo>
                    <a:pt x="2862" y="325"/>
                    <a:pt x="2391" y="0"/>
                    <a:pt x="17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1"/>
            <p:cNvSpPr/>
            <p:nvPr/>
          </p:nvSpPr>
          <p:spPr>
            <a:xfrm>
              <a:off x="1027675" y="637550"/>
              <a:ext cx="94275" cy="65950"/>
            </a:xfrm>
            <a:custGeom>
              <a:avLst/>
              <a:gdLst/>
              <a:ahLst/>
              <a:cxnLst/>
              <a:rect l="l" t="t" r="r" b="b"/>
              <a:pathLst>
                <a:path w="3771" h="2638" extrusionOk="0">
                  <a:moveTo>
                    <a:pt x="1252" y="1"/>
                  </a:moveTo>
                  <a:cubicBezTo>
                    <a:pt x="840" y="1"/>
                    <a:pt x="424" y="125"/>
                    <a:pt x="0" y="437"/>
                  </a:cubicBezTo>
                  <a:cubicBezTo>
                    <a:pt x="1253" y="1262"/>
                    <a:pt x="2436" y="2046"/>
                    <a:pt x="3770" y="2638"/>
                  </a:cubicBezTo>
                  <a:cubicBezTo>
                    <a:pt x="3770" y="1565"/>
                    <a:pt x="3165" y="560"/>
                    <a:pt x="2299" y="230"/>
                  </a:cubicBezTo>
                  <a:cubicBezTo>
                    <a:pt x="1950" y="91"/>
                    <a:pt x="1602" y="1"/>
                    <a:pt x="1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1"/>
            <p:cNvSpPr/>
            <p:nvPr/>
          </p:nvSpPr>
          <p:spPr>
            <a:xfrm>
              <a:off x="1396375" y="742025"/>
              <a:ext cx="64000" cy="56100"/>
            </a:xfrm>
            <a:custGeom>
              <a:avLst/>
              <a:gdLst/>
              <a:ahLst/>
              <a:cxnLst/>
              <a:rect l="l" t="t" r="r" b="b"/>
              <a:pathLst>
                <a:path w="2560" h="2244" extrusionOk="0">
                  <a:moveTo>
                    <a:pt x="1299" y="0"/>
                  </a:moveTo>
                  <a:cubicBezTo>
                    <a:pt x="829" y="0"/>
                    <a:pt x="392" y="266"/>
                    <a:pt x="221" y="715"/>
                  </a:cubicBezTo>
                  <a:cubicBezTo>
                    <a:pt x="1" y="1293"/>
                    <a:pt x="318" y="1967"/>
                    <a:pt x="881" y="2174"/>
                  </a:cubicBezTo>
                  <a:cubicBezTo>
                    <a:pt x="1007" y="2222"/>
                    <a:pt x="1138" y="2244"/>
                    <a:pt x="1267" y="2244"/>
                  </a:cubicBezTo>
                  <a:cubicBezTo>
                    <a:pt x="1731" y="2244"/>
                    <a:pt x="2182" y="1954"/>
                    <a:pt x="2354" y="1513"/>
                  </a:cubicBezTo>
                  <a:cubicBezTo>
                    <a:pt x="2560" y="949"/>
                    <a:pt x="2257" y="261"/>
                    <a:pt x="1707" y="68"/>
                  </a:cubicBezTo>
                  <a:cubicBezTo>
                    <a:pt x="1572" y="22"/>
                    <a:pt x="1434" y="0"/>
                    <a:pt x="12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1"/>
            <p:cNvSpPr/>
            <p:nvPr/>
          </p:nvSpPr>
          <p:spPr>
            <a:xfrm>
              <a:off x="1139475" y="516700"/>
              <a:ext cx="78075" cy="36500"/>
            </a:xfrm>
            <a:custGeom>
              <a:avLst/>
              <a:gdLst/>
              <a:ahLst/>
              <a:cxnLst/>
              <a:rect l="l" t="t" r="r" b="b"/>
              <a:pathLst>
                <a:path w="3123" h="1460" extrusionOk="0">
                  <a:moveTo>
                    <a:pt x="0" y="1"/>
                  </a:moveTo>
                  <a:lnTo>
                    <a:pt x="0" y="1"/>
                  </a:lnTo>
                  <a:cubicBezTo>
                    <a:pt x="206" y="799"/>
                    <a:pt x="633" y="1212"/>
                    <a:pt x="1279" y="1391"/>
                  </a:cubicBezTo>
                  <a:cubicBezTo>
                    <a:pt x="1449" y="1436"/>
                    <a:pt x="1615" y="1460"/>
                    <a:pt x="1775" y="1460"/>
                  </a:cubicBezTo>
                  <a:cubicBezTo>
                    <a:pt x="2199" y="1460"/>
                    <a:pt x="2583" y="1296"/>
                    <a:pt x="2903" y="936"/>
                  </a:cubicBezTo>
                  <a:cubicBezTo>
                    <a:pt x="3027" y="799"/>
                    <a:pt x="3123" y="566"/>
                    <a:pt x="3095" y="386"/>
                  </a:cubicBezTo>
                  <a:cubicBezTo>
                    <a:pt x="3082" y="290"/>
                    <a:pt x="2779" y="235"/>
                    <a:pt x="2614" y="180"/>
                  </a:cubicBezTo>
                  <a:cubicBezTo>
                    <a:pt x="2559" y="153"/>
                    <a:pt x="2504" y="153"/>
                    <a:pt x="2462" y="153"/>
                  </a:cubicBezTo>
                  <a:cubicBezTo>
                    <a:pt x="1679" y="98"/>
                    <a:pt x="881" y="5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1"/>
            <p:cNvSpPr/>
            <p:nvPr/>
          </p:nvSpPr>
          <p:spPr>
            <a:xfrm>
              <a:off x="1119850" y="780175"/>
              <a:ext cx="58850" cy="61425"/>
            </a:xfrm>
            <a:custGeom>
              <a:avLst/>
              <a:gdLst/>
              <a:ahLst/>
              <a:cxnLst/>
              <a:rect l="l" t="t" r="r" b="b"/>
              <a:pathLst>
                <a:path w="2354" h="2457" extrusionOk="0">
                  <a:moveTo>
                    <a:pt x="1831" y="0"/>
                  </a:moveTo>
                  <a:cubicBezTo>
                    <a:pt x="1184" y="551"/>
                    <a:pt x="633" y="1156"/>
                    <a:pt x="207" y="1871"/>
                  </a:cubicBezTo>
                  <a:cubicBezTo>
                    <a:pt x="0" y="2216"/>
                    <a:pt x="70" y="2326"/>
                    <a:pt x="468" y="2422"/>
                  </a:cubicBezTo>
                  <a:cubicBezTo>
                    <a:pt x="561" y="2446"/>
                    <a:pt x="657" y="2457"/>
                    <a:pt x="755" y="2457"/>
                  </a:cubicBezTo>
                  <a:cubicBezTo>
                    <a:pt x="1224" y="2457"/>
                    <a:pt x="1725" y="2194"/>
                    <a:pt x="2009" y="1761"/>
                  </a:cubicBezTo>
                  <a:cubicBezTo>
                    <a:pt x="2354" y="1253"/>
                    <a:pt x="2312" y="620"/>
                    <a:pt x="18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1"/>
            <p:cNvSpPr/>
            <p:nvPr/>
          </p:nvSpPr>
          <p:spPr>
            <a:xfrm>
              <a:off x="1074800" y="902825"/>
              <a:ext cx="46800" cy="69150"/>
            </a:xfrm>
            <a:custGeom>
              <a:avLst/>
              <a:gdLst/>
              <a:ahLst/>
              <a:cxnLst/>
              <a:rect l="l" t="t" r="r" b="b"/>
              <a:pathLst>
                <a:path w="1872" h="2766" extrusionOk="0">
                  <a:moveTo>
                    <a:pt x="826" y="0"/>
                  </a:moveTo>
                  <a:cubicBezTo>
                    <a:pt x="734" y="0"/>
                    <a:pt x="666" y="69"/>
                    <a:pt x="619" y="254"/>
                  </a:cubicBezTo>
                  <a:cubicBezTo>
                    <a:pt x="509" y="667"/>
                    <a:pt x="358" y="1065"/>
                    <a:pt x="262" y="1465"/>
                  </a:cubicBezTo>
                  <a:cubicBezTo>
                    <a:pt x="152" y="1878"/>
                    <a:pt x="97" y="2290"/>
                    <a:pt x="1" y="2758"/>
                  </a:cubicBezTo>
                  <a:cubicBezTo>
                    <a:pt x="57" y="2763"/>
                    <a:pt x="111" y="2765"/>
                    <a:pt x="164" y="2765"/>
                  </a:cubicBezTo>
                  <a:cubicBezTo>
                    <a:pt x="708" y="2765"/>
                    <a:pt x="1089" y="2513"/>
                    <a:pt x="1390" y="2125"/>
                  </a:cubicBezTo>
                  <a:cubicBezTo>
                    <a:pt x="1872" y="1465"/>
                    <a:pt x="1720" y="515"/>
                    <a:pt x="1087" y="102"/>
                  </a:cubicBezTo>
                  <a:cubicBezTo>
                    <a:pt x="985" y="42"/>
                    <a:pt x="898" y="0"/>
                    <a:pt x="8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1"/>
            <p:cNvSpPr/>
            <p:nvPr/>
          </p:nvSpPr>
          <p:spPr>
            <a:xfrm>
              <a:off x="1241775" y="433175"/>
              <a:ext cx="50425" cy="62925"/>
            </a:xfrm>
            <a:custGeom>
              <a:avLst/>
              <a:gdLst/>
              <a:ahLst/>
              <a:cxnLst/>
              <a:rect l="l" t="t" r="r" b="b"/>
              <a:pathLst>
                <a:path w="2017" h="2517" extrusionOk="0">
                  <a:moveTo>
                    <a:pt x="412" y="0"/>
                  </a:moveTo>
                  <a:cubicBezTo>
                    <a:pt x="84" y="0"/>
                    <a:pt x="0" y="147"/>
                    <a:pt x="118" y="535"/>
                  </a:cubicBezTo>
                  <a:cubicBezTo>
                    <a:pt x="283" y="1058"/>
                    <a:pt x="476" y="1553"/>
                    <a:pt x="668" y="2063"/>
                  </a:cubicBezTo>
                  <a:cubicBezTo>
                    <a:pt x="723" y="2241"/>
                    <a:pt x="847" y="2516"/>
                    <a:pt x="944" y="2516"/>
                  </a:cubicBezTo>
                  <a:cubicBezTo>
                    <a:pt x="1122" y="2516"/>
                    <a:pt x="1315" y="2366"/>
                    <a:pt x="1466" y="2241"/>
                  </a:cubicBezTo>
                  <a:cubicBezTo>
                    <a:pt x="1576" y="2145"/>
                    <a:pt x="1632" y="1980"/>
                    <a:pt x="1672" y="1911"/>
                  </a:cubicBezTo>
                  <a:cubicBezTo>
                    <a:pt x="2017" y="976"/>
                    <a:pt x="1494" y="109"/>
                    <a:pt x="599" y="12"/>
                  </a:cubicBezTo>
                  <a:cubicBezTo>
                    <a:pt x="530" y="5"/>
                    <a:pt x="467"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1"/>
            <p:cNvSpPr/>
            <p:nvPr/>
          </p:nvSpPr>
          <p:spPr>
            <a:xfrm>
              <a:off x="1240600" y="890150"/>
              <a:ext cx="66375" cy="35875"/>
            </a:xfrm>
            <a:custGeom>
              <a:avLst/>
              <a:gdLst/>
              <a:ahLst/>
              <a:cxnLst/>
              <a:rect l="l" t="t" r="r" b="b"/>
              <a:pathLst>
                <a:path w="2655" h="1435" extrusionOk="0">
                  <a:moveTo>
                    <a:pt x="1232" y="1"/>
                  </a:moveTo>
                  <a:cubicBezTo>
                    <a:pt x="1202" y="1"/>
                    <a:pt x="1172" y="2"/>
                    <a:pt x="1141" y="4"/>
                  </a:cubicBezTo>
                  <a:cubicBezTo>
                    <a:pt x="468" y="73"/>
                    <a:pt x="0" y="679"/>
                    <a:pt x="68" y="1435"/>
                  </a:cubicBezTo>
                  <a:cubicBezTo>
                    <a:pt x="936" y="1407"/>
                    <a:pt x="1789" y="1380"/>
                    <a:pt x="2655" y="1339"/>
                  </a:cubicBezTo>
                  <a:cubicBezTo>
                    <a:pt x="2602" y="600"/>
                    <a:pt x="1930" y="1"/>
                    <a:pt x="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1"/>
            <p:cNvSpPr/>
            <p:nvPr/>
          </p:nvSpPr>
          <p:spPr>
            <a:xfrm>
              <a:off x="1402250" y="370000"/>
              <a:ext cx="57800" cy="45950"/>
            </a:xfrm>
            <a:custGeom>
              <a:avLst/>
              <a:gdLst/>
              <a:ahLst/>
              <a:cxnLst/>
              <a:rect l="l" t="t" r="r" b="b"/>
              <a:pathLst>
                <a:path w="2312" h="1838" extrusionOk="0">
                  <a:moveTo>
                    <a:pt x="315" y="0"/>
                  </a:moveTo>
                  <a:cubicBezTo>
                    <a:pt x="303" y="0"/>
                    <a:pt x="294" y="3"/>
                    <a:pt x="289" y="8"/>
                  </a:cubicBezTo>
                  <a:cubicBezTo>
                    <a:pt x="179" y="118"/>
                    <a:pt x="83" y="297"/>
                    <a:pt x="68" y="463"/>
                  </a:cubicBezTo>
                  <a:cubicBezTo>
                    <a:pt x="0" y="958"/>
                    <a:pt x="234" y="1343"/>
                    <a:pt x="646" y="1604"/>
                  </a:cubicBezTo>
                  <a:cubicBezTo>
                    <a:pt x="894" y="1755"/>
                    <a:pt x="1148" y="1838"/>
                    <a:pt x="1422" y="1838"/>
                  </a:cubicBezTo>
                  <a:cubicBezTo>
                    <a:pt x="1695" y="1838"/>
                    <a:pt x="1988" y="1755"/>
                    <a:pt x="2312" y="1576"/>
                  </a:cubicBezTo>
                  <a:cubicBezTo>
                    <a:pt x="1719" y="1081"/>
                    <a:pt x="1211" y="628"/>
                    <a:pt x="674" y="187"/>
                  </a:cubicBezTo>
                  <a:cubicBezTo>
                    <a:pt x="579" y="104"/>
                    <a:pt x="391"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1"/>
            <p:cNvSpPr/>
            <p:nvPr/>
          </p:nvSpPr>
          <p:spPr>
            <a:xfrm>
              <a:off x="1089575" y="577300"/>
              <a:ext cx="45425" cy="40725"/>
            </a:xfrm>
            <a:custGeom>
              <a:avLst/>
              <a:gdLst/>
              <a:ahLst/>
              <a:cxnLst/>
              <a:rect l="l" t="t" r="r" b="b"/>
              <a:pathLst>
                <a:path w="1817" h="1629" extrusionOk="0">
                  <a:moveTo>
                    <a:pt x="950" y="1"/>
                  </a:moveTo>
                  <a:cubicBezTo>
                    <a:pt x="607" y="1"/>
                    <a:pt x="286" y="224"/>
                    <a:pt x="153" y="590"/>
                  </a:cubicBezTo>
                  <a:cubicBezTo>
                    <a:pt x="1" y="1003"/>
                    <a:pt x="180" y="1429"/>
                    <a:pt x="579" y="1581"/>
                  </a:cubicBezTo>
                  <a:cubicBezTo>
                    <a:pt x="667" y="1613"/>
                    <a:pt x="759" y="1628"/>
                    <a:pt x="852" y="1628"/>
                  </a:cubicBezTo>
                  <a:cubicBezTo>
                    <a:pt x="1193" y="1628"/>
                    <a:pt x="1533" y="1421"/>
                    <a:pt x="1652" y="1086"/>
                  </a:cubicBezTo>
                  <a:cubicBezTo>
                    <a:pt x="1817" y="659"/>
                    <a:pt x="1611" y="178"/>
                    <a:pt x="1198" y="40"/>
                  </a:cubicBezTo>
                  <a:cubicBezTo>
                    <a:pt x="1116" y="14"/>
                    <a:pt x="1032" y="1"/>
                    <a:pt x="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1"/>
            <p:cNvSpPr/>
            <p:nvPr/>
          </p:nvSpPr>
          <p:spPr>
            <a:xfrm>
              <a:off x="1353400" y="646250"/>
              <a:ext cx="43700" cy="37975"/>
            </a:xfrm>
            <a:custGeom>
              <a:avLst/>
              <a:gdLst/>
              <a:ahLst/>
              <a:cxnLst/>
              <a:rect l="l" t="t" r="r" b="b"/>
              <a:pathLst>
                <a:path w="1748" h="1519" extrusionOk="0">
                  <a:moveTo>
                    <a:pt x="936" y="0"/>
                  </a:moveTo>
                  <a:cubicBezTo>
                    <a:pt x="601" y="0"/>
                    <a:pt x="250" y="212"/>
                    <a:pt x="138" y="515"/>
                  </a:cubicBezTo>
                  <a:cubicBezTo>
                    <a:pt x="1" y="914"/>
                    <a:pt x="206" y="1340"/>
                    <a:pt x="619" y="1478"/>
                  </a:cubicBezTo>
                  <a:cubicBezTo>
                    <a:pt x="695" y="1506"/>
                    <a:pt x="775" y="1519"/>
                    <a:pt x="856" y="1519"/>
                  </a:cubicBezTo>
                  <a:cubicBezTo>
                    <a:pt x="1169" y="1519"/>
                    <a:pt x="1487" y="1319"/>
                    <a:pt x="1597" y="1024"/>
                  </a:cubicBezTo>
                  <a:cubicBezTo>
                    <a:pt x="1747" y="625"/>
                    <a:pt x="1541" y="171"/>
                    <a:pt x="1156" y="34"/>
                  </a:cubicBezTo>
                  <a:cubicBezTo>
                    <a:pt x="1085" y="11"/>
                    <a:pt x="1011" y="0"/>
                    <a:pt x="9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1"/>
            <p:cNvSpPr/>
            <p:nvPr/>
          </p:nvSpPr>
          <p:spPr>
            <a:xfrm>
              <a:off x="1314525" y="392775"/>
              <a:ext cx="39600" cy="34925"/>
            </a:xfrm>
            <a:custGeom>
              <a:avLst/>
              <a:gdLst/>
              <a:ahLst/>
              <a:cxnLst/>
              <a:rect l="l" t="t" r="r" b="b"/>
              <a:pathLst>
                <a:path w="1584" h="1397" extrusionOk="0">
                  <a:moveTo>
                    <a:pt x="770" y="0"/>
                  </a:moveTo>
                  <a:cubicBezTo>
                    <a:pt x="493" y="0"/>
                    <a:pt x="234" y="170"/>
                    <a:pt x="138" y="445"/>
                  </a:cubicBezTo>
                  <a:cubicBezTo>
                    <a:pt x="0" y="817"/>
                    <a:pt x="180" y="1216"/>
                    <a:pt x="510" y="1353"/>
                  </a:cubicBezTo>
                  <a:cubicBezTo>
                    <a:pt x="589" y="1382"/>
                    <a:pt x="671" y="1396"/>
                    <a:pt x="753" y="1396"/>
                  </a:cubicBezTo>
                  <a:cubicBezTo>
                    <a:pt x="1059" y="1396"/>
                    <a:pt x="1362" y="1206"/>
                    <a:pt x="1459" y="913"/>
                  </a:cubicBezTo>
                  <a:cubicBezTo>
                    <a:pt x="1583" y="570"/>
                    <a:pt x="1376" y="184"/>
                    <a:pt x="1019" y="47"/>
                  </a:cubicBezTo>
                  <a:cubicBezTo>
                    <a:pt x="937" y="15"/>
                    <a:pt x="852" y="0"/>
                    <a:pt x="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1"/>
            <p:cNvSpPr/>
            <p:nvPr/>
          </p:nvSpPr>
          <p:spPr>
            <a:xfrm>
              <a:off x="1294250" y="605200"/>
              <a:ext cx="29600" cy="25375"/>
            </a:xfrm>
            <a:custGeom>
              <a:avLst/>
              <a:gdLst/>
              <a:ahLst/>
              <a:cxnLst/>
              <a:rect l="l" t="t" r="r" b="b"/>
              <a:pathLst>
                <a:path w="1184" h="1015" extrusionOk="0">
                  <a:moveTo>
                    <a:pt x="596" y="1"/>
                  </a:moveTo>
                  <a:cubicBezTo>
                    <a:pt x="376" y="1"/>
                    <a:pt x="174" y="133"/>
                    <a:pt x="96" y="355"/>
                  </a:cubicBezTo>
                  <a:cubicBezTo>
                    <a:pt x="0" y="630"/>
                    <a:pt x="151" y="905"/>
                    <a:pt x="441" y="988"/>
                  </a:cubicBezTo>
                  <a:cubicBezTo>
                    <a:pt x="506" y="1006"/>
                    <a:pt x="568" y="1015"/>
                    <a:pt x="625" y="1015"/>
                  </a:cubicBezTo>
                  <a:cubicBezTo>
                    <a:pt x="829" y="1015"/>
                    <a:pt x="976" y="900"/>
                    <a:pt x="1073" y="685"/>
                  </a:cubicBezTo>
                  <a:cubicBezTo>
                    <a:pt x="1183" y="423"/>
                    <a:pt x="1032" y="120"/>
                    <a:pt x="756" y="25"/>
                  </a:cubicBezTo>
                  <a:cubicBezTo>
                    <a:pt x="703" y="9"/>
                    <a:pt x="64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31"/>
          <p:cNvSpPr/>
          <p:nvPr/>
        </p:nvSpPr>
        <p:spPr>
          <a:xfrm rot="-7740737">
            <a:off x="6773572" y="5025550"/>
            <a:ext cx="373840" cy="198656"/>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
        <p:cNvGrpSpPr/>
        <p:nvPr/>
      </p:nvGrpSpPr>
      <p:grpSpPr>
        <a:xfrm>
          <a:off x="0" y="0"/>
          <a:ext cx="0" cy="0"/>
          <a:chOff x="0" y="0"/>
          <a:chExt cx="0" cy="0"/>
        </a:xfrm>
      </p:grpSpPr>
      <p:sp>
        <p:nvSpPr>
          <p:cNvPr id="37" name="Google Shape;37;p4"/>
          <p:cNvSpPr/>
          <p:nvPr/>
        </p:nvSpPr>
        <p:spPr>
          <a:xfrm>
            <a:off x="1711339" y="1054787"/>
            <a:ext cx="2954" cy="1397"/>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5">
              <a:lumMod val="9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Nunito SemiBold"/>
              <a:buChar char="✗"/>
              <a:defRPr sz="2800">
                <a:latin typeface="Nunito SemiBold"/>
                <a:ea typeface="Nunito SemiBold"/>
                <a:cs typeface="Nunito SemiBold"/>
                <a:sym typeface="Nunito SemiBold"/>
              </a:defRPr>
            </a:lvl1pPr>
            <a:lvl2pPr marL="914400" lvl="1"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marL="1371600" lvl="2"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marL="1828800" lvl="3"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marL="2286000" lvl="4"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marL="2743200" lvl="5"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marL="3200400" lvl="6"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marL="3657600" lvl="7"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marL="4114800" lvl="8" indent="-406400" algn="ctr" rtl="0">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4"/>
          <p:cNvSpPr/>
          <p:nvPr/>
        </p:nvSpPr>
        <p:spPr>
          <a:xfrm rot="-10653455">
            <a:off x="308904" y="3412015"/>
            <a:ext cx="814998" cy="1023408"/>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0528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9"/>
        <p:cNvGrpSpPr/>
        <p:nvPr/>
      </p:nvGrpSpPr>
      <p:grpSpPr>
        <a:xfrm>
          <a:off x="0" y="0"/>
          <a:ext cx="0" cy="0"/>
          <a:chOff x="0" y="0"/>
          <a:chExt cx="0" cy="0"/>
        </a:xfrm>
      </p:grpSpPr>
      <p:sp>
        <p:nvSpPr>
          <p:cNvPr id="370" name="Google Shape;370;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1" name="Google Shape;37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Darker Grotesque SemiBold"/>
              <a:buChar char="●"/>
              <a:defRPr sz="1200"/>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
        <p:nvSpPr>
          <p:cNvPr id="372" name="Google Shape;372;p4"/>
          <p:cNvSpPr/>
          <p:nvPr/>
        </p:nvSpPr>
        <p:spPr>
          <a:xfrm rot="-2858433" flipH="1">
            <a:off x="6122018" y="4290891"/>
            <a:ext cx="5125935" cy="2891909"/>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rot="-2858433" flipH="1">
            <a:off x="-312200" y="4284127"/>
            <a:ext cx="669186" cy="534777"/>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rot="6994426" flipH="1">
            <a:off x="8512552" y="-298216"/>
            <a:ext cx="897889" cy="1192392"/>
          </a:xfrm>
          <a:custGeom>
            <a:avLst/>
            <a:gdLst/>
            <a:ahLst/>
            <a:cxnLst/>
            <a:rect l="l" t="t" r="r" b="b"/>
            <a:pathLst>
              <a:path w="15277" h="20287" extrusionOk="0">
                <a:moveTo>
                  <a:pt x="10374" y="0"/>
                </a:moveTo>
                <a:cubicBezTo>
                  <a:pt x="9929" y="0"/>
                  <a:pt x="9487" y="42"/>
                  <a:pt x="9051" y="110"/>
                </a:cubicBezTo>
                <a:cubicBezTo>
                  <a:pt x="6181" y="493"/>
                  <a:pt x="3753" y="1714"/>
                  <a:pt x="1781" y="3848"/>
                </a:cubicBezTo>
                <a:cubicBezTo>
                  <a:pt x="1207" y="4466"/>
                  <a:pt x="648" y="5143"/>
                  <a:pt x="309" y="5938"/>
                </a:cubicBezTo>
                <a:cubicBezTo>
                  <a:pt x="118" y="6394"/>
                  <a:pt x="0" y="6880"/>
                  <a:pt x="103" y="7380"/>
                </a:cubicBezTo>
                <a:cubicBezTo>
                  <a:pt x="265" y="8204"/>
                  <a:pt x="810" y="8690"/>
                  <a:pt x="1546" y="8999"/>
                </a:cubicBezTo>
                <a:cubicBezTo>
                  <a:pt x="2015" y="9200"/>
                  <a:pt x="2502" y="9264"/>
                  <a:pt x="2996" y="9264"/>
                </a:cubicBezTo>
                <a:cubicBezTo>
                  <a:pt x="3262" y="9264"/>
                  <a:pt x="3530" y="9245"/>
                  <a:pt x="3797" y="9220"/>
                </a:cubicBezTo>
                <a:cubicBezTo>
                  <a:pt x="5784" y="9014"/>
                  <a:pt x="7682" y="8484"/>
                  <a:pt x="9493" y="7645"/>
                </a:cubicBezTo>
                <a:cubicBezTo>
                  <a:pt x="9684" y="7557"/>
                  <a:pt x="9875" y="7483"/>
                  <a:pt x="10052" y="7395"/>
                </a:cubicBezTo>
                <a:lnTo>
                  <a:pt x="10081" y="7439"/>
                </a:lnTo>
                <a:cubicBezTo>
                  <a:pt x="10022" y="7498"/>
                  <a:pt x="9949" y="7557"/>
                  <a:pt x="9890" y="7616"/>
                </a:cubicBezTo>
                <a:cubicBezTo>
                  <a:pt x="8507" y="8970"/>
                  <a:pt x="7565" y="10544"/>
                  <a:pt x="7403" y="12516"/>
                </a:cubicBezTo>
                <a:cubicBezTo>
                  <a:pt x="7359" y="13164"/>
                  <a:pt x="7388" y="13826"/>
                  <a:pt x="7697" y="14415"/>
                </a:cubicBezTo>
                <a:cubicBezTo>
                  <a:pt x="7986" y="14942"/>
                  <a:pt x="8469" y="15314"/>
                  <a:pt x="9033" y="15314"/>
                </a:cubicBezTo>
                <a:cubicBezTo>
                  <a:pt x="9304" y="15314"/>
                  <a:pt x="9594" y="15228"/>
                  <a:pt x="9890" y="15033"/>
                </a:cubicBezTo>
                <a:cubicBezTo>
                  <a:pt x="10287" y="14753"/>
                  <a:pt x="10640" y="14415"/>
                  <a:pt x="10979" y="14076"/>
                </a:cubicBezTo>
                <a:cubicBezTo>
                  <a:pt x="11200" y="13870"/>
                  <a:pt x="11435" y="13664"/>
                  <a:pt x="11626" y="13487"/>
                </a:cubicBezTo>
                <a:lnTo>
                  <a:pt x="11626" y="13487"/>
                </a:lnTo>
                <a:cubicBezTo>
                  <a:pt x="11376" y="14179"/>
                  <a:pt x="11229" y="14944"/>
                  <a:pt x="11303" y="15739"/>
                </a:cubicBezTo>
                <a:cubicBezTo>
                  <a:pt x="11362" y="16298"/>
                  <a:pt x="11494" y="16813"/>
                  <a:pt x="11921" y="17211"/>
                </a:cubicBezTo>
                <a:cubicBezTo>
                  <a:pt x="12107" y="17389"/>
                  <a:pt x="12324" y="17478"/>
                  <a:pt x="12546" y="17478"/>
                </a:cubicBezTo>
                <a:cubicBezTo>
                  <a:pt x="12727" y="17478"/>
                  <a:pt x="12911" y="17418"/>
                  <a:pt x="13083" y="17299"/>
                </a:cubicBezTo>
                <a:cubicBezTo>
                  <a:pt x="13304" y="17167"/>
                  <a:pt x="13466" y="16975"/>
                  <a:pt x="13613" y="16784"/>
                </a:cubicBezTo>
                <a:cubicBezTo>
                  <a:pt x="13819" y="16519"/>
                  <a:pt x="14011" y="16254"/>
                  <a:pt x="14246" y="15945"/>
                </a:cubicBezTo>
                <a:lnTo>
                  <a:pt x="14246" y="15945"/>
                </a:lnTo>
                <a:cubicBezTo>
                  <a:pt x="13966" y="17490"/>
                  <a:pt x="14128" y="18933"/>
                  <a:pt x="14879" y="20272"/>
                </a:cubicBezTo>
                <a:lnTo>
                  <a:pt x="14879" y="20286"/>
                </a:lnTo>
                <a:lnTo>
                  <a:pt x="15011" y="20286"/>
                </a:lnTo>
                <a:cubicBezTo>
                  <a:pt x="15100" y="20183"/>
                  <a:pt x="15070" y="20095"/>
                  <a:pt x="15011" y="19992"/>
                </a:cubicBezTo>
                <a:cubicBezTo>
                  <a:pt x="14599" y="19197"/>
                  <a:pt x="14393" y="18329"/>
                  <a:pt x="14378" y="17431"/>
                </a:cubicBezTo>
                <a:cubicBezTo>
                  <a:pt x="14364" y="16475"/>
                  <a:pt x="14496" y="15548"/>
                  <a:pt x="14982" y="14694"/>
                </a:cubicBezTo>
                <a:cubicBezTo>
                  <a:pt x="15085" y="14518"/>
                  <a:pt x="15188" y="14341"/>
                  <a:pt x="15276" y="14164"/>
                </a:cubicBezTo>
                <a:lnTo>
                  <a:pt x="15276" y="13944"/>
                </a:lnTo>
                <a:cubicBezTo>
                  <a:pt x="15244" y="13928"/>
                  <a:pt x="15214" y="13920"/>
                  <a:pt x="15186" y="13920"/>
                </a:cubicBezTo>
                <a:cubicBezTo>
                  <a:pt x="15112" y="13920"/>
                  <a:pt x="15054" y="13972"/>
                  <a:pt x="15011" y="14047"/>
                </a:cubicBezTo>
                <a:cubicBezTo>
                  <a:pt x="14879" y="14297"/>
                  <a:pt x="14761" y="14532"/>
                  <a:pt x="14629" y="14783"/>
                </a:cubicBezTo>
                <a:cubicBezTo>
                  <a:pt x="14231" y="15548"/>
                  <a:pt x="13760" y="16269"/>
                  <a:pt x="13172" y="16902"/>
                </a:cubicBezTo>
                <a:cubicBezTo>
                  <a:pt x="12970" y="17123"/>
                  <a:pt x="12760" y="17229"/>
                  <a:pt x="12557" y="17229"/>
                </a:cubicBezTo>
                <a:cubicBezTo>
                  <a:pt x="12302" y="17229"/>
                  <a:pt x="12059" y="17060"/>
                  <a:pt x="11862" y="16740"/>
                </a:cubicBezTo>
                <a:cubicBezTo>
                  <a:pt x="11641" y="16372"/>
                  <a:pt x="11568" y="15945"/>
                  <a:pt x="11553" y="15518"/>
                </a:cubicBezTo>
                <a:cubicBezTo>
                  <a:pt x="11523" y="14312"/>
                  <a:pt x="11921" y="13223"/>
                  <a:pt x="12583" y="12207"/>
                </a:cubicBezTo>
                <a:cubicBezTo>
                  <a:pt x="12804" y="11869"/>
                  <a:pt x="13039" y="11530"/>
                  <a:pt x="13231" y="11177"/>
                </a:cubicBezTo>
                <a:cubicBezTo>
                  <a:pt x="13275" y="11089"/>
                  <a:pt x="13334" y="11000"/>
                  <a:pt x="13231" y="10942"/>
                </a:cubicBezTo>
                <a:cubicBezTo>
                  <a:pt x="13204" y="10927"/>
                  <a:pt x="13181" y="10920"/>
                  <a:pt x="13160" y="10920"/>
                </a:cubicBezTo>
                <a:cubicBezTo>
                  <a:pt x="13098" y="10920"/>
                  <a:pt x="13054" y="10975"/>
                  <a:pt x="13010" y="11030"/>
                </a:cubicBezTo>
                <a:cubicBezTo>
                  <a:pt x="12863" y="11265"/>
                  <a:pt x="12701" y="11471"/>
                  <a:pt x="12568" y="11707"/>
                </a:cubicBezTo>
                <a:cubicBezTo>
                  <a:pt x="11980" y="12708"/>
                  <a:pt x="11214" y="13532"/>
                  <a:pt x="10376" y="14312"/>
                </a:cubicBezTo>
                <a:cubicBezTo>
                  <a:pt x="10125" y="14547"/>
                  <a:pt x="9860" y="14783"/>
                  <a:pt x="9551" y="14930"/>
                </a:cubicBezTo>
                <a:cubicBezTo>
                  <a:pt x="9371" y="15014"/>
                  <a:pt x="9196" y="15055"/>
                  <a:pt x="9027" y="15055"/>
                </a:cubicBezTo>
                <a:cubicBezTo>
                  <a:pt x="8754" y="15055"/>
                  <a:pt x="8498" y="14947"/>
                  <a:pt x="8271" y="14738"/>
                </a:cubicBezTo>
                <a:cubicBezTo>
                  <a:pt x="7830" y="14341"/>
                  <a:pt x="7712" y="13811"/>
                  <a:pt x="7682" y="13267"/>
                </a:cubicBezTo>
                <a:cubicBezTo>
                  <a:pt x="7594" y="11854"/>
                  <a:pt x="8006" y="10588"/>
                  <a:pt x="8757" y="9411"/>
                </a:cubicBezTo>
                <a:cubicBezTo>
                  <a:pt x="9463" y="8293"/>
                  <a:pt x="10405" y="7410"/>
                  <a:pt x="11465" y="6630"/>
                </a:cubicBezTo>
                <a:cubicBezTo>
                  <a:pt x="11538" y="6585"/>
                  <a:pt x="11656" y="6512"/>
                  <a:pt x="11582" y="6394"/>
                </a:cubicBezTo>
                <a:cubicBezTo>
                  <a:pt x="11555" y="6351"/>
                  <a:pt x="11524" y="6335"/>
                  <a:pt x="11491" y="6335"/>
                </a:cubicBezTo>
                <a:cubicBezTo>
                  <a:pt x="11435" y="6335"/>
                  <a:pt x="11373" y="6381"/>
                  <a:pt x="11317" y="6409"/>
                </a:cubicBezTo>
                <a:cubicBezTo>
                  <a:pt x="11288" y="6409"/>
                  <a:pt x="11273" y="6424"/>
                  <a:pt x="11259" y="6438"/>
                </a:cubicBezTo>
                <a:cubicBezTo>
                  <a:pt x="10008" y="7189"/>
                  <a:pt x="8698" y="7792"/>
                  <a:pt x="7315" y="8219"/>
                </a:cubicBezTo>
                <a:cubicBezTo>
                  <a:pt x="5877" y="8679"/>
                  <a:pt x="4424" y="8985"/>
                  <a:pt x="2917" y="8985"/>
                </a:cubicBezTo>
                <a:cubicBezTo>
                  <a:pt x="2882" y="8985"/>
                  <a:pt x="2847" y="8985"/>
                  <a:pt x="2811" y="8984"/>
                </a:cubicBezTo>
                <a:cubicBezTo>
                  <a:pt x="2223" y="8984"/>
                  <a:pt x="1649" y="8852"/>
                  <a:pt x="1163" y="8499"/>
                </a:cubicBezTo>
                <a:cubicBezTo>
                  <a:pt x="530" y="8057"/>
                  <a:pt x="221" y="7468"/>
                  <a:pt x="368" y="6688"/>
                </a:cubicBezTo>
                <a:cubicBezTo>
                  <a:pt x="427" y="6276"/>
                  <a:pt x="589" y="5908"/>
                  <a:pt x="795" y="5555"/>
                </a:cubicBezTo>
                <a:cubicBezTo>
                  <a:pt x="1443" y="4496"/>
                  <a:pt x="2252" y="3598"/>
                  <a:pt x="3238" y="2833"/>
                </a:cubicBezTo>
                <a:cubicBezTo>
                  <a:pt x="5360" y="1163"/>
                  <a:pt x="7769" y="283"/>
                  <a:pt x="10462" y="283"/>
                </a:cubicBezTo>
                <a:cubicBezTo>
                  <a:pt x="10570" y="283"/>
                  <a:pt x="10679" y="284"/>
                  <a:pt x="10788" y="287"/>
                </a:cubicBezTo>
                <a:lnTo>
                  <a:pt x="11156" y="287"/>
                </a:lnTo>
                <a:cubicBezTo>
                  <a:pt x="11229" y="287"/>
                  <a:pt x="11273" y="257"/>
                  <a:pt x="11288" y="199"/>
                </a:cubicBezTo>
                <a:cubicBezTo>
                  <a:pt x="11303" y="110"/>
                  <a:pt x="11244" y="81"/>
                  <a:pt x="11170" y="51"/>
                </a:cubicBezTo>
                <a:cubicBezTo>
                  <a:pt x="11141" y="51"/>
                  <a:pt x="11097" y="51"/>
                  <a:pt x="11067" y="37"/>
                </a:cubicBezTo>
                <a:cubicBezTo>
                  <a:pt x="10836" y="11"/>
                  <a:pt x="10605"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rot="-962022">
            <a:off x="-1073239" y="-330478"/>
            <a:ext cx="3254610" cy="722421"/>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rot="-3035537">
            <a:off x="2008244" y="-215697"/>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rot="8100000">
            <a:off x="-1158037" y="2166557"/>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4"/>
          <p:cNvGrpSpPr/>
          <p:nvPr/>
        </p:nvGrpSpPr>
        <p:grpSpPr>
          <a:xfrm rot="-8779617">
            <a:off x="8786044" y="1812477"/>
            <a:ext cx="733503" cy="456756"/>
            <a:chOff x="4819000" y="1410925"/>
            <a:chExt cx="327450" cy="203925"/>
          </a:xfrm>
        </p:grpSpPr>
        <p:sp>
          <p:nvSpPr>
            <p:cNvPr id="379" name="Google Shape;379;p4"/>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4"/>
          <p:cNvGrpSpPr/>
          <p:nvPr/>
        </p:nvGrpSpPr>
        <p:grpSpPr>
          <a:xfrm rot="10800000">
            <a:off x="147229" y="3932565"/>
            <a:ext cx="236881" cy="264947"/>
            <a:chOff x="6809075" y="3709775"/>
            <a:chExt cx="385925" cy="431650"/>
          </a:xfrm>
        </p:grpSpPr>
        <p:sp>
          <p:nvSpPr>
            <p:cNvPr id="388" name="Google Shape;388;p4"/>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4"/>
          <p:cNvGrpSpPr/>
          <p:nvPr/>
        </p:nvGrpSpPr>
        <p:grpSpPr>
          <a:xfrm>
            <a:off x="619206" y="763913"/>
            <a:ext cx="188039" cy="296415"/>
            <a:chOff x="4749525" y="2413575"/>
            <a:chExt cx="311271" cy="490672"/>
          </a:xfrm>
        </p:grpSpPr>
        <p:sp>
          <p:nvSpPr>
            <p:cNvPr id="403" name="Google Shape;403;p4"/>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4"/>
          <p:cNvGrpSpPr/>
          <p:nvPr/>
        </p:nvGrpSpPr>
        <p:grpSpPr>
          <a:xfrm flipH="1">
            <a:off x="8336756" y="763913"/>
            <a:ext cx="188039" cy="296415"/>
            <a:chOff x="4749525" y="2413575"/>
            <a:chExt cx="311271" cy="490672"/>
          </a:xfrm>
        </p:grpSpPr>
        <p:sp>
          <p:nvSpPr>
            <p:cNvPr id="407" name="Google Shape;407;p4"/>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3"/>
        <p:cNvGrpSpPr/>
        <p:nvPr/>
      </p:nvGrpSpPr>
      <p:grpSpPr>
        <a:xfrm>
          <a:off x="0" y="0"/>
          <a:ext cx="0" cy="0"/>
          <a:chOff x="0" y="0"/>
          <a:chExt cx="0" cy="0"/>
        </a:xfrm>
      </p:grpSpPr>
      <p:sp>
        <p:nvSpPr>
          <p:cNvPr id="754" name="Google Shape;754;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5" name="Google Shape;755;p7"/>
          <p:cNvSpPr txBox="1">
            <a:spLocks noGrp="1"/>
          </p:cNvSpPr>
          <p:nvPr>
            <p:ph type="body" idx="1"/>
          </p:nvPr>
        </p:nvSpPr>
        <p:spPr>
          <a:xfrm>
            <a:off x="726450" y="1374575"/>
            <a:ext cx="4015200" cy="29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56" name="Google Shape;756;p7"/>
          <p:cNvSpPr>
            <a:spLocks noGrp="1"/>
          </p:cNvSpPr>
          <p:nvPr>
            <p:ph type="pic" idx="2"/>
          </p:nvPr>
        </p:nvSpPr>
        <p:spPr>
          <a:xfrm>
            <a:off x="4976975" y="1374425"/>
            <a:ext cx="3232800" cy="2913000"/>
          </a:xfrm>
          <a:prstGeom prst="rect">
            <a:avLst/>
          </a:prstGeom>
          <a:noFill/>
          <a:ln>
            <a:noFill/>
          </a:ln>
        </p:spPr>
      </p:sp>
      <p:sp>
        <p:nvSpPr>
          <p:cNvPr id="757" name="Google Shape;757;p7"/>
          <p:cNvSpPr/>
          <p:nvPr/>
        </p:nvSpPr>
        <p:spPr>
          <a:xfrm>
            <a:off x="-208875" y="-16675"/>
            <a:ext cx="2079975" cy="461689"/>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rot="-5766871">
            <a:off x="-196669" y="-275896"/>
            <a:ext cx="920506" cy="1421593"/>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rot="1666954">
            <a:off x="8655453" y="2523185"/>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7"/>
          <p:cNvGrpSpPr/>
          <p:nvPr/>
        </p:nvGrpSpPr>
        <p:grpSpPr>
          <a:xfrm>
            <a:off x="7820412" y="4704708"/>
            <a:ext cx="2455199" cy="955710"/>
            <a:chOff x="5118925" y="3316075"/>
            <a:chExt cx="2765798" cy="1076613"/>
          </a:xfrm>
        </p:grpSpPr>
        <p:sp>
          <p:nvSpPr>
            <p:cNvPr id="761" name="Google Shape;761;p7"/>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7"/>
          <p:cNvGrpSpPr/>
          <p:nvPr/>
        </p:nvGrpSpPr>
        <p:grpSpPr>
          <a:xfrm>
            <a:off x="8567783" y="1368253"/>
            <a:ext cx="576222" cy="690773"/>
            <a:chOff x="5937150" y="5007400"/>
            <a:chExt cx="373225" cy="447450"/>
          </a:xfrm>
        </p:grpSpPr>
        <p:sp>
          <p:nvSpPr>
            <p:cNvPr id="796" name="Google Shape;796;p7"/>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7"/>
          <p:cNvGrpSpPr/>
          <p:nvPr/>
        </p:nvGrpSpPr>
        <p:grpSpPr>
          <a:xfrm>
            <a:off x="-355668" y="1428203"/>
            <a:ext cx="733488" cy="456751"/>
            <a:chOff x="4819000" y="1410925"/>
            <a:chExt cx="327450" cy="203925"/>
          </a:xfrm>
        </p:grpSpPr>
        <p:sp>
          <p:nvSpPr>
            <p:cNvPr id="800" name="Google Shape;800;p7"/>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7"/>
          <p:cNvSpPr/>
          <p:nvPr/>
        </p:nvSpPr>
        <p:spPr>
          <a:xfrm rot="-8882948">
            <a:off x="7411521" y="-356963"/>
            <a:ext cx="1162309" cy="765960"/>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7"/>
          <p:cNvGrpSpPr/>
          <p:nvPr/>
        </p:nvGrpSpPr>
        <p:grpSpPr>
          <a:xfrm>
            <a:off x="145139" y="2288555"/>
            <a:ext cx="236881" cy="264947"/>
            <a:chOff x="6809075" y="3709775"/>
            <a:chExt cx="385925" cy="431650"/>
          </a:xfrm>
        </p:grpSpPr>
        <p:sp>
          <p:nvSpPr>
            <p:cNvPr id="810" name="Google Shape;810;p7"/>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7"/>
          <p:cNvGrpSpPr/>
          <p:nvPr/>
        </p:nvGrpSpPr>
        <p:grpSpPr>
          <a:xfrm>
            <a:off x="8688452" y="4004093"/>
            <a:ext cx="236881" cy="264947"/>
            <a:chOff x="6809075" y="3709775"/>
            <a:chExt cx="385925" cy="431650"/>
          </a:xfrm>
        </p:grpSpPr>
        <p:sp>
          <p:nvSpPr>
            <p:cNvPr id="825" name="Google Shape;825;p7"/>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7"/>
          <p:cNvGrpSpPr/>
          <p:nvPr/>
        </p:nvGrpSpPr>
        <p:grpSpPr>
          <a:xfrm rot="2700000">
            <a:off x="-216068" y="4587214"/>
            <a:ext cx="733485" cy="618107"/>
            <a:chOff x="1844900" y="831875"/>
            <a:chExt cx="538300" cy="453625"/>
          </a:xfrm>
        </p:grpSpPr>
        <p:sp>
          <p:nvSpPr>
            <p:cNvPr id="840" name="Google Shape;840;p7"/>
            <p:cNvSpPr/>
            <p:nvPr/>
          </p:nvSpPr>
          <p:spPr>
            <a:xfrm>
              <a:off x="1902350" y="868425"/>
              <a:ext cx="452300" cy="417075"/>
            </a:xfrm>
            <a:custGeom>
              <a:avLst/>
              <a:gdLst/>
              <a:ahLst/>
              <a:cxnLst/>
              <a:rect l="l" t="t" r="r" b="b"/>
              <a:pathLst>
                <a:path w="18092" h="16683" extrusionOk="0">
                  <a:moveTo>
                    <a:pt x="7982" y="1"/>
                  </a:moveTo>
                  <a:cubicBezTo>
                    <a:pt x="7788" y="1"/>
                    <a:pt x="7597" y="94"/>
                    <a:pt x="7402" y="282"/>
                  </a:cubicBezTo>
                  <a:cubicBezTo>
                    <a:pt x="7209" y="474"/>
                    <a:pt x="7057" y="708"/>
                    <a:pt x="6947" y="955"/>
                  </a:cubicBezTo>
                  <a:cubicBezTo>
                    <a:pt x="6782" y="1313"/>
                    <a:pt x="6672" y="1685"/>
                    <a:pt x="6562" y="2070"/>
                  </a:cubicBezTo>
                  <a:cubicBezTo>
                    <a:pt x="6287" y="3144"/>
                    <a:pt x="6149" y="4244"/>
                    <a:pt x="6081" y="5358"/>
                  </a:cubicBezTo>
                  <a:cubicBezTo>
                    <a:pt x="6026" y="6088"/>
                    <a:pt x="5984" y="6831"/>
                    <a:pt x="5971" y="7574"/>
                  </a:cubicBezTo>
                  <a:cubicBezTo>
                    <a:pt x="5971" y="7587"/>
                    <a:pt x="5957" y="7601"/>
                    <a:pt x="5943" y="7614"/>
                  </a:cubicBezTo>
                  <a:cubicBezTo>
                    <a:pt x="5874" y="7559"/>
                    <a:pt x="5847" y="7463"/>
                    <a:pt x="5819" y="7394"/>
                  </a:cubicBezTo>
                  <a:cubicBezTo>
                    <a:pt x="5448" y="6638"/>
                    <a:pt x="5021" y="5895"/>
                    <a:pt x="4568" y="5180"/>
                  </a:cubicBezTo>
                  <a:cubicBezTo>
                    <a:pt x="4278" y="4753"/>
                    <a:pt x="3976" y="4340"/>
                    <a:pt x="3605" y="3969"/>
                  </a:cubicBezTo>
                  <a:cubicBezTo>
                    <a:pt x="3412" y="3762"/>
                    <a:pt x="3205" y="3584"/>
                    <a:pt x="2957" y="3432"/>
                  </a:cubicBezTo>
                  <a:cubicBezTo>
                    <a:pt x="2545" y="3199"/>
                    <a:pt x="2132" y="2992"/>
                    <a:pt x="1651" y="2937"/>
                  </a:cubicBezTo>
                  <a:cubicBezTo>
                    <a:pt x="1601" y="2930"/>
                    <a:pt x="1552" y="2927"/>
                    <a:pt x="1504" y="2927"/>
                  </a:cubicBezTo>
                  <a:cubicBezTo>
                    <a:pt x="1263" y="2927"/>
                    <a:pt x="1048" y="3012"/>
                    <a:pt x="853" y="3184"/>
                  </a:cubicBezTo>
                  <a:cubicBezTo>
                    <a:pt x="716" y="3309"/>
                    <a:pt x="605" y="3459"/>
                    <a:pt x="523" y="3625"/>
                  </a:cubicBezTo>
                  <a:cubicBezTo>
                    <a:pt x="344" y="3941"/>
                    <a:pt x="233" y="4285"/>
                    <a:pt x="151" y="4629"/>
                  </a:cubicBezTo>
                  <a:cubicBezTo>
                    <a:pt x="0" y="5207"/>
                    <a:pt x="0" y="5798"/>
                    <a:pt x="41" y="6390"/>
                  </a:cubicBezTo>
                  <a:cubicBezTo>
                    <a:pt x="123" y="7601"/>
                    <a:pt x="509" y="8702"/>
                    <a:pt x="1141" y="9720"/>
                  </a:cubicBezTo>
                  <a:cubicBezTo>
                    <a:pt x="1774" y="10724"/>
                    <a:pt x="2504" y="11659"/>
                    <a:pt x="3343" y="12499"/>
                  </a:cubicBezTo>
                  <a:cubicBezTo>
                    <a:pt x="3673" y="12842"/>
                    <a:pt x="4003" y="13200"/>
                    <a:pt x="4333" y="13544"/>
                  </a:cubicBezTo>
                  <a:cubicBezTo>
                    <a:pt x="4663" y="13902"/>
                    <a:pt x="5021" y="14218"/>
                    <a:pt x="5393" y="14521"/>
                  </a:cubicBezTo>
                  <a:cubicBezTo>
                    <a:pt x="6054" y="15044"/>
                    <a:pt x="6755" y="15484"/>
                    <a:pt x="7457" y="15924"/>
                  </a:cubicBezTo>
                  <a:cubicBezTo>
                    <a:pt x="7760" y="16117"/>
                    <a:pt x="8075" y="16269"/>
                    <a:pt x="8406" y="16406"/>
                  </a:cubicBezTo>
                  <a:cubicBezTo>
                    <a:pt x="8653" y="16502"/>
                    <a:pt x="8915" y="16584"/>
                    <a:pt x="9176" y="16639"/>
                  </a:cubicBezTo>
                  <a:cubicBezTo>
                    <a:pt x="9298" y="16665"/>
                    <a:pt x="9420" y="16683"/>
                    <a:pt x="9539" y="16683"/>
                  </a:cubicBezTo>
                  <a:cubicBezTo>
                    <a:pt x="9743" y="16683"/>
                    <a:pt x="9938" y="16631"/>
                    <a:pt x="10112" y="16474"/>
                  </a:cubicBezTo>
                  <a:cubicBezTo>
                    <a:pt x="10139" y="16461"/>
                    <a:pt x="10167" y="16447"/>
                    <a:pt x="10208" y="16447"/>
                  </a:cubicBezTo>
                  <a:cubicBezTo>
                    <a:pt x="10621" y="16324"/>
                    <a:pt x="10992" y="16103"/>
                    <a:pt x="11350" y="15841"/>
                  </a:cubicBezTo>
                  <a:cubicBezTo>
                    <a:pt x="12547" y="14920"/>
                    <a:pt x="13648" y="13888"/>
                    <a:pt x="14652" y="12747"/>
                  </a:cubicBezTo>
                  <a:cubicBezTo>
                    <a:pt x="15670" y="11591"/>
                    <a:pt x="16399" y="10256"/>
                    <a:pt x="16895" y="8797"/>
                  </a:cubicBezTo>
                  <a:cubicBezTo>
                    <a:pt x="17156" y="8027"/>
                    <a:pt x="17403" y="7257"/>
                    <a:pt x="17610" y="6473"/>
                  </a:cubicBezTo>
                  <a:cubicBezTo>
                    <a:pt x="17775" y="5826"/>
                    <a:pt x="17926" y="5180"/>
                    <a:pt x="18023" y="4519"/>
                  </a:cubicBezTo>
                  <a:cubicBezTo>
                    <a:pt x="18064" y="4272"/>
                    <a:pt x="18091" y="4037"/>
                    <a:pt x="18091" y="3790"/>
                  </a:cubicBezTo>
                  <a:cubicBezTo>
                    <a:pt x="18091" y="3349"/>
                    <a:pt x="18009" y="2923"/>
                    <a:pt x="17816" y="2524"/>
                  </a:cubicBezTo>
                  <a:cubicBezTo>
                    <a:pt x="17761" y="2414"/>
                    <a:pt x="17693" y="2304"/>
                    <a:pt x="17610" y="2208"/>
                  </a:cubicBezTo>
                  <a:cubicBezTo>
                    <a:pt x="17449" y="2022"/>
                    <a:pt x="17244" y="1914"/>
                    <a:pt x="17005" y="1914"/>
                  </a:cubicBezTo>
                  <a:cubicBezTo>
                    <a:pt x="16978" y="1914"/>
                    <a:pt x="16950" y="1916"/>
                    <a:pt x="16922" y="1919"/>
                  </a:cubicBezTo>
                  <a:cubicBezTo>
                    <a:pt x="16675" y="1933"/>
                    <a:pt x="16454" y="2001"/>
                    <a:pt x="16248" y="2125"/>
                  </a:cubicBezTo>
                  <a:cubicBezTo>
                    <a:pt x="16042" y="2263"/>
                    <a:pt x="15849" y="2414"/>
                    <a:pt x="15670" y="2579"/>
                  </a:cubicBezTo>
                  <a:cubicBezTo>
                    <a:pt x="15340" y="2882"/>
                    <a:pt x="15064" y="3239"/>
                    <a:pt x="14789" y="3584"/>
                  </a:cubicBezTo>
                  <a:cubicBezTo>
                    <a:pt x="14061" y="4547"/>
                    <a:pt x="13510" y="5606"/>
                    <a:pt x="13056" y="6721"/>
                  </a:cubicBezTo>
                  <a:cubicBezTo>
                    <a:pt x="12643" y="7752"/>
                    <a:pt x="12313" y="8812"/>
                    <a:pt x="11983" y="9857"/>
                  </a:cubicBezTo>
                  <a:cubicBezTo>
                    <a:pt x="11707" y="10779"/>
                    <a:pt x="11432" y="11701"/>
                    <a:pt x="11116" y="12609"/>
                  </a:cubicBezTo>
                  <a:cubicBezTo>
                    <a:pt x="11020" y="12884"/>
                    <a:pt x="10924" y="13145"/>
                    <a:pt x="10841" y="13407"/>
                  </a:cubicBezTo>
                  <a:lnTo>
                    <a:pt x="10799" y="13407"/>
                  </a:lnTo>
                  <a:cubicBezTo>
                    <a:pt x="10827" y="13200"/>
                    <a:pt x="10854" y="12994"/>
                    <a:pt x="10869" y="12802"/>
                  </a:cubicBezTo>
                  <a:cubicBezTo>
                    <a:pt x="10992" y="11714"/>
                    <a:pt x="11075" y="10641"/>
                    <a:pt x="11089" y="9555"/>
                  </a:cubicBezTo>
                  <a:cubicBezTo>
                    <a:pt x="11116" y="8385"/>
                    <a:pt x="11034" y="7216"/>
                    <a:pt x="10799" y="6060"/>
                  </a:cubicBezTo>
                  <a:cubicBezTo>
                    <a:pt x="10579" y="5028"/>
                    <a:pt x="10318" y="3997"/>
                    <a:pt x="10029" y="2978"/>
                  </a:cubicBezTo>
                  <a:cubicBezTo>
                    <a:pt x="9906" y="2579"/>
                    <a:pt x="9754" y="2194"/>
                    <a:pt x="9589" y="1823"/>
                  </a:cubicBezTo>
                  <a:cubicBezTo>
                    <a:pt x="9438" y="1451"/>
                    <a:pt x="9245" y="1107"/>
                    <a:pt x="9025" y="790"/>
                  </a:cubicBezTo>
                  <a:cubicBezTo>
                    <a:pt x="8873" y="585"/>
                    <a:pt x="8708" y="392"/>
                    <a:pt x="8516" y="227"/>
                  </a:cubicBezTo>
                  <a:cubicBezTo>
                    <a:pt x="8333" y="77"/>
                    <a:pt x="8156" y="1"/>
                    <a:pt x="7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1844900" y="877800"/>
              <a:ext cx="158925" cy="170500"/>
            </a:xfrm>
            <a:custGeom>
              <a:avLst/>
              <a:gdLst/>
              <a:ahLst/>
              <a:cxnLst/>
              <a:rect l="l" t="t" r="r" b="b"/>
              <a:pathLst>
                <a:path w="6357" h="6820" extrusionOk="0">
                  <a:moveTo>
                    <a:pt x="4075" y="0"/>
                  </a:moveTo>
                  <a:cubicBezTo>
                    <a:pt x="4070" y="0"/>
                    <a:pt x="4065" y="1"/>
                    <a:pt x="4059" y="3"/>
                  </a:cubicBezTo>
                  <a:cubicBezTo>
                    <a:pt x="4017" y="17"/>
                    <a:pt x="3962" y="30"/>
                    <a:pt x="3922" y="58"/>
                  </a:cubicBezTo>
                  <a:cubicBezTo>
                    <a:pt x="3784" y="155"/>
                    <a:pt x="3646" y="250"/>
                    <a:pt x="3522" y="347"/>
                  </a:cubicBezTo>
                  <a:cubicBezTo>
                    <a:pt x="2986" y="746"/>
                    <a:pt x="2738" y="1283"/>
                    <a:pt x="2711" y="1943"/>
                  </a:cubicBezTo>
                  <a:lnTo>
                    <a:pt x="2711" y="2424"/>
                  </a:lnTo>
                  <a:cubicBezTo>
                    <a:pt x="2711" y="2466"/>
                    <a:pt x="2724" y="2521"/>
                    <a:pt x="2656" y="2534"/>
                  </a:cubicBezTo>
                  <a:cubicBezTo>
                    <a:pt x="2586" y="2466"/>
                    <a:pt x="2546" y="2383"/>
                    <a:pt x="2504" y="2301"/>
                  </a:cubicBezTo>
                  <a:cubicBezTo>
                    <a:pt x="2449" y="2204"/>
                    <a:pt x="2394" y="2108"/>
                    <a:pt x="2339" y="2026"/>
                  </a:cubicBezTo>
                  <a:cubicBezTo>
                    <a:pt x="2229" y="1846"/>
                    <a:pt x="2106" y="1695"/>
                    <a:pt x="1968" y="1558"/>
                  </a:cubicBezTo>
                  <a:cubicBezTo>
                    <a:pt x="1944" y="1534"/>
                    <a:pt x="1921" y="1500"/>
                    <a:pt x="1879" y="1500"/>
                  </a:cubicBezTo>
                  <a:cubicBezTo>
                    <a:pt x="1873" y="1500"/>
                    <a:pt x="1866" y="1501"/>
                    <a:pt x="1858" y="1503"/>
                  </a:cubicBezTo>
                  <a:cubicBezTo>
                    <a:pt x="1803" y="1530"/>
                    <a:pt x="1789" y="1571"/>
                    <a:pt x="1789" y="1626"/>
                  </a:cubicBezTo>
                  <a:lnTo>
                    <a:pt x="1789" y="1750"/>
                  </a:lnTo>
                  <a:cubicBezTo>
                    <a:pt x="1789" y="1998"/>
                    <a:pt x="1858" y="2218"/>
                    <a:pt x="1981" y="2424"/>
                  </a:cubicBezTo>
                  <a:cubicBezTo>
                    <a:pt x="2078" y="2589"/>
                    <a:pt x="2161" y="2754"/>
                    <a:pt x="2256" y="2919"/>
                  </a:cubicBezTo>
                  <a:cubicBezTo>
                    <a:pt x="2271" y="2947"/>
                    <a:pt x="2298" y="2989"/>
                    <a:pt x="2271" y="3044"/>
                  </a:cubicBezTo>
                  <a:cubicBezTo>
                    <a:pt x="2078" y="3044"/>
                    <a:pt x="1899" y="3057"/>
                    <a:pt x="1706" y="3071"/>
                  </a:cubicBezTo>
                  <a:cubicBezTo>
                    <a:pt x="1238" y="3099"/>
                    <a:pt x="881" y="3332"/>
                    <a:pt x="620" y="3732"/>
                  </a:cubicBezTo>
                  <a:cubicBezTo>
                    <a:pt x="565" y="3814"/>
                    <a:pt x="523" y="3910"/>
                    <a:pt x="482" y="3992"/>
                  </a:cubicBezTo>
                  <a:cubicBezTo>
                    <a:pt x="248" y="4502"/>
                    <a:pt x="138" y="5038"/>
                    <a:pt x="0" y="5561"/>
                  </a:cubicBezTo>
                  <a:lnTo>
                    <a:pt x="0" y="5588"/>
                  </a:lnTo>
                  <a:cubicBezTo>
                    <a:pt x="14" y="5603"/>
                    <a:pt x="14" y="5616"/>
                    <a:pt x="28" y="5616"/>
                  </a:cubicBezTo>
                  <a:cubicBezTo>
                    <a:pt x="35" y="5623"/>
                    <a:pt x="45" y="5627"/>
                    <a:pt x="54" y="5627"/>
                  </a:cubicBezTo>
                  <a:cubicBezTo>
                    <a:pt x="62" y="5627"/>
                    <a:pt x="69" y="5623"/>
                    <a:pt x="69" y="5616"/>
                  </a:cubicBezTo>
                  <a:cubicBezTo>
                    <a:pt x="97" y="5588"/>
                    <a:pt x="124" y="5548"/>
                    <a:pt x="152" y="5520"/>
                  </a:cubicBezTo>
                  <a:cubicBezTo>
                    <a:pt x="372" y="5148"/>
                    <a:pt x="675" y="4860"/>
                    <a:pt x="1046" y="4667"/>
                  </a:cubicBezTo>
                  <a:cubicBezTo>
                    <a:pt x="1183" y="4598"/>
                    <a:pt x="1321" y="4515"/>
                    <a:pt x="1445" y="4433"/>
                  </a:cubicBezTo>
                  <a:cubicBezTo>
                    <a:pt x="1623" y="4309"/>
                    <a:pt x="1816" y="4199"/>
                    <a:pt x="1954" y="4007"/>
                  </a:cubicBezTo>
                  <a:lnTo>
                    <a:pt x="1954" y="4007"/>
                  </a:lnTo>
                  <a:cubicBezTo>
                    <a:pt x="2009" y="4102"/>
                    <a:pt x="1954" y="4199"/>
                    <a:pt x="1926" y="4282"/>
                  </a:cubicBezTo>
                  <a:cubicBezTo>
                    <a:pt x="1803" y="4640"/>
                    <a:pt x="1761" y="4997"/>
                    <a:pt x="1789" y="5368"/>
                  </a:cubicBezTo>
                  <a:cubicBezTo>
                    <a:pt x="1803" y="5808"/>
                    <a:pt x="1899" y="6263"/>
                    <a:pt x="1954" y="6703"/>
                  </a:cubicBezTo>
                  <a:cubicBezTo>
                    <a:pt x="1954" y="6731"/>
                    <a:pt x="1968" y="6772"/>
                    <a:pt x="1981" y="6799"/>
                  </a:cubicBezTo>
                  <a:cubicBezTo>
                    <a:pt x="1988" y="6813"/>
                    <a:pt x="2006" y="6820"/>
                    <a:pt x="2023" y="6820"/>
                  </a:cubicBezTo>
                  <a:cubicBezTo>
                    <a:pt x="2040" y="6820"/>
                    <a:pt x="2057" y="6813"/>
                    <a:pt x="2064" y="6799"/>
                  </a:cubicBezTo>
                  <a:cubicBezTo>
                    <a:pt x="2091" y="6772"/>
                    <a:pt x="2106" y="6731"/>
                    <a:pt x="2119" y="6689"/>
                  </a:cubicBezTo>
                  <a:cubicBezTo>
                    <a:pt x="2188" y="6511"/>
                    <a:pt x="2284" y="6359"/>
                    <a:pt x="2408" y="6208"/>
                  </a:cubicBezTo>
                  <a:lnTo>
                    <a:pt x="2614" y="5960"/>
                  </a:lnTo>
                  <a:cubicBezTo>
                    <a:pt x="3041" y="5465"/>
                    <a:pt x="3289" y="4887"/>
                    <a:pt x="3316" y="4213"/>
                  </a:cubicBezTo>
                  <a:cubicBezTo>
                    <a:pt x="3316" y="4172"/>
                    <a:pt x="3302" y="4102"/>
                    <a:pt x="3344" y="4062"/>
                  </a:cubicBezTo>
                  <a:cubicBezTo>
                    <a:pt x="3371" y="4075"/>
                    <a:pt x="3384" y="4075"/>
                    <a:pt x="3384" y="4089"/>
                  </a:cubicBezTo>
                  <a:cubicBezTo>
                    <a:pt x="3481" y="4323"/>
                    <a:pt x="3646" y="4502"/>
                    <a:pt x="3839" y="4653"/>
                  </a:cubicBezTo>
                  <a:cubicBezTo>
                    <a:pt x="4224" y="4955"/>
                    <a:pt x="4623" y="5217"/>
                    <a:pt x="5050" y="5465"/>
                  </a:cubicBezTo>
                  <a:lnTo>
                    <a:pt x="5132" y="5506"/>
                  </a:lnTo>
                  <a:cubicBezTo>
                    <a:pt x="5157" y="5517"/>
                    <a:pt x="5180" y="5522"/>
                    <a:pt x="5200" y="5522"/>
                  </a:cubicBezTo>
                  <a:cubicBezTo>
                    <a:pt x="5259" y="5522"/>
                    <a:pt x="5297" y="5478"/>
                    <a:pt x="5297" y="5396"/>
                  </a:cubicBezTo>
                  <a:cubicBezTo>
                    <a:pt x="5283" y="5066"/>
                    <a:pt x="5255" y="4750"/>
                    <a:pt x="5132" y="4447"/>
                  </a:cubicBezTo>
                  <a:cubicBezTo>
                    <a:pt x="5008" y="4130"/>
                    <a:pt x="4843" y="3842"/>
                    <a:pt x="4623" y="3580"/>
                  </a:cubicBezTo>
                  <a:cubicBezTo>
                    <a:pt x="4499" y="3429"/>
                    <a:pt x="4362" y="3305"/>
                    <a:pt x="4224" y="3167"/>
                  </a:cubicBezTo>
                  <a:cubicBezTo>
                    <a:pt x="4210" y="3167"/>
                    <a:pt x="4197" y="3139"/>
                    <a:pt x="4197" y="3126"/>
                  </a:cubicBezTo>
                  <a:cubicBezTo>
                    <a:pt x="4197" y="3099"/>
                    <a:pt x="4224" y="3084"/>
                    <a:pt x="4252" y="3084"/>
                  </a:cubicBezTo>
                  <a:cubicBezTo>
                    <a:pt x="4582" y="3071"/>
                    <a:pt x="4857" y="2906"/>
                    <a:pt x="5118" y="2699"/>
                  </a:cubicBezTo>
                  <a:cubicBezTo>
                    <a:pt x="5448" y="2438"/>
                    <a:pt x="5793" y="2204"/>
                    <a:pt x="6164" y="1998"/>
                  </a:cubicBezTo>
                  <a:cubicBezTo>
                    <a:pt x="6219" y="1971"/>
                    <a:pt x="6274" y="1929"/>
                    <a:pt x="6315" y="1888"/>
                  </a:cubicBezTo>
                  <a:cubicBezTo>
                    <a:pt x="6343" y="1861"/>
                    <a:pt x="6356" y="1833"/>
                    <a:pt x="6343" y="1791"/>
                  </a:cubicBezTo>
                  <a:cubicBezTo>
                    <a:pt x="6329" y="1764"/>
                    <a:pt x="6301" y="1750"/>
                    <a:pt x="6260" y="1736"/>
                  </a:cubicBezTo>
                  <a:cubicBezTo>
                    <a:pt x="6246" y="1736"/>
                    <a:pt x="6219" y="1736"/>
                    <a:pt x="6191" y="1750"/>
                  </a:cubicBezTo>
                  <a:cubicBezTo>
                    <a:pt x="6076" y="1765"/>
                    <a:pt x="5962" y="1771"/>
                    <a:pt x="5849" y="1771"/>
                  </a:cubicBezTo>
                  <a:cubicBezTo>
                    <a:pt x="5652" y="1771"/>
                    <a:pt x="5457" y="1754"/>
                    <a:pt x="5255" y="1736"/>
                  </a:cubicBezTo>
                  <a:cubicBezTo>
                    <a:pt x="5201" y="1733"/>
                    <a:pt x="5148" y="1732"/>
                    <a:pt x="5094" y="1732"/>
                  </a:cubicBezTo>
                  <a:cubicBezTo>
                    <a:pt x="4658" y="1732"/>
                    <a:pt x="4244" y="1833"/>
                    <a:pt x="3852" y="2053"/>
                  </a:cubicBezTo>
                  <a:cubicBezTo>
                    <a:pt x="3811" y="2081"/>
                    <a:pt x="3756" y="2108"/>
                    <a:pt x="3701" y="2121"/>
                  </a:cubicBezTo>
                  <a:cubicBezTo>
                    <a:pt x="3694" y="2125"/>
                    <a:pt x="3687" y="2127"/>
                    <a:pt x="3680" y="2127"/>
                  </a:cubicBezTo>
                  <a:cubicBezTo>
                    <a:pt x="3661" y="2127"/>
                    <a:pt x="3646" y="2114"/>
                    <a:pt x="3646" y="2094"/>
                  </a:cubicBezTo>
                  <a:cubicBezTo>
                    <a:pt x="3632" y="2053"/>
                    <a:pt x="3632" y="1998"/>
                    <a:pt x="3632" y="1943"/>
                  </a:cubicBezTo>
                  <a:cubicBezTo>
                    <a:pt x="3646" y="1544"/>
                    <a:pt x="3729" y="1158"/>
                    <a:pt x="3894" y="787"/>
                  </a:cubicBezTo>
                  <a:cubicBezTo>
                    <a:pt x="3962" y="636"/>
                    <a:pt x="4032" y="485"/>
                    <a:pt x="4087" y="333"/>
                  </a:cubicBezTo>
                  <a:cubicBezTo>
                    <a:pt x="4127" y="250"/>
                    <a:pt x="4155" y="155"/>
                    <a:pt x="4142" y="58"/>
                  </a:cubicBezTo>
                  <a:cubicBezTo>
                    <a:pt x="4142" y="34"/>
                    <a:pt x="4110" y="0"/>
                    <a:pt x="4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2026150" y="831875"/>
              <a:ext cx="143125" cy="110700"/>
            </a:xfrm>
            <a:custGeom>
              <a:avLst/>
              <a:gdLst/>
              <a:ahLst/>
              <a:cxnLst/>
              <a:rect l="l" t="t" r="r" b="b"/>
              <a:pathLst>
                <a:path w="5725" h="4428" extrusionOk="0">
                  <a:moveTo>
                    <a:pt x="3902" y="0"/>
                  </a:moveTo>
                  <a:cubicBezTo>
                    <a:pt x="3886" y="0"/>
                    <a:pt x="3870" y="4"/>
                    <a:pt x="3853" y="10"/>
                  </a:cubicBezTo>
                  <a:cubicBezTo>
                    <a:pt x="3826" y="10"/>
                    <a:pt x="3784" y="24"/>
                    <a:pt x="3756" y="38"/>
                  </a:cubicBezTo>
                  <a:cubicBezTo>
                    <a:pt x="3523" y="134"/>
                    <a:pt x="3344" y="313"/>
                    <a:pt x="3206" y="533"/>
                  </a:cubicBezTo>
                  <a:cubicBezTo>
                    <a:pt x="3041" y="781"/>
                    <a:pt x="2918" y="1056"/>
                    <a:pt x="2821" y="1331"/>
                  </a:cubicBezTo>
                  <a:cubicBezTo>
                    <a:pt x="2793" y="1427"/>
                    <a:pt x="2766" y="1524"/>
                    <a:pt x="2697" y="1606"/>
                  </a:cubicBezTo>
                  <a:cubicBezTo>
                    <a:pt x="2601" y="1551"/>
                    <a:pt x="2491" y="1482"/>
                    <a:pt x="2395" y="1441"/>
                  </a:cubicBezTo>
                  <a:cubicBezTo>
                    <a:pt x="2188" y="1326"/>
                    <a:pt x="1986" y="1271"/>
                    <a:pt x="1789" y="1271"/>
                  </a:cubicBezTo>
                  <a:cubicBezTo>
                    <a:pt x="1514" y="1271"/>
                    <a:pt x="1248" y="1378"/>
                    <a:pt x="991" y="1579"/>
                  </a:cubicBezTo>
                  <a:cubicBezTo>
                    <a:pt x="675" y="1840"/>
                    <a:pt x="372" y="2115"/>
                    <a:pt x="97" y="2432"/>
                  </a:cubicBezTo>
                  <a:cubicBezTo>
                    <a:pt x="56" y="2473"/>
                    <a:pt x="28" y="2514"/>
                    <a:pt x="1" y="2555"/>
                  </a:cubicBezTo>
                  <a:lnTo>
                    <a:pt x="1" y="2597"/>
                  </a:lnTo>
                  <a:cubicBezTo>
                    <a:pt x="14" y="2610"/>
                    <a:pt x="42" y="2624"/>
                    <a:pt x="56" y="2638"/>
                  </a:cubicBezTo>
                  <a:cubicBezTo>
                    <a:pt x="83" y="2638"/>
                    <a:pt x="111" y="2638"/>
                    <a:pt x="139" y="2624"/>
                  </a:cubicBezTo>
                  <a:cubicBezTo>
                    <a:pt x="289" y="2569"/>
                    <a:pt x="454" y="2542"/>
                    <a:pt x="619" y="2514"/>
                  </a:cubicBezTo>
                  <a:cubicBezTo>
                    <a:pt x="1047" y="2445"/>
                    <a:pt x="1487" y="2377"/>
                    <a:pt x="1927" y="2280"/>
                  </a:cubicBezTo>
                  <a:cubicBezTo>
                    <a:pt x="1936" y="2275"/>
                    <a:pt x="1945" y="2274"/>
                    <a:pt x="1955" y="2274"/>
                  </a:cubicBezTo>
                  <a:cubicBezTo>
                    <a:pt x="1974" y="2274"/>
                    <a:pt x="1996" y="2280"/>
                    <a:pt x="2023" y="2280"/>
                  </a:cubicBezTo>
                  <a:cubicBezTo>
                    <a:pt x="2010" y="2267"/>
                    <a:pt x="2023" y="2252"/>
                    <a:pt x="2037" y="2252"/>
                  </a:cubicBezTo>
                  <a:cubicBezTo>
                    <a:pt x="2050" y="2252"/>
                    <a:pt x="2050" y="2267"/>
                    <a:pt x="2050" y="2267"/>
                  </a:cubicBezTo>
                  <a:cubicBezTo>
                    <a:pt x="2050" y="2283"/>
                    <a:pt x="2046" y="2289"/>
                    <a:pt x="2039" y="2289"/>
                  </a:cubicBezTo>
                  <a:cubicBezTo>
                    <a:pt x="2035" y="2289"/>
                    <a:pt x="2029" y="2286"/>
                    <a:pt x="2023" y="2280"/>
                  </a:cubicBezTo>
                  <a:cubicBezTo>
                    <a:pt x="2023" y="2362"/>
                    <a:pt x="1968" y="2390"/>
                    <a:pt x="1927" y="2417"/>
                  </a:cubicBezTo>
                  <a:cubicBezTo>
                    <a:pt x="1597" y="2693"/>
                    <a:pt x="1377" y="3023"/>
                    <a:pt x="1212" y="3422"/>
                  </a:cubicBezTo>
                  <a:cubicBezTo>
                    <a:pt x="1102" y="3683"/>
                    <a:pt x="1032" y="3958"/>
                    <a:pt x="950" y="4220"/>
                  </a:cubicBezTo>
                  <a:cubicBezTo>
                    <a:pt x="936" y="4261"/>
                    <a:pt x="936" y="4289"/>
                    <a:pt x="936" y="4330"/>
                  </a:cubicBezTo>
                  <a:cubicBezTo>
                    <a:pt x="922" y="4358"/>
                    <a:pt x="922" y="4399"/>
                    <a:pt x="964" y="4413"/>
                  </a:cubicBezTo>
                  <a:cubicBezTo>
                    <a:pt x="974" y="4423"/>
                    <a:pt x="985" y="4428"/>
                    <a:pt x="995" y="4428"/>
                  </a:cubicBezTo>
                  <a:cubicBezTo>
                    <a:pt x="1012" y="4428"/>
                    <a:pt x="1029" y="4416"/>
                    <a:pt x="1047" y="4399"/>
                  </a:cubicBezTo>
                  <a:cubicBezTo>
                    <a:pt x="1157" y="4316"/>
                    <a:pt x="1267" y="4220"/>
                    <a:pt x="1390" y="4138"/>
                  </a:cubicBezTo>
                  <a:cubicBezTo>
                    <a:pt x="1707" y="3918"/>
                    <a:pt x="1982" y="3628"/>
                    <a:pt x="2230" y="3325"/>
                  </a:cubicBezTo>
                  <a:cubicBezTo>
                    <a:pt x="2353" y="3175"/>
                    <a:pt x="2463" y="3010"/>
                    <a:pt x="2573" y="2845"/>
                  </a:cubicBezTo>
                  <a:cubicBezTo>
                    <a:pt x="2601" y="2803"/>
                    <a:pt x="2615" y="2748"/>
                    <a:pt x="2670" y="2748"/>
                  </a:cubicBezTo>
                  <a:cubicBezTo>
                    <a:pt x="2711" y="2830"/>
                    <a:pt x="2697" y="2913"/>
                    <a:pt x="2711" y="3010"/>
                  </a:cubicBezTo>
                  <a:cubicBezTo>
                    <a:pt x="2738" y="3518"/>
                    <a:pt x="3013" y="3903"/>
                    <a:pt x="3330" y="4261"/>
                  </a:cubicBezTo>
                  <a:cubicBezTo>
                    <a:pt x="3360" y="4291"/>
                    <a:pt x="3392" y="4305"/>
                    <a:pt x="3422" y="4305"/>
                  </a:cubicBezTo>
                  <a:cubicBezTo>
                    <a:pt x="3462" y="4305"/>
                    <a:pt x="3499" y="4280"/>
                    <a:pt x="3523" y="4234"/>
                  </a:cubicBezTo>
                  <a:cubicBezTo>
                    <a:pt x="3646" y="3931"/>
                    <a:pt x="3743" y="3628"/>
                    <a:pt x="3716" y="3285"/>
                  </a:cubicBezTo>
                  <a:cubicBezTo>
                    <a:pt x="3688" y="3050"/>
                    <a:pt x="3619" y="2830"/>
                    <a:pt x="3509" y="2610"/>
                  </a:cubicBezTo>
                  <a:cubicBezTo>
                    <a:pt x="3481" y="2542"/>
                    <a:pt x="3440" y="2473"/>
                    <a:pt x="3399" y="2390"/>
                  </a:cubicBezTo>
                  <a:cubicBezTo>
                    <a:pt x="3385" y="2362"/>
                    <a:pt x="3358" y="2335"/>
                    <a:pt x="3385" y="2307"/>
                  </a:cubicBezTo>
                  <a:cubicBezTo>
                    <a:pt x="3399" y="2294"/>
                    <a:pt x="3440" y="2280"/>
                    <a:pt x="3454" y="2280"/>
                  </a:cubicBezTo>
                  <a:cubicBezTo>
                    <a:pt x="3495" y="2294"/>
                    <a:pt x="3523" y="2294"/>
                    <a:pt x="3550" y="2294"/>
                  </a:cubicBezTo>
                  <a:cubicBezTo>
                    <a:pt x="3651" y="2313"/>
                    <a:pt x="3751" y="2322"/>
                    <a:pt x="3849" y="2322"/>
                  </a:cubicBezTo>
                  <a:cubicBezTo>
                    <a:pt x="4045" y="2322"/>
                    <a:pt x="4238" y="2285"/>
                    <a:pt x="4431" y="2212"/>
                  </a:cubicBezTo>
                  <a:cubicBezTo>
                    <a:pt x="4734" y="2115"/>
                    <a:pt x="5022" y="1977"/>
                    <a:pt x="5297" y="1799"/>
                  </a:cubicBezTo>
                  <a:cubicBezTo>
                    <a:pt x="5422" y="1730"/>
                    <a:pt x="5532" y="1647"/>
                    <a:pt x="5655" y="1564"/>
                  </a:cubicBezTo>
                  <a:cubicBezTo>
                    <a:pt x="5724" y="1496"/>
                    <a:pt x="5710" y="1414"/>
                    <a:pt x="5627" y="1386"/>
                  </a:cubicBezTo>
                  <a:cubicBezTo>
                    <a:pt x="5352" y="1276"/>
                    <a:pt x="5077" y="1179"/>
                    <a:pt x="4774" y="1152"/>
                  </a:cubicBezTo>
                  <a:cubicBezTo>
                    <a:pt x="4734" y="1150"/>
                    <a:pt x="4694" y="1149"/>
                    <a:pt x="4655" y="1149"/>
                  </a:cubicBezTo>
                  <a:cubicBezTo>
                    <a:pt x="4451" y="1149"/>
                    <a:pt x="4253" y="1177"/>
                    <a:pt x="4046" y="1234"/>
                  </a:cubicBezTo>
                  <a:cubicBezTo>
                    <a:pt x="3982" y="1255"/>
                    <a:pt x="3927" y="1285"/>
                    <a:pt x="3867" y="1285"/>
                  </a:cubicBezTo>
                  <a:cubicBezTo>
                    <a:pt x="3849" y="1285"/>
                    <a:pt x="3830" y="1282"/>
                    <a:pt x="3811" y="1276"/>
                  </a:cubicBezTo>
                  <a:cubicBezTo>
                    <a:pt x="3798" y="1262"/>
                    <a:pt x="3798" y="1249"/>
                    <a:pt x="3798" y="1234"/>
                  </a:cubicBezTo>
                  <a:cubicBezTo>
                    <a:pt x="3798" y="1152"/>
                    <a:pt x="3826" y="1097"/>
                    <a:pt x="3853" y="1028"/>
                  </a:cubicBezTo>
                  <a:cubicBezTo>
                    <a:pt x="3936" y="849"/>
                    <a:pt x="4004" y="656"/>
                    <a:pt x="4018" y="451"/>
                  </a:cubicBezTo>
                  <a:cubicBezTo>
                    <a:pt x="4031" y="326"/>
                    <a:pt x="4031" y="203"/>
                    <a:pt x="4004" y="93"/>
                  </a:cubicBezTo>
                  <a:cubicBezTo>
                    <a:pt x="3983" y="31"/>
                    <a:pt x="3947" y="0"/>
                    <a:pt x="3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2265550" y="874775"/>
              <a:ext cx="117650" cy="99775"/>
            </a:xfrm>
            <a:custGeom>
              <a:avLst/>
              <a:gdLst/>
              <a:ahLst/>
              <a:cxnLst/>
              <a:rect l="l" t="t" r="r" b="b"/>
              <a:pathLst>
                <a:path w="4706" h="3991" extrusionOk="0">
                  <a:moveTo>
                    <a:pt x="2504" y="0"/>
                  </a:moveTo>
                  <a:cubicBezTo>
                    <a:pt x="2462" y="0"/>
                    <a:pt x="2449" y="41"/>
                    <a:pt x="2435" y="69"/>
                  </a:cubicBezTo>
                  <a:cubicBezTo>
                    <a:pt x="2422" y="83"/>
                    <a:pt x="2422" y="96"/>
                    <a:pt x="2422" y="110"/>
                  </a:cubicBezTo>
                  <a:cubicBezTo>
                    <a:pt x="2380" y="358"/>
                    <a:pt x="2312" y="591"/>
                    <a:pt x="2229" y="826"/>
                  </a:cubicBezTo>
                  <a:cubicBezTo>
                    <a:pt x="2187" y="936"/>
                    <a:pt x="2174" y="1059"/>
                    <a:pt x="2147" y="1169"/>
                  </a:cubicBezTo>
                  <a:cubicBezTo>
                    <a:pt x="2132" y="1211"/>
                    <a:pt x="2147" y="1266"/>
                    <a:pt x="2105" y="1279"/>
                  </a:cubicBezTo>
                  <a:cubicBezTo>
                    <a:pt x="2050" y="1279"/>
                    <a:pt x="2022" y="1239"/>
                    <a:pt x="1982" y="1211"/>
                  </a:cubicBezTo>
                  <a:cubicBezTo>
                    <a:pt x="1857" y="1114"/>
                    <a:pt x="1720" y="1032"/>
                    <a:pt x="1582" y="963"/>
                  </a:cubicBezTo>
                  <a:cubicBezTo>
                    <a:pt x="1211" y="771"/>
                    <a:pt x="798" y="729"/>
                    <a:pt x="386" y="729"/>
                  </a:cubicBezTo>
                  <a:cubicBezTo>
                    <a:pt x="303" y="729"/>
                    <a:pt x="206" y="743"/>
                    <a:pt x="124" y="757"/>
                  </a:cubicBezTo>
                  <a:cubicBezTo>
                    <a:pt x="41" y="771"/>
                    <a:pt x="0" y="853"/>
                    <a:pt x="28" y="936"/>
                  </a:cubicBezTo>
                  <a:cubicBezTo>
                    <a:pt x="28" y="949"/>
                    <a:pt x="28" y="963"/>
                    <a:pt x="41" y="977"/>
                  </a:cubicBezTo>
                  <a:cubicBezTo>
                    <a:pt x="206" y="1321"/>
                    <a:pt x="426" y="1609"/>
                    <a:pt x="757" y="1789"/>
                  </a:cubicBezTo>
                  <a:cubicBezTo>
                    <a:pt x="977" y="1899"/>
                    <a:pt x="1197" y="1995"/>
                    <a:pt x="1431" y="2077"/>
                  </a:cubicBezTo>
                  <a:cubicBezTo>
                    <a:pt x="1582" y="2132"/>
                    <a:pt x="1582" y="2160"/>
                    <a:pt x="1486" y="2284"/>
                  </a:cubicBezTo>
                  <a:cubicBezTo>
                    <a:pt x="1389" y="2407"/>
                    <a:pt x="1307" y="2518"/>
                    <a:pt x="1211" y="2628"/>
                  </a:cubicBezTo>
                  <a:cubicBezTo>
                    <a:pt x="936" y="2972"/>
                    <a:pt x="812" y="3385"/>
                    <a:pt x="729" y="3811"/>
                  </a:cubicBezTo>
                  <a:cubicBezTo>
                    <a:pt x="716" y="3838"/>
                    <a:pt x="716" y="3866"/>
                    <a:pt x="716" y="3893"/>
                  </a:cubicBezTo>
                  <a:cubicBezTo>
                    <a:pt x="716" y="3946"/>
                    <a:pt x="755" y="3990"/>
                    <a:pt x="804" y="3990"/>
                  </a:cubicBezTo>
                  <a:cubicBezTo>
                    <a:pt x="820" y="3990"/>
                    <a:pt x="837" y="3986"/>
                    <a:pt x="853" y="3976"/>
                  </a:cubicBezTo>
                  <a:cubicBezTo>
                    <a:pt x="922" y="3948"/>
                    <a:pt x="1004" y="3908"/>
                    <a:pt x="1073" y="3866"/>
                  </a:cubicBezTo>
                  <a:cubicBezTo>
                    <a:pt x="1444" y="3605"/>
                    <a:pt x="1761" y="3275"/>
                    <a:pt x="2022" y="2890"/>
                  </a:cubicBezTo>
                  <a:cubicBezTo>
                    <a:pt x="2064" y="2820"/>
                    <a:pt x="2105" y="2738"/>
                    <a:pt x="2187" y="2669"/>
                  </a:cubicBezTo>
                  <a:cubicBezTo>
                    <a:pt x="2229" y="2683"/>
                    <a:pt x="2242" y="2724"/>
                    <a:pt x="2257" y="2765"/>
                  </a:cubicBezTo>
                  <a:cubicBezTo>
                    <a:pt x="2352" y="3040"/>
                    <a:pt x="2545" y="3247"/>
                    <a:pt x="2738" y="3426"/>
                  </a:cubicBezTo>
                  <a:cubicBezTo>
                    <a:pt x="2958" y="3632"/>
                    <a:pt x="3205" y="3756"/>
                    <a:pt x="3453" y="3921"/>
                  </a:cubicBezTo>
                  <a:cubicBezTo>
                    <a:pt x="3467" y="3935"/>
                    <a:pt x="3495" y="3948"/>
                    <a:pt x="3522" y="3948"/>
                  </a:cubicBezTo>
                  <a:cubicBezTo>
                    <a:pt x="3539" y="3954"/>
                    <a:pt x="3556" y="3957"/>
                    <a:pt x="3571" y="3957"/>
                  </a:cubicBezTo>
                  <a:cubicBezTo>
                    <a:pt x="3631" y="3957"/>
                    <a:pt x="3679" y="3915"/>
                    <a:pt x="3701" y="3838"/>
                  </a:cubicBezTo>
                  <a:cubicBezTo>
                    <a:pt x="3728" y="3756"/>
                    <a:pt x="3756" y="3660"/>
                    <a:pt x="3743" y="3563"/>
                  </a:cubicBezTo>
                  <a:cubicBezTo>
                    <a:pt x="3715" y="3398"/>
                    <a:pt x="3673" y="3233"/>
                    <a:pt x="3591" y="3082"/>
                  </a:cubicBezTo>
                  <a:cubicBezTo>
                    <a:pt x="3453" y="2862"/>
                    <a:pt x="3315" y="2642"/>
                    <a:pt x="3137" y="2462"/>
                  </a:cubicBezTo>
                  <a:cubicBezTo>
                    <a:pt x="3095" y="2422"/>
                    <a:pt x="3055" y="2367"/>
                    <a:pt x="3013" y="2325"/>
                  </a:cubicBezTo>
                  <a:lnTo>
                    <a:pt x="3013" y="2284"/>
                  </a:lnTo>
                  <a:cubicBezTo>
                    <a:pt x="3013" y="2270"/>
                    <a:pt x="3040" y="2257"/>
                    <a:pt x="3055" y="2257"/>
                  </a:cubicBezTo>
                  <a:cubicBezTo>
                    <a:pt x="3150" y="2257"/>
                    <a:pt x="3247" y="2257"/>
                    <a:pt x="3343" y="2242"/>
                  </a:cubicBezTo>
                  <a:cubicBezTo>
                    <a:pt x="3838" y="2202"/>
                    <a:pt x="4265" y="2009"/>
                    <a:pt x="4623" y="1651"/>
                  </a:cubicBezTo>
                  <a:cubicBezTo>
                    <a:pt x="4651" y="1624"/>
                    <a:pt x="4664" y="1596"/>
                    <a:pt x="4691" y="1569"/>
                  </a:cubicBezTo>
                  <a:cubicBezTo>
                    <a:pt x="4706" y="1541"/>
                    <a:pt x="4691" y="1486"/>
                    <a:pt x="4664" y="1459"/>
                  </a:cubicBezTo>
                  <a:cubicBezTo>
                    <a:pt x="4636" y="1444"/>
                    <a:pt x="4596" y="1431"/>
                    <a:pt x="4568" y="1431"/>
                  </a:cubicBezTo>
                  <a:cubicBezTo>
                    <a:pt x="4351" y="1401"/>
                    <a:pt x="4135" y="1375"/>
                    <a:pt x="3919" y="1375"/>
                  </a:cubicBezTo>
                  <a:cubicBezTo>
                    <a:pt x="3736" y="1375"/>
                    <a:pt x="3554" y="1394"/>
                    <a:pt x="3371" y="1444"/>
                  </a:cubicBezTo>
                  <a:cubicBezTo>
                    <a:pt x="3275" y="1486"/>
                    <a:pt x="3165" y="1499"/>
                    <a:pt x="3055" y="1527"/>
                  </a:cubicBezTo>
                  <a:cubicBezTo>
                    <a:pt x="3047" y="1530"/>
                    <a:pt x="3039" y="1531"/>
                    <a:pt x="3032" y="1531"/>
                  </a:cubicBezTo>
                  <a:cubicBezTo>
                    <a:pt x="2999" y="1531"/>
                    <a:pt x="2972" y="1506"/>
                    <a:pt x="2972" y="1472"/>
                  </a:cubicBezTo>
                  <a:cubicBezTo>
                    <a:pt x="2958" y="1046"/>
                    <a:pt x="2793" y="661"/>
                    <a:pt x="2655" y="276"/>
                  </a:cubicBezTo>
                  <a:cubicBezTo>
                    <a:pt x="2628" y="193"/>
                    <a:pt x="2587" y="110"/>
                    <a:pt x="2559" y="41"/>
                  </a:cubicBezTo>
                  <a:cubicBezTo>
                    <a:pt x="2545" y="28"/>
                    <a:pt x="2518" y="0"/>
                    <a:pt x="2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2281700" y="1088700"/>
              <a:ext cx="19975" cy="25025"/>
            </a:xfrm>
            <a:custGeom>
              <a:avLst/>
              <a:gdLst/>
              <a:ahLst/>
              <a:cxnLst/>
              <a:rect l="l" t="t" r="r" b="b"/>
              <a:pathLst>
                <a:path w="799" h="1001" extrusionOk="0">
                  <a:moveTo>
                    <a:pt x="633" y="1"/>
                  </a:moveTo>
                  <a:cubicBezTo>
                    <a:pt x="551" y="1"/>
                    <a:pt x="496" y="56"/>
                    <a:pt x="441" y="138"/>
                  </a:cubicBezTo>
                  <a:cubicBezTo>
                    <a:pt x="331" y="331"/>
                    <a:pt x="221" y="551"/>
                    <a:pt x="55" y="729"/>
                  </a:cubicBezTo>
                  <a:cubicBezTo>
                    <a:pt x="0" y="784"/>
                    <a:pt x="15" y="881"/>
                    <a:pt x="55" y="936"/>
                  </a:cubicBezTo>
                  <a:cubicBezTo>
                    <a:pt x="82" y="979"/>
                    <a:pt x="129" y="1001"/>
                    <a:pt x="181" y="1001"/>
                  </a:cubicBezTo>
                  <a:cubicBezTo>
                    <a:pt x="212" y="1001"/>
                    <a:pt x="245" y="993"/>
                    <a:pt x="276" y="977"/>
                  </a:cubicBezTo>
                  <a:cubicBezTo>
                    <a:pt x="331" y="950"/>
                    <a:pt x="372" y="909"/>
                    <a:pt x="400" y="854"/>
                  </a:cubicBezTo>
                  <a:cubicBezTo>
                    <a:pt x="523" y="674"/>
                    <a:pt x="633" y="482"/>
                    <a:pt x="743" y="289"/>
                  </a:cubicBezTo>
                  <a:cubicBezTo>
                    <a:pt x="758" y="262"/>
                    <a:pt x="771" y="234"/>
                    <a:pt x="785" y="193"/>
                  </a:cubicBezTo>
                  <a:cubicBezTo>
                    <a:pt x="798" y="111"/>
                    <a:pt x="730" y="1"/>
                    <a:pt x="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1958400" y="1106600"/>
              <a:ext cx="18950" cy="21650"/>
            </a:xfrm>
            <a:custGeom>
              <a:avLst/>
              <a:gdLst/>
              <a:ahLst/>
              <a:cxnLst/>
              <a:rect l="l" t="t" r="r" b="b"/>
              <a:pathLst>
                <a:path w="758" h="866" extrusionOk="0">
                  <a:moveTo>
                    <a:pt x="207" y="0"/>
                  </a:moveTo>
                  <a:cubicBezTo>
                    <a:pt x="138" y="0"/>
                    <a:pt x="83" y="13"/>
                    <a:pt x="55" y="68"/>
                  </a:cubicBezTo>
                  <a:cubicBezTo>
                    <a:pt x="14" y="123"/>
                    <a:pt x="0" y="193"/>
                    <a:pt x="28" y="234"/>
                  </a:cubicBezTo>
                  <a:lnTo>
                    <a:pt x="440" y="811"/>
                  </a:lnTo>
                  <a:cubicBezTo>
                    <a:pt x="469" y="848"/>
                    <a:pt x="510" y="865"/>
                    <a:pt x="552" y="865"/>
                  </a:cubicBezTo>
                  <a:cubicBezTo>
                    <a:pt x="590" y="865"/>
                    <a:pt x="628" y="852"/>
                    <a:pt x="660" y="826"/>
                  </a:cubicBezTo>
                  <a:cubicBezTo>
                    <a:pt x="730" y="771"/>
                    <a:pt x="757" y="688"/>
                    <a:pt x="702" y="606"/>
                  </a:cubicBezTo>
                  <a:cubicBezTo>
                    <a:pt x="578" y="413"/>
                    <a:pt x="440" y="234"/>
                    <a:pt x="303" y="55"/>
                  </a:cubicBezTo>
                  <a:cubicBezTo>
                    <a:pt x="275" y="28"/>
                    <a:pt x="235" y="13"/>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2259350" y="1070850"/>
              <a:ext cx="14475" cy="23050"/>
            </a:xfrm>
            <a:custGeom>
              <a:avLst/>
              <a:gdLst/>
              <a:ahLst/>
              <a:cxnLst/>
              <a:rect l="l" t="t" r="r" b="b"/>
              <a:pathLst>
                <a:path w="579" h="922" extrusionOk="0">
                  <a:moveTo>
                    <a:pt x="411" y="0"/>
                  </a:moveTo>
                  <a:cubicBezTo>
                    <a:pt x="355" y="0"/>
                    <a:pt x="305" y="27"/>
                    <a:pt x="276" y="95"/>
                  </a:cubicBezTo>
                  <a:cubicBezTo>
                    <a:pt x="179" y="288"/>
                    <a:pt x="97" y="495"/>
                    <a:pt x="14" y="700"/>
                  </a:cubicBezTo>
                  <a:cubicBezTo>
                    <a:pt x="1" y="715"/>
                    <a:pt x="1" y="728"/>
                    <a:pt x="1" y="742"/>
                  </a:cubicBezTo>
                  <a:cubicBezTo>
                    <a:pt x="1" y="811"/>
                    <a:pt x="28" y="880"/>
                    <a:pt x="97" y="907"/>
                  </a:cubicBezTo>
                  <a:cubicBezTo>
                    <a:pt x="116" y="917"/>
                    <a:pt x="135" y="922"/>
                    <a:pt x="154" y="922"/>
                  </a:cubicBezTo>
                  <a:cubicBezTo>
                    <a:pt x="189" y="922"/>
                    <a:pt x="221" y="906"/>
                    <a:pt x="248" y="880"/>
                  </a:cubicBezTo>
                  <a:cubicBezTo>
                    <a:pt x="289" y="852"/>
                    <a:pt x="331" y="797"/>
                    <a:pt x="358" y="742"/>
                  </a:cubicBezTo>
                  <a:cubicBezTo>
                    <a:pt x="413" y="605"/>
                    <a:pt x="469" y="467"/>
                    <a:pt x="537" y="330"/>
                  </a:cubicBezTo>
                  <a:cubicBezTo>
                    <a:pt x="551" y="288"/>
                    <a:pt x="564" y="247"/>
                    <a:pt x="564" y="219"/>
                  </a:cubicBezTo>
                  <a:cubicBezTo>
                    <a:pt x="579" y="123"/>
                    <a:pt x="551" y="54"/>
                    <a:pt x="482" y="13"/>
                  </a:cubicBezTo>
                  <a:cubicBezTo>
                    <a:pt x="458" y="5"/>
                    <a:pt x="434"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2068450" y="1204500"/>
              <a:ext cx="17525" cy="21225"/>
            </a:xfrm>
            <a:custGeom>
              <a:avLst/>
              <a:gdLst/>
              <a:ahLst/>
              <a:cxnLst/>
              <a:rect l="l" t="t" r="r" b="b"/>
              <a:pathLst>
                <a:path w="701" h="849" extrusionOk="0">
                  <a:moveTo>
                    <a:pt x="162" y="1"/>
                  </a:moveTo>
                  <a:cubicBezTo>
                    <a:pt x="133" y="1"/>
                    <a:pt x="106" y="8"/>
                    <a:pt x="83" y="19"/>
                  </a:cubicBezTo>
                  <a:cubicBezTo>
                    <a:pt x="28" y="46"/>
                    <a:pt x="1" y="129"/>
                    <a:pt x="1" y="197"/>
                  </a:cubicBezTo>
                  <a:cubicBezTo>
                    <a:pt x="15" y="239"/>
                    <a:pt x="28" y="280"/>
                    <a:pt x="56" y="307"/>
                  </a:cubicBezTo>
                  <a:cubicBezTo>
                    <a:pt x="152" y="459"/>
                    <a:pt x="263" y="610"/>
                    <a:pt x="373" y="762"/>
                  </a:cubicBezTo>
                  <a:cubicBezTo>
                    <a:pt x="400" y="803"/>
                    <a:pt x="441" y="830"/>
                    <a:pt x="483" y="844"/>
                  </a:cubicBezTo>
                  <a:cubicBezTo>
                    <a:pt x="493" y="847"/>
                    <a:pt x="504" y="848"/>
                    <a:pt x="514" y="848"/>
                  </a:cubicBezTo>
                  <a:cubicBezTo>
                    <a:pt x="613" y="848"/>
                    <a:pt x="700" y="737"/>
                    <a:pt x="675" y="637"/>
                  </a:cubicBezTo>
                  <a:cubicBezTo>
                    <a:pt x="661" y="597"/>
                    <a:pt x="648" y="555"/>
                    <a:pt x="620" y="527"/>
                  </a:cubicBezTo>
                  <a:lnTo>
                    <a:pt x="331" y="115"/>
                  </a:lnTo>
                  <a:cubicBezTo>
                    <a:pt x="318" y="87"/>
                    <a:pt x="290" y="60"/>
                    <a:pt x="276" y="46"/>
                  </a:cubicBezTo>
                  <a:cubicBezTo>
                    <a:pt x="244" y="14"/>
                    <a:pt x="202"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2140000" y="1123350"/>
              <a:ext cx="10000" cy="22125"/>
            </a:xfrm>
            <a:custGeom>
              <a:avLst/>
              <a:gdLst/>
              <a:ahLst/>
              <a:cxnLst/>
              <a:rect l="l" t="t" r="r" b="b"/>
              <a:pathLst>
                <a:path w="400" h="885" extrusionOk="0">
                  <a:moveTo>
                    <a:pt x="160" y="0"/>
                  </a:moveTo>
                  <a:cubicBezTo>
                    <a:pt x="148" y="0"/>
                    <a:pt x="136" y="2"/>
                    <a:pt x="125" y="4"/>
                  </a:cubicBezTo>
                  <a:cubicBezTo>
                    <a:pt x="70" y="18"/>
                    <a:pt x="28" y="59"/>
                    <a:pt x="15" y="114"/>
                  </a:cubicBezTo>
                  <a:cubicBezTo>
                    <a:pt x="0" y="156"/>
                    <a:pt x="0" y="183"/>
                    <a:pt x="0" y="224"/>
                  </a:cubicBezTo>
                  <a:cubicBezTo>
                    <a:pt x="28" y="389"/>
                    <a:pt x="42" y="554"/>
                    <a:pt x="70" y="719"/>
                  </a:cubicBezTo>
                  <a:cubicBezTo>
                    <a:pt x="83" y="829"/>
                    <a:pt x="138" y="884"/>
                    <a:pt x="220" y="884"/>
                  </a:cubicBezTo>
                  <a:cubicBezTo>
                    <a:pt x="303" y="884"/>
                    <a:pt x="385" y="816"/>
                    <a:pt x="400" y="692"/>
                  </a:cubicBezTo>
                  <a:lnTo>
                    <a:pt x="400" y="609"/>
                  </a:lnTo>
                  <a:cubicBezTo>
                    <a:pt x="385" y="472"/>
                    <a:pt x="358" y="334"/>
                    <a:pt x="345" y="183"/>
                  </a:cubicBezTo>
                  <a:cubicBezTo>
                    <a:pt x="330" y="141"/>
                    <a:pt x="317" y="101"/>
                    <a:pt x="303" y="73"/>
                  </a:cubicBezTo>
                  <a:cubicBezTo>
                    <a:pt x="280" y="27"/>
                    <a:pt x="219"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2113850" y="1008850"/>
              <a:ext cx="10025" cy="22150"/>
            </a:xfrm>
            <a:custGeom>
              <a:avLst/>
              <a:gdLst/>
              <a:ahLst/>
              <a:cxnLst/>
              <a:rect l="l" t="t" r="r" b="b"/>
              <a:pathLst>
                <a:path w="401" h="886" extrusionOk="0">
                  <a:moveTo>
                    <a:pt x="180" y="0"/>
                  </a:moveTo>
                  <a:cubicBezTo>
                    <a:pt x="170" y="0"/>
                    <a:pt x="161" y="1"/>
                    <a:pt x="153" y="3"/>
                  </a:cubicBezTo>
                  <a:cubicBezTo>
                    <a:pt x="70" y="3"/>
                    <a:pt x="15" y="71"/>
                    <a:pt x="1" y="154"/>
                  </a:cubicBezTo>
                  <a:cubicBezTo>
                    <a:pt x="1" y="361"/>
                    <a:pt x="28" y="566"/>
                    <a:pt x="70" y="773"/>
                  </a:cubicBezTo>
                  <a:cubicBezTo>
                    <a:pt x="82" y="846"/>
                    <a:pt x="136" y="886"/>
                    <a:pt x="205" y="886"/>
                  </a:cubicBezTo>
                  <a:cubicBezTo>
                    <a:pt x="215" y="886"/>
                    <a:pt x="225" y="885"/>
                    <a:pt x="235" y="883"/>
                  </a:cubicBezTo>
                  <a:cubicBezTo>
                    <a:pt x="318" y="883"/>
                    <a:pt x="373" y="814"/>
                    <a:pt x="400" y="649"/>
                  </a:cubicBezTo>
                  <a:cubicBezTo>
                    <a:pt x="373" y="511"/>
                    <a:pt x="358" y="306"/>
                    <a:pt x="318" y="113"/>
                  </a:cubicBezTo>
                  <a:cubicBezTo>
                    <a:pt x="305" y="41"/>
                    <a:pt x="241"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2203975" y="1159400"/>
              <a:ext cx="14475" cy="19225"/>
            </a:xfrm>
            <a:custGeom>
              <a:avLst/>
              <a:gdLst/>
              <a:ahLst/>
              <a:cxnLst/>
              <a:rect l="l" t="t" r="r" b="b"/>
              <a:pathLst>
                <a:path w="579" h="769" extrusionOk="0">
                  <a:moveTo>
                    <a:pt x="400" y="0"/>
                  </a:moveTo>
                  <a:cubicBezTo>
                    <a:pt x="353" y="0"/>
                    <a:pt x="307" y="22"/>
                    <a:pt x="275" y="62"/>
                  </a:cubicBezTo>
                  <a:cubicBezTo>
                    <a:pt x="152" y="213"/>
                    <a:pt x="83" y="378"/>
                    <a:pt x="14" y="530"/>
                  </a:cubicBezTo>
                  <a:cubicBezTo>
                    <a:pt x="0" y="640"/>
                    <a:pt x="28" y="708"/>
                    <a:pt x="97" y="750"/>
                  </a:cubicBezTo>
                  <a:cubicBezTo>
                    <a:pt x="118" y="762"/>
                    <a:pt x="142" y="768"/>
                    <a:pt x="166" y="768"/>
                  </a:cubicBezTo>
                  <a:cubicBezTo>
                    <a:pt x="220" y="768"/>
                    <a:pt x="275" y="738"/>
                    <a:pt x="303" y="680"/>
                  </a:cubicBezTo>
                  <a:cubicBezTo>
                    <a:pt x="385" y="543"/>
                    <a:pt x="468" y="392"/>
                    <a:pt x="537" y="240"/>
                  </a:cubicBezTo>
                  <a:cubicBezTo>
                    <a:pt x="578" y="158"/>
                    <a:pt x="550" y="75"/>
                    <a:pt x="495" y="34"/>
                  </a:cubicBezTo>
                  <a:cubicBezTo>
                    <a:pt x="467" y="11"/>
                    <a:pt x="433"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2321950" y="1020875"/>
              <a:ext cx="13100" cy="17975"/>
            </a:xfrm>
            <a:custGeom>
              <a:avLst/>
              <a:gdLst/>
              <a:ahLst/>
              <a:cxnLst/>
              <a:rect l="l" t="t" r="r" b="b"/>
              <a:pathLst>
                <a:path w="524" h="719" extrusionOk="0">
                  <a:moveTo>
                    <a:pt x="344" y="0"/>
                  </a:moveTo>
                  <a:cubicBezTo>
                    <a:pt x="300" y="0"/>
                    <a:pt x="260" y="16"/>
                    <a:pt x="234" y="58"/>
                  </a:cubicBezTo>
                  <a:cubicBezTo>
                    <a:pt x="138" y="210"/>
                    <a:pt x="56" y="361"/>
                    <a:pt x="14" y="540"/>
                  </a:cubicBezTo>
                  <a:cubicBezTo>
                    <a:pt x="1" y="608"/>
                    <a:pt x="56" y="678"/>
                    <a:pt x="111" y="705"/>
                  </a:cubicBezTo>
                  <a:cubicBezTo>
                    <a:pt x="133" y="714"/>
                    <a:pt x="156" y="719"/>
                    <a:pt x="178" y="719"/>
                  </a:cubicBezTo>
                  <a:cubicBezTo>
                    <a:pt x="222" y="719"/>
                    <a:pt x="262" y="700"/>
                    <a:pt x="289" y="663"/>
                  </a:cubicBezTo>
                  <a:cubicBezTo>
                    <a:pt x="303" y="650"/>
                    <a:pt x="317" y="623"/>
                    <a:pt x="331" y="608"/>
                  </a:cubicBezTo>
                  <a:cubicBezTo>
                    <a:pt x="399" y="485"/>
                    <a:pt x="454" y="361"/>
                    <a:pt x="496" y="278"/>
                  </a:cubicBezTo>
                  <a:cubicBezTo>
                    <a:pt x="523" y="140"/>
                    <a:pt x="496" y="58"/>
                    <a:pt x="427" y="17"/>
                  </a:cubicBezTo>
                  <a:cubicBezTo>
                    <a:pt x="400" y="7"/>
                    <a:pt x="37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2093225" y="1048675"/>
              <a:ext cx="9325" cy="16375"/>
            </a:xfrm>
            <a:custGeom>
              <a:avLst/>
              <a:gdLst/>
              <a:ahLst/>
              <a:cxnLst/>
              <a:rect l="l" t="t" r="r" b="b"/>
              <a:pathLst>
                <a:path w="373" h="655" extrusionOk="0">
                  <a:moveTo>
                    <a:pt x="164" y="1"/>
                  </a:moveTo>
                  <a:cubicBezTo>
                    <a:pt x="150" y="1"/>
                    <a:pt x="137" y="3"/>
                    <a:pt x="125" y="6"/>
                  </a:cubicBezTo>
                  <a:cubicBezTo>
                    <a:pt x="55" y="33"/>
                    <a:pt x="0" y="74"/>
                    <a:pt x="0" y="143"/>
                  </a:cubicBezTo>
                  <a:cubicBezTo>
                    <a:pt x="0" y="294"/>
                    <a:pt x="14" y="432"/>
                    <a:pt x="70" y="569"/>
                  </a:cubicBezTo>
                  <a:cubicBezTo>
                    <a:pt x="93" y="617"/>
                    <a:pt x="158" y="655"/>
                    <a:pt x="211" y="655"/>
                  </a:cubicBezTo>
                  <a:cubicBezTo>
                    <a:pt x="219" y="655"/>
                    <a:pt x="227" y="654"/>
                    <a:pt x="235" y="652"/>
                  </a:cubicBezTo>
                  <a:cubicBezTo>
                    <a:pt x="303" y="624"/>
                    <a:pt x="358" y="584"/>
                    <a:pt x="372" y="474"/>
                  </a:cubicBezTo>
                  <a:cubicBezTo>
                    <a:pt x="372" y="364"/>
                    <a:pt x="358" y="212"/>
                    <a:pt x="290" y="74"/>
                  </a:cubicBezTo>
                  <a:cubicBezTo>
                    <a:pt x="257" y="21"/>
                    <a:pt x="209"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2030300" y="1135550"/>
              <a:ext cx="12025" cy="14400"/>
            </a:xfrm>
            <a:custGeom>
              <a:avLst/>
              <a:gdLst/>
              <a:ahLst/>
              <a:cxnLst/>
              <a:rect l="l" t="t" r="r" b="b"/>
              <a:pathLst>
                <a:path w="481" h="576" extrusionOk="0">
                  <a:moveTo>
                    <a:pt x="181" y="0"/>
                  </a:moveTo>
                  <a:cubicBezTo>
                    <a:pt x="141" y="0"/>
                    <a:pt x="100" y="15"/>
                    <a:pt x="68" y="39"/>
                  </a:cubicBezTo>
                  <a:cubicBezTo>
                    <a:pt x="28" y="80"/>
                    <a:pt x="0" y="163"/>
                    <a:pt x="13" y="218"/>
                  </a:cubicBezTo>
                  <a:cubicBezTo>
                    <a:pt x="55" y="341"/>
                    <a:pt x="123" y="438"/>
                    <a:pt x="220" y="534"/>
                  </a:cubicBezTo>
                  <a:cubicBezTo>
                    <a:pt x="246" y="561"/>
                    <a:pt x="278" y="576"/>
                    <a:pt x="313" y="576"/>
                  </a:cubicBezTo>
                  <a:cubicBezTo>
                    <a:pt x="332" y="576"/>
                    <a:pt x="351" y="571"/>
                    <a:pt x="371" y="561"/>
                  </a:cubicBezTo>
                  <a:cubicBezTo>
                    <a:pt x="440" y="534"/>
                    <a:pt x="468" y="493"/>
                    <a:pt x="481" y="424"/>
                  </a:cubicBezTo>
                  <a:lnTo>
                    <a:pt x="481" y="383"/>
                  </a:lnTo>
                  <a:cubicBezTo>
                    <a:pt x="440" y="245"/>
                    <a:pt x="371" y="121"/>
                    <a:pt x="261" y="25"/>
                  </a:cubicBezTo>
                  <a:cubicBezTo>
                    <a:pt x="238" y="8"/>
                    <a:pt x="210"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1983150" y="1046800"/>
              <a:ext cx="11400" cy="13525"/>
            </a:xfrm>
            <a:custGeom>
              <a:avLst/>
              <a:gdLst/>
              <a:ahLst/>
              <a:cxnLst/>
              <a:rect l="l" t="t" r="r" b="b"/>
              <a:pathLst>
                <a:path w="456" h="541" extrusionOk="0">
                  <a:moveTo>
                    <a:pt x="170" y="0"/>
                  </a:moveTo>
                  <a:cubicBezTo>
                    <a:pt x="90" y="0"/>
                    <a:pt x="11" y="67"/>
                    <a:pt x="1" y="149"/>
                  </a:cubicBezTo>
                  <a:cubicBezTo>
                    <a:pt x="1" y="273"/>
                    <a:pt x="138" y="507"/>
                    <a:pt x="248" y="534"/>
                  </a:cubicBezTo>
                  <a:cubicBezTo>
                    <a:pt x="263" y="538"/>
                    <a:pt x="278" y="540"/>
                    <a:pt x="292" y="540"/>
                  </a:cubicBezTo>
                  <a:cubicBezTo>
                    <a:pt x="372" y="540"/>
                    <a:pt x="443" y="479"/>
                    <a:pt x="455" y="397"/>
                  </a:cubicBezTo>
                  <a:lnTo>
                    <a:pt x="455" y="356"/>
                  </a:lnTo>
                  <a:cubicBezTo>
                    <a:pt x="413" y="218"/>
                    <a:pt x="345" y="108"/>
                    <a:pt x="248" y="26"/>
                  </a:cubicBezTo>
                  <a:cubicBezTo>
                    <a:pt x="224" y="8"/>
                    <a:pt x="197"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7"/>
          <p:cNvGrpSpPr/>
          <p:nvPr/>
        </p:nvGrpSpPr>
        <p:grpSpPr>
          <a:xfrm>
            <a:off x="1019347" y="4763778"/>
            <a:ext cx="293903" cy="264973"/>
            <a:chOff x="593975" y="1926100"/>
            <a:chExt cx="917300" cy="826750"/>
          </a:xfrm>
        </p:grpSpPr>
        <p:sp>
          <p:nvSpPr>
            <p:cNvPr id="856" name="Google Shape;856;p7"/>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2" name="Google Shape;892;p7"/>
          <p:cNvSpPr/>
          <p:nvPr/>
        </p:nvSpPr>
        <p:spPr>
          <a:xfrm rot="7764463">
            <a:off x="-331781" y="3130445"/>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7"/>
          <p:cNvGrpSpPr/>
          <p:nvPr/>
        </p:nvGrpSpPr>
        <p:grpSpPr>
          <a:xfrm>
            <a:off x="7005100" y="114850"/>
            <a:ext cx="333650" cy="198650"/>
            <a:chOff x="2645275" y="3236825"/>
            <a:chExt cx="333650" cy="198650"/>
          </a:xfrm>
        </p:grpSpPr>
        <p:sp>
          <p:nvSpPr>
            <p:cNvPr id="894" name="Google Shape;894;p7"/>
            <p:cNvSpPr/>
            <p:nvPr/>
          </p:nvSpPr>
          <p:spPr>
            <a:xfrm>
              <a:off x="2953450" y="3314375"/>
              <a:ext cx="25475" cy="27375"/>
            </a:xfrm>
            <a:custGeom>
              <a:avLst/>
              <a:gdLst/>
              <a:ahLst/>
              <a:cxnLst/>
              <a:rect l="l" t="t" r="r" b="b"/>
              <a:pathLst>
                <a:path w="1019" h="1095" extrusionOk="0">
                  <a:moveTo>
                    <a:pt x="976" y="0"/>
                  </a:moveTo>
                  <a:lnTo>
                    <a:pt x="976" y="0"/>
                  </a:lnTo>
                  <a:cubicBezTo>
                    <a:pt x="715" y="166"/>
                    <a:pt x="495" y="290"/>
                    <a:pt x="275" y="441"/>
                  </a:cubicBezTo>
                  <a:cubicBezTo>
                    <a:pt x="96" y="565"/>
                    <a:pt x="0" y="771"/>
                    <a:pt x="151" y="950"/>
                  </a:cubicBezTo>
                  <a:cubicBezTo>
                    <a:pt x="231" y="1041"/>
                    <a:pt x="396" y="1095"/>
                    <a:pt x="536" y="1095"/>
                  </a:cubicBezTo>
                  <a:cubicBezTo>
                    <a:pt x="565" y="1095"/>
                    <a:pt x="593" y="1093"/>
                    <a:pt x="619" y="1088"/>
                  </a:cubicBezTo>
                  <a:cubicBezTo>
                    <a:pt x="756" y="1060"/>
                    <a:pt x="936" y="908"/>
                    <a:pt x="963" y="785"/>
                  </a:cubicBezTo>
                  <a:cubicBezTo>
                    <a:pt x="1018" y="538"/>
                    <a:pt x="976" y="262"/>
                    <a:pt x="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2918350" y="3420625"/>
              <a:ext cx="15425" cy="14850"/>
            </a:xfrm>
            <a:custGeom>
              <a:avLst/>
              <a:gdLst/>
              <a:ahLst/>
              <a:cxnLst/>
              <a:rect l="l" t="t" r="r" b="b"/>
              <a:pathLst>
                <a:path w="617" h="594" extrusionOk="0">
                  <a:moveTo>
                    <a:pt x="374" y="0"/>
                  </a:moveTo>
                  <a:cubicBezTo>
                    <a:pt x="342" y="0"/>
                    <a:pt x="309" y="5"/>
                    <a:pt x="276" y="15"/>
                  </a:cubicBezTo>
                  <a:cubicBezTo>
                    <a:pt x="166" y="43"/>
                    <a:pt x="28" y="167"/>
                    <a:pt x="14" y="277"/>
                  </a:cubicBezTo>
                  <a:cubicBezTo>
                    <a:pt x="1" y="346"/>
                    <a:pt x="166" y="456"/>
                    <a:pt x="289" y="593"/>
                  </a:cubicBezTo>
                  <a:cubicBezTo>
                    <a:pt x="441" y="442"/>
                    <a:pt x="592" y="360"/>
                    <a:pt x="606" y="250"/>
                  </a:cubicBezTo>
                  <a:cubicBezTo>
                    <a:pt x="617" y="93"/>
                    <a:pt x="510" y="0"/>
                    <a:pt x="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2923175" y="3331250"/>
              <a:ext cx="5175" cy="6200"/>
            </a:xfrm>
            <a:custGeom>
              <a:avLst/>
              <a:gdLst/>
              <a:ahLst/>
              <a:cxnLst/>
              <a:rect l="l" t="t" r="r" b="b"/>
              <a:pathLst>
                <a:path w="207" h="248" extrusionOk="0">
                  <a:moveTo>
                    <a:pt x="110" y="0"/>
                  </a:moveTo>
                  <a:cubicBezTo>
                    <a:pt x="55" y="55"/>
                    <a:pt x="14" y="96"/>
                    <a:pt x="0" y="138"/>
                  </a:cubicBezTo>
                  <a:cubicBezTo>
                    <a:pt x="0" y="165"/>
                    <a:pt x="55" y="206"/>
                    <a:pt x="83" y="248"/>
                  </a:cubicBezTo>
                  <a:cubicBezTo>
                    <a:pt x="124" y="206"/>
                    <a:pt x="179" y="165"/>
                    <a:pt x="206" y="123"/>
                  </a:cubicBezTo>
                  <a:cubicBezTo>
                    <a:pt x="206" y="96"/>
                    <a:pt x="151" y="55"/>
                    <a:pt x="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2645275" y="3236825"/>
              <a:ext cx="79000" cy="103750"/>
            </a:xfrm>
            <a:custGeom>
              <a:avLst/>
              <a:gdLst/>
              <a:ahLst/>
              <a:cxnLst/>
              <a:rect l="l" t="t" r="r" b="b"/>
              <a:pathLst>
                <a:path w="3160" h="4150" extrusionOk="0">
                  <a:moveTo>
                    <a:pt x="2713" y="0"/>
                  </a:moveTo>
                  <a:cubicBezTo>
                    <a:pt x="2698" y="0"/>
                    <a:pt x="2684" y="3"/>
                    <a:pt x="2669" y="7"/>
                  </a:cubicBezTo>
                  <a:cubicBezTo>
                    <a:pt x="2132" y="131"/>
                    <a:pt x="1844" y="778"/>
                    <a:pt x="1582" y="1314"/>
                  </a:cubicBezTo>
                  <a:lnTo>
                    <a:pt x="1554" y="1286"/>
                  </a:lnTo>
                  <a:cubicBezTo>
                    <a:pt x="1251" y="819"/>
                    <a:pt x="949" y="62"/>
                    <a:pt x="330" y="7"/>
                  </a:cubicBezTo>
                  <a:cubicBezTo>
                    <a:pt x="323" y="6"/>
                    <a:pt x="315" y="5"/>
                    <a:pt x="308" y="5"/>
                  </a:cubicBezTo>
                  <a:cubicBezTo>
                    <a:pt x="249" y="5"/>
                    <a:pt x="204" y="54"/>
                    <a:pt x="193" y="103"/>
                  </a:cubicBezTo>
                  <a:cubicBezTo>
                    <a:pt x="0" y="736"/>
                    <a:pt x="701" y="1396"/>
                    <a:pt x="1031" y="1892"/>
                  </a:cubicBezTo>
                  <a:cubicBezTo>
                    <a:pt x="1073" y="1947"/>
                    <a:pt x="1114" y="2016"/>
                    <a:pt x="1156" y="2084"/>
                  </a:cubicBezTo>
                  <a:cubicBezTo>
                    <a:pt x="798" y="2649"/>
                    <a:pt x="398" y="3240"/>
                    <a:pt x="330" y="3873"/>
                  </a:cubicBezTo>
                  <a:cubicBezTo>
                    <a:pt x="319" y="4019"/>
                    <a:pt x="476" y="4150"/>
                    <a:pt x="618" y="4150"/>
                  </a:cubicBezTo>
                  <a:cubicBezTo>
                    <a:pt x="663" y="4150"/>
                    <a:pt x="707" y="4137"/>
                    <a:pt x="743" y="4107"/>
                  </a:cubicBezTo>
                  <a:cubicBezTo>
                    <a:pt x="1156" y="3818"/>
                    <a:pt x="1417" y="3350"/>
                    <a:pt x="1664" y="2869"/>
                  </a:cubicBezTo>
                  <a:cubicBezTo>
                    <a:pt x="1912" y="3240"/>
                    <a:pt x="2159" y="3612"/>
                    <a:pt x="2449" y="3955"/>
                  </a:cubicBezTo>
                  <a:cubicBezTo>
                    <a:pt x="2520" y="4041"/>
                    <a:pt x="2605" y="4076"/>
                    <a:pt x="2688" y="4076"/>
                  </a:cubicBezTo>
                  <a:cubicBezTo>
                    <a:pt x="2928" y="4076"/>
                    <a:pt x="3159" y="3781"/>
                    <a:pt x="3027" y="3515"/>
                  </a:cubicBezTo>
                  <a:cubicBezTo>
                    <a:pt x="2752" y="3007"/>
                    <a:pt x="2421" y="2525"/>
                    <a:pt x="2091" y="2044"/>
                  </a:cubicBezTo>
                  <a:cubicBezTo>
                    <a:pt x="2407" y="1493"/>
                    <a:pt x="3054" y="750"/>
                    <a:pt x="2862" y="118"/>
                  </a:cubicBezTo>
                  <a:cubicBezTo>
                    <a:pt x="2839" y="50"/>
                    <a:pt x="2779" y="0"/>
                    <a:pt x="2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2741575" y="3236825"/>
              <a:ext cx="79250" cy="103750"/>
            </a:xfrm>
            <a:custGeom>
              <a:avLst/>
              <a:gdLst/>
              <a:ahLst/>
              <a:cxnLst/>
              <a:rect l="l" t="t" r="r" b="b"/>
              <a:pathLst>
                <a:path w="3170" h="4150" extrusionOk="0">
                  <a:moveTo>
                    <a:pt x="2713" y="0"/>
                  </a:moveTo>
                  <a:cubicBezTo>
                    <a:pt x="2698" y="0"/>
                    <a:pt x="2684" y="3"/>
                    <a:pt x="2669" y="7"/>
                  </a:cubicBezTo>
                  <a:cubicBezTo>
                    <a:pt x="2132" y="131"/>
                    <a:pt x="1844" y="778"/>
                    <a:pt x="1582" y="1314"/>
                  </a:cubicBezTo>
                  <a:cubicBezTo>
                    <a:pt x="1582" y="1301"/>
                    <a:pt x="1569" y="1301"/>
                    <a:pt x="1569" y="1286"/>
                  </a:cubicBezTo>
                  <a:cubicBezTo>
                    <a:pt x="1252" y="819"/>
                    <a:pt x="949" y="62"/>
                    <a:pt x="330" y="7"/>
                  </a:cubicBezTo>
                  <a:cubicBezTo>
                    <a:pt x="324" y="6"/>
                    <a:pt x="318" y="5"/>
                    <a:pt x="312" y="5"/>
                  </a:cubicBezTo>
                  <a:cubicBezTo>
                    <a:pt x="264" y="5"/>
                    <a:pt x="217" y="54"/>
                    <a:pt x="193" y="103"/>
                  </a:cubicBezTo>
                  <a:cubicBezTo>
                    <a:pt x="0" y="736"/>
                    <a:pt x="716" y="1396"/>
                    <a:pt x="1032" y="1892"/>
                  </a:cubicBezTo>
                  <a:cubicBezTo>
                    <a:pt x="1073" y="1947"/>
                    <a:pt x="1114" y="2016"/>
                    <a:pt x="1156" y="2084"/>
                  </a:cubicBezTo>
                  <a:cubicBezTo>
                    <a:pt x="811" y="2649"/>
                    <a:pt x="399" y="3240"/>
                    <a:pt x="344" y="3873"/>
                  </a:cubicBezTo>
                  <a:cubicBezTo>
                    <a:pt x="323" y="4019"/>
                    <a:pt x="477" y="4150"/>
                    <a:pt x="624" y="4150"/>
                  </a:cubicBezTo>
                  <a:cubicBezTo>
                    <a:pt x="671" y="4150"/>
                    <a:pt x="717" y="4137"/>
                    <a:pt x="756" y="4107"/>
                  </a:cubicBezTo>
                  <a:cubicBezTo>
                    <a:pt x="1156" y="3818"/>
                    <a:pt x="1431" y="3350"/>
                    <a:pt x="1664" y="2869"/>
                  </a:cubicBezTo>
                  <a:cubicBezTo>
                    <a:pt x="1912" y="3240"/>
                    <a:pt x="2174" y="3612"/>
                    <a:pt x="2449" y="3955"/>
                  </a:cubicBezTo>
                  <a:cubicBezTo>
                    <a:pt x="2520" y="4041"/>
                    <a:pt x="2606" y="4076"/>
                    <a:pt x="2690" y="4076"/>
                  </a:cubicBezTo>
                  <a:cubicBezTo>
                    <a:pt x="2934" y="4076"/>
                    <a:pt x="3170" y="3781"/>
                    <a:pt x="3027" y="3515"/>
                  </a:cubicBezTo>
                  <a:cubicBezTo>
                    <a:pt x="2765" y="3007"/>
                    <a:pt x="2435" y="2525"/>
                    <a:pt x="2091" y="2044"/>
                  </a:cubicBezTo>
                  <a:cubicBezTo>
                    <a:pt x="2407" y="1493"/>
                    <a:pt x="3054" y="750"/>
                    <a:pt x="2862" y="118"/>
                  </a:cubicBezTo>
                  <a:cubicBezTo>
                    <a:pt x="2839" y="50"/>
                    <a:pt x="2779" y="0"/>
                    <a:pt x="2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2838200" y="3236825"/>
              <a:ext cx="78950" cy="103750"/>
            </a:xfrm>
            <a:custGeom>
              <a:avLst/>
              <a:gdLst/>
              <a:ahLst/>
              <a:cxnLst/>
              <a:rect l="l" t="t" r="r" b="b"/>
              <a:pathLst>
                <a:path w="3158" h="4150" extrusionOk="0">
                  <a:moveTo>
                    <a:pt x="2700" y="0"/>
                  </a:moveTo>
                  <a:cubicBezTo>
                    <a:pt x="2686" y="0"/>
                    <a:pt x="2671" y="3"/>
                    <a:pt x="2656" y="7"/>
                  </a:cubicBezTo>
                  <a:cubicBezTo>
                    <a:pt x="2134" y="131"/>
                    <a:pt x="1831" y="778"/>
                    <a:pt x="1569" y="1314"/>
                  </a:cubicBezTo>
                  <a:cubicBezTo>
                    <a:pt x="1569" y="1301"/>
                    <a:pt x="1556" y="1301"/>
                    <a:pt x="1556" y="1286"/>
                  </a:cubicBezTo>
                  <a:cubicBezTo>
                    <a:pt x="1239" y="819"/>
                    <a:pt x="936" y="62"/>
                    <a:pt x="331" y="7"/>
                  </a:cubicBezTo>
                  <a:cubicBezTo>
                    <a:pt x="323" y="6"/>
                    <a:pt x="316" y="5"/>
                    <a:pt x="309" y="5"/>
                  </a:cubicBezTo>
                  <a:cubicBezTo>
                    <a:pt x="251" y="5"/>
                    <a:pt x="206" y="54"/>
                    <a:pt x="193" y="103"/>
                  </a:cubicBezTo>
                  <a:cubicBezTo>
                    <a:pt x="1" y="736"/>
                    <a:pt x="703" y="1396"/>
                    <a:pt x="1033" y="1892"/>
                  </a:cubicBezTo>
                  <a:cubicBezTo>
                    <a:pt x="1074" y="1947"/>
                    <a:pt x="1116" y="2016"/>
                    <a:pt x="1143" y="2084"/>
                  </a:cubicBezTo>
                  <a:cubicBezTo>
                    <a:pt x="799" y="2649"/>
                    <a:pt x="386" y="3240"/>
                    <a:pt x="331" y="3873"/>
                  </a:cubicBezTo>
                  <a:cubicBezTo>
                    <a:pt x="321" y="4019"/>
                    <a:pt x="469" y="4150"/>
                    <a:pt x="613" y="4150"/>
                  </a:cubicBezTo>
                  <a:cubicBezTo>
                    <a:pt x="659" y="4150"/>
                    <a:pt x="704" y="4137"/>
                    <a:pt x="744" y="4107"/>
                  </a:cubicBezTo>
                  <a:cubicBezTo>
                    <a:pt x="1143" y="3818"/>
                    <a:pt x="1418" y="3350"/>
                    <a:pt x="1666" y="2869"/>
                  </a:cubicBezTo>
                  <a:cubicBezTo>
                    <a:pt x="1899" y="3240"/>
                    <a:pt x="2161" y="3612"/>
                    <a:pt x="2450" y="3955"/>
                  </a:cubicBezTo>
                  <a:cubicBezTo>
                    <a:pt x="2520" y="4041"/>
                    <a:pt x="2605" y="4076"/>
                    <a:pt x="2689" y="4076"/>
                  </a:cubicBezTo>
                  <a:cubicBezTo>
                    <a:pt x="2928" y="4076"/>
                    <a:pt x="3157" y="3781"/>
                    <a:pt x="3014" y="3515"/>
                  </a:cubicBezTo>
                  <a:cubicBezTo>
                    <a:pt x="2752" y="3007"/>
                    <a:pt x="2422" y="2525"/>
                    <a:pt x="2079" y="2044"/>
                  </a:cubicBezTo>
                  <a:cubicBezTo>
                    <a:pt x="2394" y="1493"/>
                    <a:pt x="3042" y="750"/>
                    <a:pt x="2849" y="118"/>
                  </a:cubicBezTo>
                  <a:cubicBezTo>
                    <a:pt x="2826" y="50"/>
                    <a:pt x="2767" y="0"/>
                    <a:pt x="2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7"/>
          <p:cNvGrpSpPr/>
          <p:nvPr/>
        </p:nvGrpSpPr>
        <p:grpSpPr>
          <a:xfrm>
            <a:off x="619206" y="763913"/>
            <a:ext cx="188039" cy="296415"/>
            <a:chOff x="4749525" y="2413575"/>
            <a:chExt cx="311271" cy="490672"/>
          </a:xfrm>
        </p:grpSpPr>
        <p:sp>
          <p:nvSpPr>
            <p:cNvPr id="901" name="Google Shape;901;p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7"/>
          <p:cNvGrpSpPr/>
          <p:nvPr/>
        </p:nvGrpSpPr>
        <p:grpSpPr>
          <a:xfrm flipH="1">
            <a:off x="8336756" y="763913"/>
            <a:ext cx="188039" cy="296415"/>
            <a:chOff x="4749525" y="2413575"/>
            <a:chExt cx="311271" cy="490672"/>
          </a:xfrm>
        </p:grpSpPr>
        <p:sp>
          <p:nvSpPr>
            <p:cNvPr id="905" name="Google Shape;905;p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7"/>
          <p:cNvGrpSpPr/>
          <p:nvPr/>
        </p:nvGrpSpPr>
        <p:grpSpPr>
          <a:xfrm rot="-1668623">
            <a:off x="8806987" y="422229"/>
            <a:ext cx="574070" cy="618300"/>
            <a:chOff x="2145500" y="2775800"/>
            <a:chExt cx="378025" cy="407150"/>
          </a:xfrm>
        </p:grpSpPr>
        <p:sp>
          <p:nvSpPr>
            <p:cNvPr id="909" name="Google Shape;909;p7"/>
            <p:cNvSpPr/>
            <p:nvPr/>
          </p:nvSpPr>
          <p:spPr>
            <a:xfrm>
              <a:off x="2145500" y="2775800"/>
              <a:ext cx="378025" cy="40715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2294775" y="2799675"/>
              <a:ext cx="104575" cy="84500"/>
            </a:xfrm>
            <a:custGeom>
              <a:avLst/>
              <a:gdLst/>
              <a:ahLst/>
              <a:cxnLst/>
              <a:rect l="l" t="t" r="r" b="b"/>
              <a:pathLst>
                <a:path w="4183" h="3380" extrusionOk="0">
                  <a:moveTo>
                    <a:pt x="1188" y="1"/>
                  </a:moveTo>
                  <a:cubicBezTo>
                    <a:pt x="1019" y="1"/>
                    <a:pt x="895" y="222"/>
                    <a:pt x="1060" y="364"/>
                  </a:cubicBezTo>
                  <a:cubicBezTo>
                    <a:pt x="1170" y="474"/>
                    <a:pt x="1293" y="571"/>
                    <a:pt x="1418" y="681"/>
                  </a:cubicBezTo>
                  <a:cubicBezTo>
                    <a:pt x="1280" y="722"/>
                    <a:pt x="1156" y="791"/>
                    <a:pt x="1060" y="901"/>
                  </a:cubicBezTo>
                  <a:cubicBezTo>
                    <a:pt x="838" y="838"/>
                    <a:pt x="608" y="791"/>
                    <a:pt x="370" y="791"/>
                  </a:cubicBezTo>
                  <a:cubicBezTo>
                    <a:pt x="298" y="791"/>
                    <a:pt x="225" y="795"/>
                    <a:pt x="152" y="805"/>
                  </a:cubicBezTo>
                  <a:cubicBezTo>
                    <a:pt x="55" y="805"/>
                    <a:pt x="0" y="956"/>
                    <a:pt x="83" y="1012"/>
                  </a:cubicBezTo>
                  <a:cubicBezTo>
                    <a:pt x="345" y="1162"/>
                    <a:pt x="620" y="1259"/>
                    <a:pt x="895" y="1355"/>
                  </a:cubicBezTo>
                  <a:cubicBezTo>
                    <a:pt x="895" y="1575"/>
                    <a:pt x="1018" y="1782"/>
                    <a:pt x="1183" y="1933"/>
                  </a:cubicBezTo>
                  <a:cubicBezTo>
                    <a:pt x="1198" y="1933"/>
                    <a:pt x="1198" y="1933"/>
                    <a:pt x="1198" y="1947"/>
                  </a:cubicBezTo>
                  <a:cubicBezTo>
                    <a:pt x="1128" y="1988"/>
                    <a:pt x="1060" y="2043"/>
                    <a:pt x="991" y="2098"/>
                  </a:cubicBezTo>
                  <a:cubicBezTo>
                    <a:pt x="936" y="2140"/>
                    <a:pt x="868" y="2222"/>
                    <a:pt x="840" y="2277"/>
                  </a:cubicBezTo>
                  <a:cubicBezTo>
                    <a:pt x="826" y="2305"/>
                    <a:pt x="826" y="2332"/>
                    <a:pt x="826" y="2373"/>
                  </a:cubicBezTo>
                  <a:cubicBezTo>
                    <a:pt x="826" y="2353"/>
                    <a:pt x="826" y="2342"/>
                    <a:pt x="824" y="2342"/>
                  </a:cubicBezTo>
                  <a:cubicBezTo>
                    <a:pt x="822" y="2342"/>
                    <a:pt x="819" y="2353"/>
                    <a:pt x="813" y="2373"/>
                  </a:cubicBezTo>
                  <a:cubicBezTo>
                    <a:pt x="769" y="2470"/>
                    <a:pt x="845" y="2542"/>
                    <a:pt x="925" y="2542"/>
                  </a:cubicBezTo>
                  <a:cubicBezTo>
                    <a:pt x="945" y="2542"/>
                    <a:pt x="965" y="2538"/>
                    <a:pt x="984" y="2529"/>
                  </a:cubicBezTo>
                  <a:lnTo>
                    <a:pt x="984" y="2529"/>
                  </a:lnTo>
                  <a:cubicBezTo>
                    <a:pt x="974" y="2534"/>
                    <a:pt x="975" y="2537"/>
                    <a:pt x="982" y="2537"/>
                  </a:cubicBezTo>
                  <a:cubicBezTo>
                    <a:pt x="1001" y="2537"/>
                    <a:pt x="1060" y="2520"/>
                    <a:pt x="1060" y="2511"/>
                  </a:cubicBezTo>
                  <a:cubicBezTo>
                    <a:pt x="1088" y="2511"/>
                    <a:pt x="1115" y="2497"/>
                    <a:pt x="1143" y="2483"/>
                  </a:cubicBezTo>
                  <a:cubicBezTo>
                    <a:pt x="1225" y="2470"/>
                    <a:pt x="1308" y="2415"/>
                    <a:pt x="1376" y="2360"/>
                  </a:cubicBezTo>
                  <a:cubicBezTo>
                    <a:pt x="1445" y="2318"/>
                    <a:pt x="1500" y="2263"/>
                    <a:pt x="1569" y="2208"/>
                  </a:cubicBezTo>
                  <a:cubicBezTo>
                    <a:pt x="1638" y="2250"/>
                    <a:pt x="1706" y="2290"/>
                    <a:pt x="1776" y="2318"/>
                  </a:cubicBezTo>
                  <a:cubicBezTo>
                    <a:pt x="1761" y="2566"/>
                    <a:pt x="1803" y="2841"/>
                    <a:pt x="1679" y="3061"/>
                  </a:cubicBezTo>
                  <a:cubicBezTo>
                    <a:pt x="1600" y="3209"/>
                    <a:pt x="1754" y="3364"/>
                    <a:pt x="1899" y="3364"/>
                  </a:cubicBezTo>
                  <a:cubicBezTo>
                    <a:pt x="1956" y="3364"/>
                    <a:pt x="2012" y="3340"/>
                    <a:pt x="2051" y="3281"/>
                  </a:cubicBezTo>
                  <a:cubicBezTo>
                    <a:pt x="2216" y="3020"/>
                    <a:pt x="2174" y="2745"/>
                    <a:pt x="2174" y="2456"/>
                  </a:cubicBezTo>
                  <a:lnTo>
                    <a:pt x="2174" y="2456"/>
                  </a:lnTo>
                  <a:cubicBezTo>
                    <a:pt x="2202" y="2470"/>
                    <a:pt x="2229" y="2470"/>
                    <a:pt x="2257" y="2470"/>
                  </a:cubicBezTo>
                  <a:cubicBezTo>
                    <a:pt x="2284" y="2497"/>
                    <a:pt x="2312" y="2525"/>
                    <a:pt x="2339" y="2580"/>
                  </a:cubicBezTo>
                  <a:cubicBezTo>
                    <a:pt x="2381" y="2635"/>
                    <a:pt x="2436" y="2703"/>
                    <a:pt x="2463" y="2773"/>
                  </a:cubicBezTo>
                  <a:cubicBezTo>
                    <a:pt x="2504" y="2841"/>
                    <a:pt x="2546" y="2923"/>
                    <a:pt x="2546" y="3020"/>
                  </a:cubicBezTo>
                  <a:cubicBezTo>
                    <a:pt x="2546" y="3088"/>
                    <a:pt x="2532" y="3143"/>
                    <a:pt x="2532" y="3213"/>
                  </a:cubicBezTo>
                  <a:cubicBezTo>
                    <a:pt x="2542" y="3320"/>
                    <a:pt x="2636" y="3379"/>
                    <a:pt x="2729" y="3379"/>
                  </a:cubicBezTo>
                  <a:cubicBezTo>
                    <a:pt x="2766" y="3379"/>
                    <a:pt x="2803" y="3370"/>
                    <a:pt x="2834" y="3350"/>
                  </a:cubicBezTo>
                  <a:cubicBezTo>
                    <a:pt x="3069" y="3213"/>
                    <a:pt x="2986" y="2841"/>
                    <a:pt x="2889" y="2648"/>
                  </a:cubicBezTo>
                  <a:cubicBezTo>
                    <a:pt x="2849" y="2566"/>
                    <a:pt x="2807" y="2497"/>
                    <a:pt x="2766" y="2415"/>
                  </a:cubicBezTo>
                  <a:cubicBezTo>
                    <a:pt x="2779" y="2415"/>
                    <a:pt x="2779" y="2415"/>
                    <a:pt x="2794" y="2401"/>
                  </a:cubicBezTo>
                  <a:cubicBezTo>
                    <a:pt x="2821" y="2470"/>
                    <a:pt x="2862" y="2525"/>
                    <a:pt x="2959" y="2538"/>
                  </a:cubicBezTo>
                  <a:cubicBezTo>
                    <a:pt x="3124" y="2580"/>
                    <a:pt x="3289" y="2580"/>
                    <a:pt x="3454" y="2580"/>
                  </a:cubicBezTo>
                  <a:cubicBezTo>
                    <a:pt x="3605" y="2580"/>
                    <a:pt x="3715" y="2593"/>
                    <a:pt x="3852" y="2648"/>
                  </a:cubicBezTo>
                  <a:cubicBezTo>
                    <a:pt x="3884" y="2661"/>
                    <a:pt x="3918" y="2667"/>
                    <a:pt x="3951" y="2667"/>
                  </a:cubicBezTo>
                  <a:cubicBezTo>
                    <a:pt x="3991" y="2667"/>
                    <a:pt x="4029" y="2657"/>
                    <a:pt x="4059" y="2635"/>
                  </a:cubicBezTo>
                  <a:cubicBezTo>
                    <a:pt x="4100" y="2607"/>
                    <a:pt x="4114" y="2580"/>
                    <a:pt x="4142" y="2538"/>
                  </a:cubicBezTo>
                  <a:cubicBezTo>
                    <a:pt x="4183" y="2456"/>
                    <a:pt x="4142" y="2345"/>
                    <a:pt x="4073" y="2290"/>
                  </a:cubicBezTo>
                  <a:cubicBezTo>
                    <a:pt x="3939" y="2165"/>
                    <a:pt x="3765" y="2138"/>
                    <a:pt x="3584" y="2138"/>
                  </a:cubicBezTo>
                  <a:cubicBezTo>
                    <a:pt x="3448" y="2138"/>
                    <a:pt x="3309" y="2153"/>
                    <a:pt x="3179" y="2153"/>
                  </a:cubicBezTo>
                  <a:cubicBezTo>
                    <a:pt x="3261" y="2057"/>
                    <a:pt x="3302" y="1933"/>
                    <a:pt x="3316" y="1795"/>
                  </a:cubicBezTo>
                  <a:cubicBezTo>
                    <a:pt x="3316" y="1740"/>
                    <a:pt x="3316" y="1672"/>
                    <a:pt x="3302" y="1617"/>
                  </a:cubicBezTo>
                  <a:cubicBezTo>
                    <a:pt x="3385" y="1589"/>
                    <a:pt x="3454" y="1548"/>
                    <a:pt x="3522" y="1507"/>
                  </a:cubicBezTo>
                  <a:cubicBezTo>
                    <a:pt x="3552" y="1524"/>
                    <a:pt x="3582" y="1531"/>
                    <a:pt x="3612" y="1531"/>
                  </a:cubicBezTo>
                  <a:cubicBezTo>
                    <a:pt x="3774" y="1531"/>
                    <a:pt x="3914" y="1304"/>
                    <a:pt x="3797" y="1177"/>
                  </a:cubicBezTo>
                  <a:cubicBezTo>
                    <a:pt x="3757" y="1135"/>
                    <a:pt x="3715" y="1094"/>
                    <a:pt x="3687" y="1052"/>
                  </a:cubicBezTo>
                  <a:cubicBezTo>
                    <a:pt x="3624" y="989"/>
                    <a:pt x="3543" y="937"/>
                    <a:pt x="3459" y="937"/>
                  </a:cubicBezTo>
                  <a:cubicBezTo>
                    <a:pt x="3416" y="937"/>
                    <a:pt x="3372" y="951"/>
                    <a:pt x="3330" y="984"/>
                  </a:cubicBezTo>
                  <a:cubicBezTo>
                    <a:pt x="3247" y="1052"/>
                    <a:pt x="3179" y="1094"/>
                    <a:pt x="3096" y="1135"/>
                  </a:cubicBezTo>
                  <a:cubicBezTo>
                    <a:pt x="3027" y="1067"/>
                    <a:pt x="2959" y="1012"/>
                    <a:pt x="2876" y="956"/>
                  </a:cubicBezTo>
                  <a:cubicBezTo>
                    <a:pt x="2862" y="942"/>
                    <a:pt x="2834" y="929"/>
                    <a:pt x="2807" y="915"/>
                  </a:cubicBezTo>
                  <a:lnTo>
                    <a:pt x="2807" y="832"/>
                  </a:lnTo>
                  <a:cubicBezTo>
                    <a:pt x="2807" y="695"/>
                    <a:pt x="2807" y="544"/>
                    <a:pt x="2779" y="406"/>
                  </a:cubicBezTo>
                  <a:cubicBezTo>
                    <a:pt x="2761" y="268"/>
                    <a:pt x="2662" y="205"/>
                    <a:pt x="2560" y="205"/>
                  </a:cubicBezTo>
                  <a:cubicBezTo>
                    <a:pt x="2438" y="205"/>
                    <a:pt x="2312" y="296"/>
                    <a:pt x="2312" y="461"/>
                  </a:cubicBezTo>
                  <a:lnTo>
                    <a:pt x="2312" y="695"/>
                  </a:lnTo>
                  <a:cubicBezTo>
                    <a:pt x="2202" y="667"/>
                    <a:pt x="2091" y="639"/>
                    <a:pt x="1981" y="639"/>
                  </a:cubicBezTo>
                  <a:cubicBezTo>
                    <a:pt x="1776" y="406"/>
                    <a:pt x="1541" y="214"/>
                    <a:pt x="1321" y="48"/>
                  </a:cubicBezTo>
                  <a:cubicBezTo>
                    <a:pt x="1276" y="15"/>
                    <a:pt x="1231" y="1"/>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1"/>
        <p:cNvGrpSpPr/>
        <p:nvPr/>
      </p:nvGrpSpPr>
      <p:grpSpPr>
        <a:xfrm>
          <a:off x="0" y="0"/>
          <a:ext cx="0" cy="0"/>
          <a:chOff x="0" y="0"/>
          <a:chExt cx="0" cy="0"/>
        </a:xfrm>
      </p:grpSpPr>
      <p:sp>
        <p:nvSpPr>
          <p:cNvPr id="912" name="Google Shape;912;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13" name="Google Shape;913;p8"/>
          <p:cNvGrpSpPr/>
          <p:nvPr/>
        </p:nvGrpSpPr>
        <p:grpSpPr>
          <a:xfrm rot="5400000">
            <a:off x="-1652870" y="4208246"/>
            <a:ext cx="3863820" cy="1504029"/>
            <a:chOff x="5118925" y="3316075"/>
            <a:chExt cx="2765798" cy="1076613"/>
          </a:xfrm>
        </p:grpSpPr>
        <p:sp>
          <p:nvSpPr>
            <p:cNvPr id="914" name="Google Shape;914;p8"/>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8"/>
          <p:cNvSpPr/>
          <p:nvPr/>
        </p:nvSpPr>
        <p:spPr>
          <a:xfrm rot="10800000" flipH="1">
            <a:off x="5391575" y="4634689"/>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8"/>
          <p:cNvGrpSpPr/>
          <p:nvPr/>
        </p:nvGrpSpPr>
        <p:grpSpPr>
          <a:xfrm rot="-8100000" flipH="1">
            <a:off x="5326241" y="-2218794"/>
            <a:ext cx="5320660" cy="2891879"/>
            <a:chOff x="4056367" y="1569400"/>
            <a:chExt cx="976783" cy="530900"/>
          </a:xfrm>
        </p:grpSpPr>
        <p:sp>
          <p:nvSpPr>
            <p:cNvPr id="950" name="Google Shape;950;p8"/>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4056367" y="1634236"/>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8"/>
          <p:cNvSpPr/>
          <p:nvPr/>
        </p:nvSpPr>
        <p:spPr>
          <a:xfrm rot="-6324873" flipH="1">
            <a:off x="1900264" y="4433808"/>
            <a:ext cx="920517" cy="1421592"/>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rot="9133046" flipH="1">
            <a:off x="8695928" y="3292890"/>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rot="9199197" flipH="1">
            <a:off x="1051295" y="-306396"/>
            <a:ext cx="1162335" cy="765979"/>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rot="-8100000" flipH="1">
            <a:off x="-1024076" y="-231990"/>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8"/>
          <p:cNvGrpSpPr/>
          <p:nvPr/>
        </p:nvGrpSpPr>
        <p:grpSpPr>
          <a:xfrm rot="10800000" flipH="1">
            <a:off x="289162" y="2317379"/>
            <a:ext cx="424054" cy="474297"/>
            <a:chOff x="6809075" y="3709775"/>
            <a:chExt cx="385925" cy="431650"/>
          </a:xfrm>
        </p:grpSpPr>
        <p:sp>
          <p:nvSpPr>
            <p:cNvPr id="957" name="Google Shape;957;p8"/>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8"/>
          <p:cNvGrpSpPr/>
          <p:nvPr/>
        </p:nvGrpSpPr>
        <p:grpSpPr>
          <a:xfrm>
            <a:off x="8513178" y="1456218"/>
            <a:ext cx="828074" cy="992713"/>
            <a:chOff x="5937150" y="5007400"/>
            <a:chExt cx="373225" cy="447450"/>
          </a:xfrm>
        </p:grpSpPr>
        <p:sp>
          <p:nvSpPr>
            <p:cNvPr id="972" name="Google Shape;972;p8"/>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8"/>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8"/>
          <p:cNvSpPr/>
          <p:nvPr/>
        </p:nvSpPr>
        <p:spPr>
          <a:xfrm rot="3035537" flipH="1">
            <a:off x="2432869" y="-169844"/>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8"/>
          <p:cNvGrpSpPr/>
          <p:nvPr/>
        </p:nvGrpSpPr>
        <p:grpSpPr>
          <a:xfrm rot="10800000" flipH="1">
            <a:off x="7624081" y="1263721"/>
            <a:ext cx="526072" cy="474306"/>
            <a:chOff x="593975" y="1926100"/>
            <a:chExt cx="917300" cy="826750"/>
          </a:xfrm>
        </p:grpSpPr>
        <p:sp>
          <p:nvSpPr>
            <p:cNvPr id="977" name="Google Shape;977;p8"/>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8"/>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8"/>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8"/>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8"/>
          <p:cNvGrpSpPr/>
          <p:nvPr/>
        </p:nvGrpSpPr>
        <p:grpSpPr>
          <a:xfrm rot="10800000">
            <a:off x="2389285" y="1309690"/>
            <a:ext cx="242605" cy="382380"/>
            <a:chOff x="4749525" y="2413575"/>
            <a:chExt cx="311271" cy="490672"/>
          </a:xfrm>
        </p:grpSpPr>
        <p:sp>
          <p:nvSpPr>
            <p:cNvPr id="1014" name="Google Shape;1014;p8"/>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8"/>
          <p:cNvGrpSpPr/>
          <p:nvPr/>
        </p:nvGrpSpPr>
        <p:grpSpPr>
          <a:xfrm rot="10800000" flipH="1">
            <a:off x="4002036" y="4903529"/>
            <a:ext cx="733505" cy="482151"/>
            <a:chOff x="6739600" y="291450"/>
            <a:chExt cx="504925" cy="331900"/>
          </a:xfrm>
        </p:grpSpPr>
        <p:sp>
          <p:nvSpPr>
            <p:cNvPr id="1018" name="Google Shape;1018;p8"/>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8"/>
          <p:cNvGrpSpPr/>
          <p:nvPr/>
        </p:nvGrpSpPr>
        <p:grpSpPr>
          <a:xfrm rot="10800000" flipH="1">
            <a:off x="4365717" y="-292711"/>
            <a:ext cx="959756" cy="597643"/>
            <a:chOff x="4819000" y="1410925"/>
            <a:chExt cx="327450" cy="203925"/>
          </a:xfrm>
        </p:grpSpPr>
        <p:sp>
          <p:nvSpPr>
            <p:cNvPr id="1043" name="Google Shape;1043;p8"/>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8"/>
          <p:cNvGrpSpPr/>
          <p:nvPr/>
        </p:nvGrpSpPr>
        <p:grpSpPr>
          <a:xfrm rot="10800000" flipH="1">
            <a:off x="8218734" y="4086964"/>
            <a:ext cx="424068" cy="382372"/>
            <a:chOff x="593975" y="1926100"/>
            <a:chExt cx="917300" cy="826750"/>
          </a:xfrm>
        </p:grpSpPr>
        <p:sp>
          <p:nvSpPr>
            <p:cNvPr id="1052" name="Google Shape;1052;p8"/>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8"/>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8"/>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8"/>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8"/>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8"/>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8"/>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8"/>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8"/>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8"/>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8"/>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8"/>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8"/>
          <p:cNvGrpSpPr/>
          <p:nvPr/>
        </p:nvGrpSpPr>
        <p:grpSpPr>
          <a:xfrm rot="6216072" flipH="1">
            <a:off x="8218491" y="2570535"/>
            <a:ext cx="424060" cy="474304"/>
            <a:chOff x="6809075" y="3709775"/>
            <a:chExt cx="385925" cy="431650"/>
          </a:xfrm>
        </p:grpSpPr>
        <p:sp>
          <p:nvSpPr>
            <p:cNvPr id="1089" name="Google Shape;1089;p8"/>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5"/>
        <p:cNvGrpSpPr/>
        <p:nvPr/>
      </p:nvGrpSpPr>
      <p:grpSpPr>
        <a:xfrm>
          <a:off x="0" y="0"/>
          <a:ext cx="0" cy="0"/>
          <a:chOff x="0" y="0"/>
          <a:chExt cx="0" cy="0"/>
        </a:xfrm>
      </p:grpSpPr>
      <p:sp>
        <p:nvSpPr>
          <p:cNvPr id="1166" name="Google Shape;1166;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67" name="Google Shape;1167;p10"/>
          <p:cNvSpPr/>
          <p:nvPr/>
        </p:nvSpPr>
        <p:spPr>
          <a:xfrm rot="-2700000">
            <a:off x="-1007451" y="1827990"/>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10"/>
          <p:cNvGrpSpPr/>
          <p:nvPr/>
        </p:nvGrpSpPr>
        <p:grpSpPr>
          <a:xfrm flipH="1">
            <a:off x="-135667" y="728078"/>
            <a:ext cx="576222" cy="690773"/>
            <a:chOff x="5937150" y="5007400"/>
            <a:chExt cx="373225" cy="447450"/>
          </a:xfrm>
        </p:grpSpPr>
        <p:sp>
          <p:nvSpPr>
            <p:cNvPr id="1169" name="Google Shape;1169;p10"/>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0"/>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0"/>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10"/>
          <p:cNvGrpSpPr/>
          <p:nvPr/>
        </p:nvGrpSpPr>
        <p:grpSpPr>
          <a:xfrm>
            <a:off x="145139" y="1833655"/>
            <a:ext cx="236881" cy="264947"/>
            <a:chOff x="6809075" y="3709775"/>
            <a:chExt cx="385925" cy="431650"/>
          </a:xfrm>
        </p:grpSpPr>
        <p:sp>
          <p:nvSpPr>
            <p:cNvPr id="1173" name="Google Shape;1173;p10"/>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0"/>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0"/>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0"/>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0"/>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0"/>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0"/>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0"/>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0"/>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0"/>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0"/>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0"/>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0"/>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0"/>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10"/>
          <p:cNvGrpSpPr/>
          <p:nvPr/>
        </p:nvGrpSpPr>
        <p:grpSpPr>
          <a:xfrm rot="1668623" flipH="1">
            <a:off x="-244588" y="3193529"/>
            <a:ext cx="574070" cy="618300"/>
            <a:chOff x="2145500" y="2775800"/>
            <a:chExt cx="378025" cy="407150"/>
          </a:xfrm>
        </p:grpSpPr>
        <p:sp>
          <p:nvSpPr>
            <p:cNvPr id="1188" name="Google Shape;1188;p10"/>
            <p:cNvSpPr/>
            <p:nvPr/>
          </p:nvSpPr>
          <p:spPr>
            <a:xfrm>
              <a:off x="2145500" y="2775800"/>
              <a:ext cx="378025" cy="40715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0"/>
            <p:cNvSpPr/>
            <p:nvPr/>
          </p:nvSpPr>
          <p:spPr>
            <a:xfrm>
              <a:off x="2294775" y="2799675"/>
              <a:ext cx="104575" cy="84500"/>
            </a:xfrm>
            <a:custGeom>
              <a:avLst/>
              <a:gdLst/>
              <a:ahLst/>
              <a:cxnLst/>
              <a:rect l="l" t="t" r="r" b="b"/>
              <a:pathLst>
                <a:path w="4183" h="3380" extrusionOk="0">
                  <a:moveTo>
                    <a:pt x="1188" y="1"/>
                  </a:moveTo>
                  <a:cubicBezTo>
                    <a:pt x="1019" y="1"/>
                    <a:pt x="895" y="222"/>
                    <a:pt x="1060" y="364"/>
                  </a:cubicBezTo>
                  <a:cubicBezTo>
                    <a:pt x="1170" y="474"/>
                    <a:pt x="1293" y="571"/>
                    <a:pt x="1418" y="681"/>
                  </a:cubicBezTo>
                  <a:cubicBezTo>
                    <a:pt x="1280" y="722"/>
                    <a:pt x="1156" y="791"/>
                    <a:pt x="1060" y="901"/>
                  </a:cubicBezTo>
                  <a:cubicBezTo>
                    <a:pt x="838" y="838"/>
                    <a:pt x="608" y="791"/>
                    <a:pt x="370" y="791"/>
                  </a:cubicBezTo>
                  <a:cubicBezTo>
                    <a:pt x="298" y="791"/>
                    <a:pt x="225" y="795"/>
                    <a:pt x="152" y="805"/>
                  </a:cubicBezTo>
                  <a:cubicBezTo>
                    <a:pt x="55" y="805"/>
                    <a:pt x="0" y="956"/>
                    <a:pt x="83" y="1012"/>
                  </a:cubicBezTo>
                  <a:cubicBezTo>
                    <a:pt x="345" y="1162"/>
                    <a:pt x="620" y="1259"/>
                    <a:pt x="895" y="1355"/>
                  </a:cubicBezTo>
                  <a:cubicBezTo>
                    <a:pt x="895" y="1575"/>
                    <a:pt x="1018" y="1782"/>
                    <a:pt x="1183" y="1933"/>
                  </a:cubicBezTo>
                  <a:cubicBezTo>
                    <a:pt x="1198" y="1933"/>
                    <a:pt x="1198" y="1933"/>
                    <a:pt x="1198" y="1947"/>
                  </a:cubicBezTo>
                  <a:cubicBezTo>
                    <a:pt x="1128" y="1988"/>
                    <a:pt x="1060" y="2043"/>
                    <a:pt x="991" y="2098"/>
                  </a:cubicBezTo>
                  <a:cubicBezTo>
                    <a:pt x="936" y="2140"/>
                    <a:pt x="868" y="2222"/>
                    <a:pt x="840" y="2277"/>
                  </a:cubicBezTo>
                  <a:cubicBezTo>
                    <a:pt x="826" y="2305"/>
                    <a:pt x="826" y="2332"/>
                    <a:pt x="826" y="2373"/>
                  </a:cubicBezTo>
                  <a:cubicBezTo>
                    <a:pt x="826" y="2353"/>
                    <a:pt x="826" y="2342"/>
                    <a:pt x="824" y="2342"/>
                  </a:cubicBezTo>
                  <a:cubicBezTo>
                    <a:pt x="822" y="2342"/>
                    <a:pt x="819" y="2353"/>
                    <a:pt x="813" y="2373"/>
                  </a:cubicBezTo>
                  <a:cubicBezTo>
                    <a:pt x="769" y="2470"/>
                    <a:pt x="845" y="2542"/>
                    <a:pt x="925" y="2542"/>
                  </a:cubicBezTo>
                  <a:cubicBezTo>
                    <a:pt x="945" y="2542"/>
                    <a:pt x="965" y="2538"/>
                    <a:pt x="984" y="2529"/>
                  </a:cubicBezTo>
                  <a:lnTo>
                    <a:pt x="984" y="2529"/>
                  </a:lnTo>
                  <a:cubicBezTo>
                    <a:pt x="974" y="2534"/>
                    <a:pt x="975" y="2537"/>
                    <a:pt x="982" y="2537"/>
                  </a:cubicBezTo>
                  <a:cubicBezTo>
                    <a:pt x="1001" y="2537"/>
                    <a:pt x="1060" y="2520"/>
                    <a:pt x="1060" y="2511"/>
                  </a:cubicBezTo>
                  <a:cubicBezTo>
                    <a:pt x="1088" y="2511"/>
                    <a:pt x="1115" y="2497"/>
                    <a:pt x="1143" y="2483"/>
                  </a:cubicBezTo>
                  <a:cubicBezTo>
                    <a:pt x="1225" y="2470"/>
                    <a:pt x="1308" y="2415"/>
                    <a:pt x="1376" y="2360"/>
                  </a:cubicBezTo>
                  <a:cubicBezTo>
                    <a:pt x="1445" y="2318"/>
                    <a:pt x="1500" y="2263"/>
                    <a:pt x="1569" y="2208"/>
                  </a:cubicBezTo>
                  <a:cubicBezTo>
                    <a:pt x="1638" y="2250"/>
                    <a:pt x="1706" y="2290"/>
                    <a:pt x="1776" y="2318"/>
                  </a:cubicBezTo>
                  <a:cubicBezTo>
                    <a:pt x="1761" y="2566"/>
                    <a:pt x="1803" y="2841"/>
                    <a:pt x="1679" y="3061"/>
                  </a:cubicBezTo>
                  <a:cubicBezTo>
                    <a:pt x="1600" y="3209"/>
                    <a:pt x="1754" y="3364"/>
                    <a:pt x="1899" y="3364"/>
                  </a:cubicBezTo>
                  <a:cubicBezTo>
                    <a:pt x="1956" y="3364"/>
                    <a:pt x="2012" y="3340"/>
                    <a:pt x="2051" y="3281"/>
                  </a:cubicBezTo>
                  <a:cubicBezTo>
                    <a:pt x="2216" y="3020"/>
                    <a:pt x="2174" y="2745"/>
                    <a:pt x="2174" y="2456"/>
                  </a:cubicBezTo>
                  <a:lnTo>
                    <a:pt x="2174" y="2456"/>
                  </a:lnTo>
                  <a:cubicBezTo>
                    <a:pt x="2202" y="2470"/>
                    <a:pt x="2229" y="2470"/>
                    <a:pt x="2257" y="2470"/>
                  </a:cubicBezTo>
                  <a:cubicBezTo>
                    <a:pt x="2284" y="2497"/>
                    <a:pt x="2312" y="2525"/>
                    <a:pt x="2339" y="2580"/>
                  </a:cubicBezTo>
                  <a:cubicBezTo>
                    <a:pt x="2381" y="2635"/>
                    <a:pt x="2436" y="2703"/>
                    <a:pt x="2463" y="2773"/>
                  </a:cubicBezTo>
                  <a:cubicBezTo>
                    <a:pt x="2504" y="2841"/>
                    <a:pt x="2546" y="2923"/>
                    <a:pt x="2546" y="3020"/>
                  </a:cubicBezTo>
                  <a:cubicBezTo>
                    <a:pt x="2546" y="3088"/>
                    <a:pt x="2532" y="3143"/>
                    <a:pt x="2532" y="3213"/>
                  </a:cubicBezTo>
                  <a:cubicBezTo>
                    <a:pt x="2542" y="3320"/>
                    <a:pt x="2636" y="3379"/>
                    <a:pt x="2729" y="3379"/>
                  </a:cubicBezTo>
                  <a:cubicBezTo>
                    <a:pt x="2766" y="3379"/>
                    <a:pt x="2803" y="3370"/>
                    <a:pt x="2834" y="3350"/>
                  </a:cubicBezTo>
                  <a:cubicBezTo>
                    <a:pt x="3069" y="3213"/>
                    <a:pt x="2986" y="2841"/>
                    <a:pt x="2889" y="2648"/>
                  </a:cubicBezTo>
                  <a:cubicBezTo>
                    <a:pt x="2849" y="2566"/>
                    <a:pt x="2807" y="2497"/>
                    <a:pt x="2766" y="2415"/>
                  </a:cubicBezTo>
                  <a:cubicBezTo>
                    <a:pt x="2779" y="2415"/>
                    <a:pt x="2779" y="2415"/>
                    <a:pt x="2794" y="2401"/>
                  </a:cubicBezTo>
                  <a:cubicBezTo>
                    <a:pt x="2821" y="2470"/>
                    <a:pt x="2862" y="2525"/>
                    <a:pt x="2959" y="2538"/>
                  </a:cubicBezTo>
                  <a:cubicBezTo>
                    <a:pt x="3124" y="2580"/>
                    <a:pt x="3289" y="2580"/>
                    <a:pt x="3454" y="2580"/>
                  </a:cubicBezTo>
                  <a:cubicBezTo>
                    <a:pt x="3605" y="2580"/>
                    <a:pt x="3715" y="2593"/>
                    <a:pt x="3852" y="2648"/>
                  </a:cubicBezTo>
                  <a:cubicBezTo>
                    <a:pt x="3884" y="2661"/>
                    <a:pt x="3918" y="2667"/>
                    <a:pt x="3951" y="2667"/>
                  </a:cubicBezTo>
                  <a:cubicBezTo>
                    <a:pt x="3991" y="2667"/>
                    <a:pt x="4029" y="2657"/>
                    <a:pt x="4059" y="2635"/>
                  </a:cubicBezTo>
                  <a:cubicBezTo>
                    <a:pt x="4100" y="2607"/>
                    <a:pt x="4114" y="2580"/>
                    <a:pt x="4142" y="2538"/>
                  </a:cubicBezTo>
                  <a:cubicBezTo>
                    <a:pt x="4183" y="2456"/>
                    <a:pt x="4142" y="2345"/>
                    <a:pt x="4073" y="2290"/>
                  </a:cubicBezTo>
                  <a:cubicBezTo>
                    <a:pt x="3939" y="2165"/>
                    <a:pt x="3765" y="2138"/>
                    <a:pt x="3584" y="2138"/>
                  </a:cubicBezTo>
                  <a:cubicBezTo>
                    <a:pt x="3448" y="2138"/>
                    <a:pt x="3309" y="2153"/>
                    <a:pt x="3179" y="2153"/>
                  </a:cubicBezTo>
                  <a:cubicBezTo>
                    <a:pt x="3261" y="2057"/>
                    <a:pt x="3302" y="1933"/>
                    <a:pt x="3316" y="1795"/>
                  </a:cubicBezTo>
                  <a:cubicBezTo>
                    <a:pt x="3316" y="1740"/>
                    <a:pt x="3316" y="1672"/>
                    <a:pt x="3302" y="1617"/>
                  </a:cubicBezTo>
                  <a:cubicBezTo>
                    <a:pt x="3385" y="1589"/>
                    <a:pt x="3454" y="1548"/>
                    <a:pt x="3522" y="1507"/>
                  </a:cubicBezTo>
                  <a:cubicBezTo>
                    <a:pt x="3552" y="1524"/>
                    <a:pt x="3582" y="1531"/>
                    <a:pt x="3612" y="1531"/>
                  </a:cubicBezTo>
                  <a:cubicBezTo>
                    <a:pt x="3774" y="1531"/>
                    <a:pt x="3914" y="1304"/>
                    <a:pt x="3797" y="1177"/>
                  </a:cubicBezTo>
                  <a:cubicBezTo>
                    <a:pt x="3757" y="1135"/>
                    <a:pt x="3715" y="1094"/>
                    <a:pt x="3687" y="1052"/>
                  </a:cubicBezTo>
                  <a:cubicBezTo>
                    <a:pt x="3624" y="989"/>
                    <a:pt x="3543" y="937"/>
                    <a:pt x="3459" y="937"/>
                  </a:cubicBezTo>
                  <a:cubicBezTo>
                    <a:pt x="3416" y="937"/>
                    <a:pt x="3372" y="951"/>
                    <a:pt x="3330" y="984"/>
                  </a:cubicBezTo>
                  <a:cubicBezTo>
                    <a:pt x="3247" y="1052"/>
                    <a:pt x="3179" y="1094"/>
                    <a:pt x="3096" y="1135"/>
                  </a:cubicBezTo>
                  <a:cubicBezTo>
                    <a:pt x="3027" y="1067"/>
                    <a:pt x="2959" y="1012"/>
                    <a:pt x="2876" y="956"/>
                  </a:cubicBezTo>
                  <a:cubicBezTo>
                    <a:pt x="2862" y="942"/>
                    <a:pt x="2834" y="929"/>
                    <a:pt x="2807" y="915"/>
                  </a:cubicBezTo>
                  <a:lnTo>
                    <a:pt x="2807" y="832"/>
                  </a:lnTo>
                  <a:cubicBezTo>
                    <a:pt x="2807" y="695"/>
                    <a:pt x="2807" y="544"/>
                    <a:pt x="2779" y="406"/>
                  </a:cubicBezTo>
                  <a:cubicBezTo>
                    <a:pt x="2761" y="268"/>
                    <a:pt x="2662" y="205"/>
                    <a:pt x="2560" y="205"/>
                  </a:cubicBezTo>
                  <a:cubicBezTo>
                    <a:pt x="2438" y="205"/>
                    <a:pt x="2312" y="296"/>
                    <a:pt x="2312" y="461"/>
                  </a:cubicBezTo>
                  <a:lnTo>
                    <a:pt x="2312" y="695"/>
                  </a:lnTo>
                  <a:cubicBezTo>
                    <a:pt x="2202" y="667"/>
                    <a:pt x="2091" y="639"/>
                    <a:pt x="1981" y="639"/>
                  </a:cubicBezTo>
                  <a:cubicBezTo>
                    <a:pt x="1776" y="406"/>
                    <a:pt x="1541" y="214"/>
                    <a:pt x="1321" y="48"/>
                  </a:cubicBezTo>
                  <a:cubicBezTo>
                    <a:pt x="1276" y="15"/>
                    <a:pt x="1231" y="1"/>
                    <a:pt x="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0"/>
          <p:cNvGrpSpPr/>
          <p:nvPr/>
        </p:nvGrpSpPr>
        <p:grpSpPr>
          <a:xfrm>
            <a:off x="8643983" y="1368253"/>
            <a:ext cx="576222" cy="690773"/>
            <a:chOff x="5937150" y="5007400"/>
            <a:chExt cx="373225" cy="447450"/>
          </a:xfrm>
        </p:grpSpPr>
        <p:sp>
          <p:nvSpPr>
            <p:cNvPr id="1191" name="Google Shape;1191;p10"/>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0"/>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0"/>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10"/>
          <p:cNvGrpSpPr/>
          <p:nvPr/>
        </p:nvGrpSpPr>
        <p:grpSpPr>
          <a:xfrm rot="-1668623">
            <a:off x="8806987" y="422229"/>
            <a:ext cx="574070" cy="618300"/>
            <a:chOff x="2145500" y="2775800"/>
            <a:chExt cx="378025" cy="407150"/>
          </a:xfrm>
        </p:grpSpPr>
        <p:sp>
          <p:nvSpPr>
            <p:cNvPr id="1195" name="Google Shape;1195;p10"/>
            <p:cNvSpPr/>
            <p:nvPr/>
          </p:nvSpPr>
          <p:spPr>
            <a:xfrm>
              <a:off x="2145500" y="2775800"/>
              <a:ext cx="378025" cy="40715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0"/>
            <p:cNvSpPr/>
            <p:nvPr/>
          </p:nvSpPr>
          <p:spPr>
            <a:xfrm>
              <a:off x="2294775" y="2799675"/>
              <a:ext cx="104575" cy="84500"/>
            </a:xfrm>
            <a:custGeom>
              <a:avLst/>
              <a:gdLst/>
              <a:ahLst/>
              <a:cxnLst/>
              <a:rect l="l" t="t" r="r" b="b"/>
              <a:pathLst>
                <a:path w="4183" h="3380" extrusionOk="0">
                  <a:moveTo>
                    <a:pt x="1188" y="1"/>
                  </a:moveTo>
                  <a:cubicBezTo>
                    <a:pt x="1019" y="1"/>
                    <a:pt x="895" y="222"/>
                    <a:pt x="1060" y="364"/>
                  </a:cubicBezTo>
                  <a:cubicBezTo>
                    <a:pt x="1170" y="474"/>
                    <a:pt x="1293" y="571"/>
                    <a:pt x="1418" y="681"/>
                  </a:cubicBezTo>
                  <a:cubicBezTo>
                    <a:pt x="1280" y="722"/>
                    <a:pt x="1156" y="791"/>
                    <a:pt x="1060" y="901"/>
                  </a:cubicBezTo>
                  <a:cubicBezTo>
                    <a:pt x="838" y="838"/>
                    <a:pt x="608" y="791"/>
                    <a:pt x="370" y="791"/>
                  </a:cubicBezTo>
                  <a:cubicBezTo>
                    <a:pt x="298" y="791"/>
                    <a:pt x="225" y="795"/>
                    <a:pt x="152" y="805"/>
                  </a:cubicBezTo>
                  <a:cubicBezTo>
                    <a:pt x="55" y="805"/>
                    <a:pt x="0" y="956"/>
                    <a:pt x="83" y="1012"/>
                  </a:cubicBezTo>
                  <a:cubicBezTo>
                    <a:pt x="345" y="1162"/>
                    <a:pt x="620" y="1259"/>
                    <a:pt x="895" y="1355"/>
                  </a:cubicBezTo>
                  <a:cubicBezTo>
                    <a:pt x="895" y="1575"/>
                    <a:pt x="1018" y="1782"/>
                    <a:pt x="1183" y="1933"/>
                  </a:cubicBezTo>
                  <a:cubicBezTo>
                    <a:pt x="1198" y="1933"/>
                    <a:pt x="1198" y="1933"/>
                    <a:pt x="1198" y="1947"/>
                  </a:cubicBezTo>
                  <a:cubicBezTo>
                    <a:pt x="1128" y="1988"/>
                    <a:pt x="1060" y="2043"/>
                    <a:pt x="991" y="2098"/>
                  </a:cubicBezTo>
                  <a:cubicBezTo>
                    <a:pt x="936" y="2140"/>
                    <a:pt x="868" y="2222"/>
                    <a:pt x="840" y="2277"/>
                  </a:cubicBezTo>
                  <a:cubicBezTo>
                    <a:pt x="826" y="2305"/>
                    <a:pt x="826" y="2332"/>
                    <a:pt x="826" y="2373"/>
                  </a:cubicBezTo>
                  <a:cubicBezTo>
                    <a:pt x="826" y="2353"/>
                    <a:pt x="826" y="2342"/>
                    <a:pt x="824" y="2342"/>
                  </a:cubicBezTo>
                  <a:cubicBezTo>
                    <a:pt x="822" y="2342"/>
                    <a:pt x="819" y="2353"/>
                    <a:pt x="813" y="2373"/>
                  </a:cubicBezTo>
                  <a:cubicBezTo>
                    <a:pt x="769" y="2470"/>
                    <a:pt x="845" y="2542"/>
                    <a:pt x="925" y="2542"/>
                  </a:cubicBezTo>
                  <a:cubicBezTo>
                    <a:pt x="945" y="2542"/>
                    <a:pt x="965" y="2538"/>
                    <a:pt x="984" y="2529"/>
                  </a:cubicBezTo>
                  <a:lnTo>
                    <a:pt x="984" y="2529"/>
                  </a:lnTo>
                  <a:cubicBezTo>
                    <a:pt x="974" y="2534"/>
                    <a:pt x="975" y="2537"/>
                    <a:pt x="982" y="2537"/>
                  </a:cubicBezTo>
                  <a:cubicBezTo>
                    <a:pt x="1001" y="2537"/>
                    <a:pt x="1060" y="2520"/>
                    <a:pt x="1060" y="2511"/>
                  </a:cubicBezTo>
                  <a:cubicBezTo>
                    <a:pt x="1088" y="2511"/>
                    <a:pt x="1115" y="2497"/>
                    <a:pt x="1143" y="2483"/>
                  </a:cubicBezTo>
                  <a:cubicBezTo>
                    <a:pt x="1225" y="2470"/>
                    <a:pt x="1308" y="2415"/>
                    <a:pt x="1376" y="2360"/>
                  </a:cubicBezTo>
                  <a:cubicBezTo>
                    <a:pt x="1445" y="2318"/>
                    <a:pt x="1500" y="2263"/>
                    <a:pt x="1569" y="2208"/>
                  </a:cubicBezTo>
                  <a:cubicBezTo>
                    <a:pt x="1638" y="2250"/>
                    <a:pt x="1706" y="2290"/>
                    <a:pt x="1776" y="2318"/>
                  </a:cubicBezTo>
                  <a:cubicBezTo>
                    <a:pt x="1761" y="2566"/>
                    <a:pt x="1803" y="2841"/>
                    <a:pt x="1679" y="3061"/>
                  </a:cubicBezTo>
                  <a:cubicBezTo>
                    <a:pt x="1600" y="3209"/>
                    <a:pt x="1754" y="3364"/>
                    <a:pt x="1899" y="3364"/>
                  </a:cubicBezTo>
                  <a:cubicBezTo>
                    <a:pt x="1956" y="3364"/>
                    <a:pt x="2012" y="3340"/>
                    <a:pt x="2051" y="3281"/>
                  </a:cubicBezTo>
                  <a:cubicBezTo>
                    <a:pt x="2216" y="3020"/>
                    <a:pt x="2174" y="2745"/>
                    <a:pt x="2174" y="2456"/>
                  </a:cubicBezTo>
                  <a:lnTo>
                    <a:pt x="2174" y="2456"/>
                  </a:lnTo>
                  <a:cubicBezTo>
                    <a:pt x="2202" y="2470"/>
                    <a:pt x="2229" y="2470"/>
                    <a:pt x="2257" y="2470"/>
                  </a:cubicBezTo>
                  <a:cubicBezTo>
                    <a:pt x="2284" y="2497"/>
                    <a:pt x="2312" y="2525"/>
                    <a:pt x="2339" y="2580"/>
                  </a:cubicBezTo>
                  <a:cubicBezTo>
                    <a:pt x="2381" y="2635"/>
                    <a:pt x="2436" y="2703"/>
                    <a:pt x="2463" y="2773"/>
                  </a:cubicBezTo>
                  <a:cubicBezTo>
                    <a:pt x="2504" y="2841"/>
                    <a:pt x="2546" y="2923"/>
                    <a:pt x="2546" y="3020"/>
                  </a:cubicBezTo>
                  <a:cubicBezTo>
                    <a:pt x="2546" y="3088"/>
                    <a:pt x="2532" y="3143"/>
                    <a:pt x="2532" y="3213"/>
                  </a:cubicBezTo>
                  <a:cubicBezTo>
                    <a:pt x="2542" y="3320"/>
                    <a:pt x="2636" y="3379"/>
                    <a:pt x="2729" y="3379"/>
                  </a:cubicBezTo>
                  <a:cubicBezTo>
                    <a:pt x="2766" y="3379"/>
                    <a:pt x="2803" y="3370"/>
                    <a:pt x="2834" y="3350"/>
                  </a:cubicBezTo>
                  <a:cubicBezTo>
                    <a:pt x="3069" y="3213"/>
                    <a:pt x="2986" y="2841"/>
                    <a:pt x="2889" y="2648"/>
                  </a:cubicBezTo>
                  <a:cubicBezTo>
                    <a:pt x="2849" y="2566"/>
                    <a:pt x="2807" y="2497"/>
                    <a:pt x="2766" y="2415"/>
                  </a:cubicBezTo>
                  <a:cubicBezTo>
                    <a:pt x="2779" y="2415"/>
                    <a:pt x="2779" y="2415"/>
                    <a:pt x="2794" y="2401"/>
                  </a:cubicBezTo>
                  <a:cubicBezTo>
                    <a:pt x="2821" y="2470"/>
                    <a:pt x="2862" y="2525"/>
                    <a:pt x="2959" y="2538"/>
                  </a:cubicBezTo>
                  <a:cubicBezTo>
                    <a:pt x="3124" y="2580"/>
                    <a:pt x="3289" y="2580"/>
                    <a:pt x="3454" y="2580"/>
                  </a:cubicBezTo>
                  <a:cubicBezTo>
                    <a:pt x="3605" y="2580"/>
                    <a:pt x="3715" y="2593"/>
                    <a:pt x="3852" y="2648"/>
                  </a:cubicBezTo>
                  <a:cubicBezTo>
                    <a:pt x="3884" y="2661"/>
                    <a:pt x="3918" y="2667"/>
                    <a:pt x="3951" y="2667"/>
                  </a:cubicBezTo>
                  <a:cubicBezTo>
                    <a:pt x="3991" y="2667"/>
                    <a:pt x="4029" y="2657"/>
                    <a:pt x="4059" y="2635"/>
                  </a:cubicBezTo>
                  <a:cubicBezTo>
                    <a:pt x="4100" y="2607"/>
                    <a:pt x="4114" y="2580"/>
                    <a:pt x="4142" y="2538"/>
                  </a:cubicBezTo>
                  <a:cubicBezTo>
                    <a:pt x="4183" y="2456"/>
                    <a:pt x="4142" y="2345"/>
                    <a:pt x="4073" y="2290"/>
                  </a:cubicBezTo>
                  <a:cubicBezTo>
                    <a:pt x="3939" y="2165"/>
                    <a:pt x="3765" y="2138"/>
                    <a:pt x="3584" y="2138"/>
                  </a:cubicBezTo>
                  <a:cubicBezTo>
                    <a:pt x="3448" y="2138"/>
                    <a:pt x="3309" y="2153"/>
                    <a:pt x="3179" y="2153"/>
                  </a:cubicBezTo>
                  <a:cubicBezTo>
                    <a:pt x="3261" y="2057"/>
                    <a:pt x="3302" y="1933"/>
                    <a:pt x="3316" y="1795"/>
                  </a:cubicBezTo>
                  <a:cubicBezTo>
                    <a:pt x="3316" y="1740"/>
                    <a:pt x="3316" y="1672"/>
                    <a:pt x="3302" y="1617"/>
                  </a:cubicBezTo>
                  <a:cubicBezTo>
                    <a:pt x="3385" y="1589"/>
                    <a:pt x="3454" y="1548"/>
                    <a:pt x="3522" y="1507"/>
                  </a:cubicBezTo>
                  <a:cubicBezTo>
                    <a:pt x="3552" y="1524"/>
                    <a:pt x="3582" y="1531"/>
                    <a:pt x="3612" y="1531"/>
                  </a:cubicBezTo>
                  <a:cubicBezTo>
                    <a:pt x="3774" y="1531"/>
                    <a:pt x="3914" y="1304"/>
                    <a:pt x="3797" y="1177"/>
                  </a:cubicBezTo>
                  <a:cubicBezTo>
                    <a:pt x="3757" y="1135"/>
                    <a:pt x="3715" y="1094"/>
                    <a:pt x="3687" y="1052"/>
                  </a:cubicBezTo>
                  <a:cubicBezTo>
                    <a:pt x="3624" y="989"/>
                    <a:pt x="3543" y="937"/>
                    <a:pt x="3459" y="937"/>
                  </a:cubicBezTo>
                  <a:cubicBezTo>
                    <a:pt x="3416" y="937"/>
                    <a:pt x="3372" y="951"/>
                    <a:pt x="3330" y="984"/>
                  </a:cubicBezTo>
                  <a:cubicBezTo>
                    <a:pt x="3247" y="1052"/>
                    <a:pt x="3179" y="1094"/>
                    <a:pt x="3096" y="1135"/>
                  </a:cubicBezTo>
                  <a:cubicBezTo>
                    <a:pt x="3027" y="1067"/>
                    <a:pt x="2959" y="1012"/>
                    <a:pt x="2876" y="956"/>
                  </a:cubicBezTo>
                  <a:cubicBezTo>
                    <a:pt x="2862" y="942"/>
                    <a:pt x="2834" y="929"/>
                    <a:pt x="2807" y="915"/>
                  </a:cubicBezTo>
                  <a:lnTo>
                    <a:pt x="2807" y="832"/>
                  </a:lnTo>
                  <a:cubicBezTo>
                    <a:pt x="2807" y="695"/>
                    <a:pt x="2807" y="544"/>
                    <a:pt x="2779" y="406"/>
                  </a:cubicBezTo>
                  <a:cubicBezTo>
                    <a:pt x="2761" y="268"/>
                    <a:pt x="2662" y="205"/>
                    <a:pt x="2560" y="205"/>
                  </a:cubicBezTo>
                  <a:cubicBezTo>
                    <a:pt x="2438" y="205"/>
                    <a:pt x="2312" y="296"/>
                    <a:pt x="2312" y="461"/>
                  </a:cubicBezTo>
                  <a:lnTo>
                    <a:pt x="2312" y="695"/>
                  </a:lnTo>
                  <a:cubicBezTo>
                    <a:pt x="2202" y="667"/>
                    <a:pt x="2091" y="639"/>
                    <a:pt x="1981" y="639"/>
                  </a:cubicBezTo>
                  <a:cubicBezTo>
                    <a:pt x="1776" y="406"/>
                    <a:pt x="1541" y="214"/>
                    <a:pt x="1321" y="48"/>
                  </a:cubicBezTo>
                  <a:cubicBezTo>
                    <a:pt x="1276" y="15"/>
                    <a:pt x="1231" y="1"/>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7"/>
        <p:cNvGrpSpPr/>
        <p:nvPr/>
      </p:nvGrpSpPr>
      <p:grpSpPr>
        <a:xfrm>
          <a:off x="0" y="0"/>
          <a:ext cx="0" cy="0"/>
          <a:chOff x="0" y="0"/>
          <a:chExt cx="0" cy="0"/>
        </a:xfrm>
      </p:grpSpPr>
      <p:sp>
        <p:nvSpPr>
          <p:cNvPr id="1198" name="Google Shape;1198;p11"/>
          <p:cNvSpPr txBox="1">
            <a:spLocks noGrp="1"/>
          </p:cNvSpPr>
          <p:nvPr>
            <p:ph type="title" hasCustomPrompt="1"/>
          </p:nvPr>
        </p:nvSpPr>
        <p:spPr>
          <a:xfrm>
            <a:off x="1284000" y="1855388"/>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99" name="Google Shape;1199;p11"/>
          <p:cNvSpPr txBox="1">
            <a:spLocks noGrp="1"/>
          </p:cNvSpPr>
          <p:nvPr>
            <p:ph type="subTitle" idx="1"/>
          </p:nvPr>
        </p:nvSpPr>
        <p:spPr>
          <a:xfrm>
            <a:off x="1284000" y="2913713"/>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00" name="Google Shape;1200;p11"/>
          <p:cNvGrpSpPr/>
          <p:nvPr/>
        </p:nvGrpSpPr>
        <p:grpSpPr>
          <a:xfrm rot="5400000" flipH="1">
            <a:off x="-1804445" y="-1477605"/>
            <a:ext cx="3863820" cy="1504029"/>
            <a:chOff x="5118925" y="3316075"/>
            <a:chExt cx="2765798" cy="1076613"/>
          </a:xfrm>
        </p:grpSpPr>
        <p:sp>
          <p:nvSpPr>
            <p:cNvPr id="1201" name="Google Shape;1201;p11"/>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1"/>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1"/>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1"/>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1"/>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1"/>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1"/>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1"/>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1"/>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1"/>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1"/>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1"/>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1"/>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1"/>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1"/>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1"/>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1"/>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1"/>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1"/>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1"/>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1"/>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1"/>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1"/>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1"/>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1"/>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1"/>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1"/>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1"/>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1"/>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1"/>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1"/>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11"/>
          <p:cNvGrpSpPr/>
          <p:nvPr/>
        </p:nvGrpSpPr>
        <p:grpSpPr>
          <a:xfrm flipH="1">
            <a:off x="-1103862" y="4520638"/>
            <a:ext cx="2765798" cy="1076613"/>
            <a:chOff x="5118925" y="3316075"/>
            <a:chExt cx="2765798" cy="1076613"/>
          </a:xfrm>
        </p:grpSpPr>
        <p:sp>
          <p:nvSpPr>
            <p:cNvPr id="1236" name="Google Shape;1236;p11"/>
            <p:cNvSpPr/>
            <p:nvPr/>
          </p:nvSpPr>
          <p:spPr>
            <a:xfrm>
              <a:off x="5221347" y="3324200"/>
              <a:ext cx="2655744" cy="1027434"/>
            </a:xfrm>
            <a:custGeom>
              <a:avLst/>
              <a:gdLst/>
              <a:ahLst/>
              <a:cxnLst/>
              <a:rect l="l" t="t" r="r" b="b"/>
              <a:pathLst>
                <a:path w="43146" h="16692" extrusionOk="0">
                  <a:moveTo>
                    <a:pt x="43052" y="0"/>
                  </a:moveTo>
                  <a:cubicBezTo>
                    <a:pt x="43037" y="0"/>
                    <a:pt x="43021" y="7"/>
                    <a:pt x="43007" y="24"/>
                  </a:cubicBezTo>
                  <a:cubicBezTo>
                    <a:pt x="40779" y="2486"/>
                    <a:pt x="37890" y="4316"/>
                    <a:pt x="34712" y="5279"/>
                  </a:cubicBezTo>
                  <a:cubicBezTo>
                    <a:pt x="33144" y="5747"/>
                    <a:pt x="31506" y="6008"/>
                    <a:pt x="29855" y="6036"/>
                  </a:cubicBezTo>
                  <a:cubicBezTo>
                    <a:pt x="29779" y="6037"/>
                    <a:pt x="29702" y="6037"/>
                    <a:pt x="29626" y="6037"/>
                  </a:cubicBezTo>
                  <a:cubicBezTo>
                    <a:pt x="27820" y="6037"/>
                    <a:pt x="26039" y="5729"/>
                    <a:pt x="24284" y="5307"/>
                  </a:cubicBezTo>
                  <a:cubicBezTo>
                    <a:pt x="20542" y="4426"/>
                    <a:pt x="16895" y="3009"/>
                    <a:pt x="13015" y="2886"/>
                  </a:cubicBezTo>
                  <a:cubicBezTo>
                    <a:pt x="12856" y="2881"/>
                    <a:pt x="12696" y="2878"/>
                    <a:pt x="12536" y="2878"/>
                  </a:cubicBezTo>
                  <a:cubicBezTo>
                    <a:pt x="10906" y="2878"/>
                    <a:pt x="9276" y="3138"/>
                    <a:pt x="7760" y="3752"/>
                  </a:cubicBezTo>
                  <a:cubicBezTo>
                    <a:pt x="6316" y="4330"/>
                    <a:pt x="4995" y="5210"/>
                    <a:pt x="3880" y="6298"/>
                  </a:cubicBezTo>
                  <a:cubicBezTo>
                    <a:pt x="1473" y="8650"/>
                    <a:pt x="152" y="11966"/>
                    <a:pt x="138" y="15323"/>
                  </a:cubicBezTo>
                  <a:cubicBezTo>
                    <a:pt x="138" y="15763"/>
                    <a:pt x="166" y="16189"/>
                    <a:pt x="207" y="16629"/>
                  </a:cubicBezTo>
                  <a:cubicBezTo>
                    <a:pt x="207" y="16670"/>
                    <a:pt x="242" y="16691"/>
                    <a:pt x="274" y="16691"/>
                  </a:cubicBezTo>
                  <a:cubicBezTo>
                    <a:pt x="307" y="16691"/>
                    <a:pt x="338" y="16670"/>
                    <a:pt x="331" y="16629"/>
                  </a:cubicBezTo>
                  <a:cubicBezTo>
                    <a:pt x="1" y="13149"/>
                    <a:pt x="1101" y="9544"/>
                    <a:pt x="3454" y="6944"/>
                  </a:cubicBezTo>
                  <a:cubicBezTo>
                    <a:pt x="4527" y="5747"/>
                    <a:pt x="5848" y="4770"/>
                    <a:pt x="7306" y="4096"/>
                  </a:cubicBezTo>
                  <a:cubicBezTo>
                    <a:pt x="8923" y="3355"/>
                    <a:pt x="10672" y="3023"/>
                    <a:pt x="12449" y="3023"/>
                  </a:cubicBezTo>
                  <a:cubicBezTo>
                    <a:pt x="12487" y="3023"/>
                    <a:pt x="12524" y="3023"/>
                    <a:pt x="12562" y="3023"/>
                  </a:cubicBezTo>
                  <a:cubicBezTo>
                    <a:pt x="16455" y="3036"/>
                    <a:pt x="20156" y="4426"/>
                    <a:pt x="23898" y="5362"/>
                  </a:cubicBezTo>
                  <a:cubicBezTo>
                    <a:pt x="25673" y="5802"/>
                    <a:pt x="27503" y="6146"/>
                    <a:pt x="29347" y="6173"/>
                  </a:cubicBezTo>
                  <a:cubicBezTo>
                    <a:pt x="29445" y="6175"/>
                    <a:pt x="29543" y="6176"/>
                    <a:pt x="29641" y="6176"/>
                  </a:cubicBezTo>
                  <a:cubicBezTo>
                    <a:pt x="31111" y="6176"/>
                    <a:pt x="32578" y="5983"/>
                    <a:pt x="33997" y="5610"/>
                  </a:cubicBezTo>
                  <a:cubicBezTo>
                    <a:pt x="37092" y="4825"/>
                    <a:pt x="39968" y="3216"/>
                    <a:pt x="42251" y="1000"/>
                  </a:cubicBezTo>
                  <a:cubicBezTo>
                    <a:pt x="42554" y="725"/>
                    <a:pt x="42829" y="422"/>
                    <a:pt x="43104" y="120"/>
                  </a:cubicBezTo>
                  <a:cubicBezTo>
                    <a:pt x="43146" y="68"/>
                    <a:pt x="43101" y="0"/>
                    <a:pt x="43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1"/>
            <p:cNvSpPr/>
            <p:nvPr/>
          </p:nvSpPr>
          <p:spPr>
            <a:xfrm>
              <a:off x="5221347" y="3316075"/>
              <a:ext cx="2663377" cy="1043561"/>
            </a:xfrm>
            <a:custGeom>
              <a:avLst/>
              <a:gdLst/>
              <a:ahLst/>
              <a:cxnLst/>
              <a:rect l="l" t="t" r="r" b="b"/>
              <a:pathLst>
                <a:path w="43270" h="16954" extrusionOk="0">
                  <a:moveTo>
                    <a:pt x="43055" y="1"/>
                  </a:moveTo>
                  <a:cubicBezTo>
                    <a:pt x="42999" y="1"/>
                    <a:pt x="42945" y="25"/>
                    <a:pt x="42912" y="59"/>
                  </a:cubicBezTo>
                  <a:cubicBezTo>
                    <a:pt x="40683" y="2522"/>
                    <a:pt x="37835" y="4324"/>
                    <a:pt x="34670" y="5274"/>
                  </a:cubicBezTo>
                  <a:cubicBezTo>
                    <a:pt x="33089" y="5755"/>
                    <a:pt x="31465" y="6003"/>
                    <a:pt x="29855" y="6030"/>
                  </a:cubicBezTo>
                  <a:cubicBezTo>
                    <a:pt x="29770" y="6031"/>
                    <a:pt x="29684" y="6032"/>
                    <a:pt x="29597" y="6032"/>
                  </a:cubicBezTo>
                  <a:cubicBezTo>
                    <a:pt x="28044" y="6032"/>
                    <a:pt x="26344" y="5797"/>
                    <a:pt x="24311" y="5315"/>
                  </a:cubicBezTo>
                  <a:cubicBezTo>
                    <a:pt x="23251" y="5054"/>
                    <a:pt x="22178" y="4764"/>
                    <a:pt x="21147" y="4462"/>
                  </a:cubicBezTo>
                  <a:cubicBezTo>
                    <a:pt x="18519" y="3733"/>
                    <a:pt x="15809" y="2976"/>
                    <a:pt x="13015" y="2893"/>
                  </a:cubicBezTo>
                  <a:cubicBezTo>
                    <a:pt x="12830" y="2887"/>
                    <a:pt x="12646" y="2883"/>
                    <a:pt x="12463" y="2883"/>
                  </a:cubicBezTo>
                  <a:cubicBezTo>
                    <a:pt x="10736" y="2883"/>
                    <a:pt x="9136" y="3175"/>
                    <a:pt x="7705" y="3761"/>
                  </a:cubicBezTo>
                  <a:cubicBezTo>
                    <a:pt x="6274" y="4338"/>
                    <a:pt x="4913" y="5232"/>
                    <a:pt x="3798" y="6333"/>
                  </a:cubicBezTo>
                  <a:cubicBezTo>
                    <a:pt x="1391" y="8672"/>
                    <a:pt x="15" y="12001"/>
                    <a:pt x="1" y="15455"/>
                  </a:cubicBezTo>
                  <a:cubicBezTo>
                    <a:pt x="1" y="15881"/>
                    <a:pt x="28" y="16321"/>
                    <a:pt x="70" y="16775"/>
                  </a:cubicBezTo>
                  <a:cubicBezTo>
                    <a:pt x="70" y="16844"/>
                    <a:pt x="125" y="16913"/>
                    <a:pt x="180" y="16941"/>
                  </a:cubicBezTo>
                  <a:cubicBezTo>
                    <a:pt x="221" y="16954"/>
                    <a:pt x="248" y="16954"/>
                    <a:pt x="276" y="16954"/>
                  </a:cubicBezTo>
                  <a:cubicBezTo>
                    <a:pt x="317" y="16954"/>
                    <a:pt x="358" y="16954"/>
                    <a:pt x="400" y="16926"/>
                  </a:cubicBezTo>
                  <a:cubicBezTo>
                    <a:pt x="455" y="16886"/>
                    <a:pt x="483" y="16816"/>
                    <a:pt x="468" y="16748"/>
                  </a:cubicBezTo>
                  <a:cubicBezTo>
                    <a:pt x="138" y="13253"/>
                    <a:pt x="1281" y="9676"/>
                    <a:pt x="3550" y="7172"/>
                  </a:cubicBezTo>
                  <a:cubicBezTo>
                    <a:pt x="4623" y="5989"/>
                    <a:pt x="5944" y="5012"/>
                    <a:pt x="7375" y="4352"/>
                  </a:cubicBezTo>
                  <a:cubicBezTo>
                    <a:pt x="8886" y="3650"/>
                    <a:pt x="10582" y="3292"/>
                    <a:pt x="12452" y="3292"/>
                  </a:cubicBezTo>
                  <a:cubicBezTo>
                    <a:pt x="12488" y="3292"/>
                    <a:pt x="12525" y="3292"/>
                    <a:pt x="12562" y="3293"/>
                  </a:cubicBezTo>
                  <a:cubicBezTo>
                    <a:pt x="15451" y="3293"/>
                    <a:pt x="18298" y="4091"/>
                    <a:pt x="21037" y="4861"/>
                  </a:cubicBezTo>
                  <a:cubicBezTo>
                    <a:pt x="21958" y="5122"/>
                    <a:pt x="22921" y="5384"/>
                    <a:pt x="23857" y="5617"/>
                  </a:cubicBezTo>
                  <a:cubicBezTo>
                    <a:pt x="26003" y="6154"/>
                    <a:pt x="27751" y="6415"/>
                    <a:pt x="29347" y="6443"/>
                  </a:cubicBezTo>
                  <a:cubicBezTo>
                    <a:pt x="29444" y="6444"/>
                    <a:pt x="29541" y="6445"/>
                    <a:pt x="29639" y="6445"/>
                  </a:cubicBezTo>
                  <a:cubicBezTo>
                    <a:pt x="31099" y="6445"/>
                    <a:pt x="32581" y="6253"/>
                    <a:pt x="34037" y="5879"/>
                  </a:cubicBezTo>
                  <a:cubicBezTo>
                    <a:pt x="37161" y="5081"/>
                    <a:pt x="40036" y="3471"/>
                    <a:pt x="42347" y="1229"/>
                  </a:cubicBezTo>
                  <a:cubicBezTo>
                    <a:pt x="42637" y="954"/>
                    <a:pt x="42925" y="664"/>
                    <a:pt x="43200" y="349"/>
                  </a:cubicBezTo>
                  <a:cubicBezTo>
                    <a:pt x="43255" y="294"/>
                    <a:pt x="43269" y="211"/>
                    <a:pt x="43255" y="142"/>
                  </a:cubicBezTo>
                  <a:cubicBezTo>
                    <a:pt x="43228" y="73"/>
                    <a:pt x="43173" y="18"/>
                    <a:pt x="43090" y="4"/>
                  </a:cubicBezTo>
                  <a:cubicBezTo>
                    <a:pt x="43078" y="2"/>
                    <a:pt x="43067" y="1"/>
                    <a:pt x="43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1"/>
            <p:cNvSpPr/>
            <p:nvPr/>
          </p:nvSpPr>
          <p:spPr>
            <a:xfrm>
              <a:off x="5127358" y="3420836"/>
              <a:ext cx="2585574" cy="963604"/>
            </a:xfrm>
            <a:custGeom>
              <a:avLst/>
              <a:gdLst/>
              <a:ahLst/>
              <a:cxnLst/>
              <a:rect l="l" t="t" r="r" b="b"/>
              <a:pathLst>
                <a:path w="42006" h="15655" extrusionOk="0">
                  <a:moveTo>
                    <a:pt x="13513" y="0"/>
                  </a:moveTo>
                  <a:cubicBezTo>
                    <a:pt x="12635" y="0"/>
                    <a:pt x="11758" y="66"/>
                    <a:pt x="10883" y="215"/>
                  </a:cubicBezTo>
                  <a:cubicBezTo>
                    <a:pt x="7760" y="765"/>
                    <a:pt x="4899" y="2484"/>
                    <a:pt x="2958" y="4988"/>
                  </a:cubicBezTo>
                  <a:cubicBezTo>
                    <a:pt x="909" y="7630"/>
                    <a:pt x="1" y="11097"/>
                    <a:pt x="441" y="14413"/>
                  </a:cubicBezTo>
                  <a:cubicBezTo>
                    <a:pt x="496" y="14812"/>
                    <a:pt x="564" y="15211"/>
                    <a:pt x="661" y="15609"/>
                  </a:cubicBezTo>
                  <a:cubicBezTo>
                    <a:pt x="666" y="15641"/>
                    <a:pt x="690" y="15655"/>
                    <a:pt x="715" y="15655"/>
                  </a:cubicBezTo>
                  <a:cubicBezTo>
                    <a:pt x="756" y="15655"/>
                    <a:pt x="802" y="15620"/>
                    <a:pt x="785" y="15569"/>
                  </a:cubicBezTo>
                  <a:cubicBezTo>
                    <a:pt x="14" y="12212"/>
                    <a:pt x="675" y="8565"/>
                    <a:pt x="2615" y="5704"/>
                  </a:cubicBezTo>
                  <a:cubicBezTo>
                    <a:pt x="4417" y="3035"/>
                    <a:pt x="7265" y="1109"/>
                    <a:pt x="10429" y="448"/>
                  </a:cubicBezTo>
                  <a:cubicBezTo>
                    <a:pt x="11459" y="229"/>
                    <a:pt x="12497" y="134"/>
                    <a:pt x="13535" y="134"/>
                  </a:cubicBezTo>
                  <a:cubicBezTo>
                    <a:pt x="16273" y="134"/>
                    <a:pt x="19019" y="791"/>
                    <a:pt x="21641" y="1549"/>
                  </a:cubicBezTo>
                  <a:cubicBezTo>
                    <a:pt x="25150" y="2581"/>
                    <a:pt x="28672" y="3847"/>
                    <a:pt x="32359" y="4053"/>
                  </a:cubicBezTo>
                  <a:cubicBezTo>
                    <a:pt x="32717" y="4074"/>
                    <a:pt x="33077" y="4085"/>
                    <a:pt x="33438" y="4085"/>
                  </a:cubicBezTo>
                  <a:cubicBezTo>
                    <a:pt x="36146" y="4085"/>
                    <a:pt x="38912" y="3465"/>
                    <a:pt x="41109" y="1838"/>
                  </a:cubicBezTo>
                  <a:cubicBezTo>
                    <a:pt x="41398" y="1618"/>
                    <a:pt x="41687" y="1384"/>
                    <a:pt x="41962" y="1123"/>
                  </a:cubicBezTo>
                  <a:cubicBezTo>
                    <a:pt x="42006" y="1079"/>
                    <a:pt x="41954" y="1010"/>
                    <a:pt x="41904" y="1010"/>
                  </a:cubicBezTo>
                  <a:cubicBezTo>
                    <a:pt x="41890" y="1010"/>
                    <a:pt x="41877" y="1015"/>
                    <a:pt x="41865" y="1026"/>
                  </a:cubicBezTo>
                  <a:cubicBezTo>
                    <a:pt x="39601" y="3135"/>
                    <a:pt x="36474" y="3951"/>
                    <a:pt x="33441" y="3951"/>
                  </a:cubicBezTo>
                  <a:cubicBezTo>
                    <a:pt x="33268" y="3951"/>
                    <a:pt x="33095" y="3948"/>
                    <a:pt x="32923" y="3943"/>
                  </a:cubicBezTo>
                  <a:cubicBezTo>
                    <a:pt x="29140" y="3847"/>
                    <a:pt x="25508" y="2554"/>
                    <a:pt x="21917" y="1494"/>
                  </a:cubicBezTo>
                  <a:cubicBezTo>
                    <a:pt x="19203" y="695"/>
                    <a:pt x="16361" y="0"/>
                    <a:pt x="1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1"/>
            <p:cNvSpPr/>
            <p:nvPr/>
          </p:nvSpPr>
          <p:spPr>
            <a:xfrm>
              <a:off x="5118925" y="3412834"/>
              <a:ext cx="2602317" cy="979854"/>
            </a:xfrm>
            <a:custGeom>
              <a:avLst/>
              <a:gdLst/>
              <a:ahLst/>
              <a:cxnLst/>
              <a:rect l="l" t="t" r="r" b="b"/>
              <a:pathLst>
                <a:path w="42278" h="15919" extrusionOk="0">
                  <a:moveTo>
                    <a:pt x="13648" y="0"/>
                  </a:moveTo>
                  <a:cubicBezTo>
                    <a:pt x="12761" y="0"/>
                    <a:pt x="11874" y="68"/>
                    <a:pt x="10992" y="221"/>
                  </a:cubicBezTo>
                  <a:cubicBezTo>
                    <a:pt x="7856" y="758"/>
                    <a:pt x="4939" y="2519"/>
                    <a:pt x="2985" y="5036"/>
                  </a:cubicBezTo>
                  <a:cubicBezTo>
                    <a:pt x="922" y="7692"/>
                    <a:pt x="0" y="11172"/>
                    <a:pt x="441" y="14556"/>
                  </a:cubicBezTo>
                  <a:cubicBezTo>
                    <a:pt x="496" y="14956"/>
                    <a:pt x="564" y="15354"/>
                    <a:pt x="661" y="15767"/>
                  </a:cubicBezTo>
                  <a:cubicBezTo>
                    <a:pt x="688" y="15864"/>
                    <a:pt x="756" y="15919"/>
                    <a:pt x="853" y="15919"/>
                  </a:cubicBezTo>
                  <a:lnTo>
                    <a:pt x="908" y="15919"/>
                  </a:lnTo>
                  <a:cubicBezTo>
                    <a:pt x="1018" y="15891"/>
                    <a:pt x="1087" y="15781"/>
                    <a:pt x="1059" y="15671"/>
                  </a:cubicBezTo>
                  <a:cubicBezTo>
                    <a:pt x="289" y="12300"/>
                    <a:pt x="936" y="8737"/>
                    <a:pt x="2862" y="5903"/>
                  </a:cubicBezTo>
                  <a:cubicBezTo>
                    <a:pt x="4651" y="3262"/>
                    <a:pt x="7470" y="1376"/>
                    <a:pt x="10594" y="703"/>
                  </a:cubicBezTo>
                  <a:cubicBezTo>
                    <a:pt x="11609" y="489"/>
                    <a:pt x="12631" y="397"/>
                    <a:pt x="13654" y="397"/>
                  </a:cubicBezTo>
                  <a:cubicBezTo>
                    <a:pt x="16387" y="397"/>
                    <a:pt x="19124" y="1056"/>
                    <a:pt x="21738" y="1817"/>
                  </a:cubicBezTo>
                  <a:cubicBezTo>
                    <a:pt x="22371" y="1996"/>
                    <a:pt x="23031" y="2202"/>
                    <a:pt x="23650" y="2394"/>
                  </a:cubicBezTo>
                  <a:cubicBezTo>
                    <a:pt x="26511" y="3247"/>
                    <a:pt x="29455" y="4142"/>
                    <a:pt x="32496" y="4320"/>
                  </a:cubicBezTo>
                  <a:cubicBezTo>
                    <a:pt x="32848" y="4342"/>
                    <a:pt x="33222" y="4355"/>
                    <a:pt x="33613" y="4355"/>
                  </a:cubicBezTo>
                  <a:cubicBezTo>
                    <a:pt x="35943" y="4355"/>
                    <a:pt x="38878" y="3893"/>
                    <a:pt x="41329" y="2078"/>
                  </a:cubicBezTo>
                  <a:cubicBezTo>
                    <a:pt x="41617" y="1858"/>
                    <a:pt x="41907" y="1611"/>
                    <a:pt x="42182" y="1349"/>
                  </a:cubicBezTo>
                  <a:cubicBezTo>
                    <a:pt x="42264" y="1281"/>
                    <a:pt x="42278" y="1156"/>
                    <a:pt x="42195" y="1074"/>
                  </a:cubicBezTo>
                  <a:cubicBezTo>
                    <a:pt x="42151" y="1029"/>
                    <a:pt x="42094" y="1005"/>
                    <a:pt x="42039" y="1005"/>
                  </a:cubicBezTo>
                  <a:cubicBezTo>
                    <a:pt x="41991" y="1005"/>
                    <a:pt x="41945" y="1022"/>
                    <a:pt x="41907" y="1060"/>
                  </a:cubicBezTo>
                  <a:cubicBezTo>
                    <a:pt x="39907" y="2929"/>
                    <a:pt x="36937" y="3942"/>
                    <a:pt x="33529" y="3942"/>
                  </a:cubicBezTo>
                  <a:cubicBezTo>
                    <a:pt x="33373" y="3942"/>
                    <a:pt x="33217" y="3939"/>
                    <a:pt x="33060" y="3935"/>
                  </a:cubicBezTo>
                  <a:cubicBezTo>
                    <a:pt x="29882" y="3853"/>
                    <a:pt x="26786" y="2917"/>
                    <a:pt x="23787" y="2009"/>
                  </a:cubicBezTo>
                  <a:cubicBezTo>
                    <a:pt x="23224" y="1831"/>
                    <a:pt x="22659" y="1666"/>
                    <a:pt x="22095" y="1501"/>
                  </a:cubicBezTo>
                  <a:cubicBezTo>
                    <a:pt x="19375" y="702"/>
                    <a:pt x="16510" y="0"/>
                    <a:pt x="13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1"/>
            <p:cNvSpPr/>
            <p:nvPr/>
          </p:nvSpPr>
          <p:spPr>
            <a:xfrm>
              <a:off x="5317059" y="3588195"/>
              <a:ext cx="2189115" cy="584318"/>
            </a:xfrm>
            <a:custGeom>
              <a:avLst/>
              <a:gdLst/>
              <a:ahLst/>
              <a:cxnLst/>
              <a:rect l="l" t="t" r="r" b="b"/>
              <a:pathLst>
                <a:path w="35565" h="9493" extrusionOk="0">
                  <a:moveTo>
                    <a:pt x="12639" y="0"/>
                  </a:moveTo>
                  <a:cubicBezTo>
                    <a:pt x="9579" y="0"/>
                    <a:pt x="6526" y="812"/>
                    <a:pt x="4156" y="2490"/>
                  </a:cubicBezTo>
                  <a:cubicBezTo>
                    <a:pt x="1747" y="4196"/>
                    <a:pt x="179" y="6824"/>
                    <a:pt x="1" y="9493"/>
                  </a:cubicBezTo>
                  <a:lnTo>
                    <a:pt x="35564" y="9493"/>
                  </a:lnTo>
                  <a:lnTo>
                    <a:pt x="35564" y="715"/>
                  </a:lnTo>
                  <a:cubicBezTo>
                    <a:pt x="35261" y="743"/>
                    <a:pt x="34959" y="770"/>
                    <a:pt x="34656" y="811"/>
                  </a:cubicBezTo>
                  <a:cubicBezTo>
                    <a:pt x="31712" y="1196"/>
                    <a:pt x="28947" y="2490"/>
                    <a:pt x="25961" y="2545"/>
                  </a:cubicBezTo>
                  <a:cubicBezTo>
                    <a:pt x="25903" y="2546"/>
                    <a:pt x="25845" y="2546"/>
                    <a:pt x="25787" y="2546"/>
                  </a:cubicBezTo>
                  <a:cubicBezTo>
                    <a:pt x="22415" y="2546"/>
                    <a:pt x="19301" y="992"/>
                    <a:pt x="16001" y="330"/>
                  </a:cubicBezTo>
                  <a:cubicBezTo>
                    <a:pt x="14902" y="111"/>
                    <a:pt x="13770" y="0"/>
                    <a:pt x="12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1"/>
            <p:cNvSpPr/>
            <p:nvPr/>
          </p:nvSpPr>
          <p:spPr>
            <a:xfrm>
              <a:off x="6088482" y="3575392"/>
              <a:ext cx="43148" cy="45056"/>
            </a:xfrm>
            <a:custGeom>
              <a:avLst/>
              <a:gdLst/>
              <a:ahLst/>
              <a:cxnLst/>
              <a:rect l="l" t="t" r="r" b="b"/>
              <a:pathLst>
                <a:path w="701" h="732" extrusionOk="0">
                  <a:moveTo>
                    <a:pt x="373" y="1"/>
                  </a:moveTo>
                  <a:cubicBezTo>
                    <a:pt x="221" y="208"/>
                    <a:pt x="70" y="318"/>
                    <a:pt x="42" y="456"/>
                  </a:cubicBezTo>
                  <a:cubicBezTo>
                    <a:pt x="1" y="648"/>
                    <a:pt x="166" y="731"/>
                    <a:pt x="345" y="731"/>
                  </a:cubicBezTo>
                  <a:cubicBezTo>
                    <a:pt x="354" y="731"/>
                    <a:pt x="362" y="732"/>
                    <a:pt x="371" y="732"/>
                  </a:cubicBezTo>
                  <a:cubicBezTo>
                    <a:pt x="552" y="732"/>
                    <a:pt x="701" y="598"/>
                    <a:pt x="661" y="414"/>
                  </a:cubicBezTo>
                  <a:cubicBezTo>
                    <a:pt x="633" y="290"/>
                    <a:pt x="510" y="194"/>
                    <a:pt x="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1"/>
            <p:cNvSpPr/>
            <p:nvPr/>
          </p:nvSpPr>
          <p:spPr>
            <a:xfrm>
              <a:off x="7274024" y="4097966"/>
              <a:ext cx="32254" cy="32315"/>
            </a:xfrm>
            <a:custGeom>
              <a:avLst/>
              <a:gdLst/>
              <a:ahLst/>
              <a:cxnLst/>
              <a:rect l="l" t="t" r="r" b="b"/>
              <a:pathLst>
                <a:path w="524" h="525" extrusionOk="0">
                  <a:moveTo>
                    <a:pt x="468" y="0"/>
                  </a:moveTo>
                  <a:lnTo>
                    <a:pt x="468" y="0"/>
                  </a:lnTo>
                  <a:cubicBezTo>
                    <a:pt x="180" y="41"/>
                    <a:pt x="0" y="110"/>
                    <a:pt x="42" y="371"/>
                  </a:cubicBezTo>
                  <a:cubicBezTo>
                    <a:pt x="42" y="436"/>
                    <a:pt x="175" y="524"/>
                    <a:pt x="248" y="524"/>
                  </a:cubicBezTo>
                  <a:cubicBezTo>
                    <a:pt x="253" y="524"/>
                    <a:pt x="258" y="524"/>
                    <a:pt x="262" y="523"/>
                  </a:cubicBezTo>
                  <a:cubicBezTo>
                    <a:pt x="523" y="468"/>
                    <a:pt x="510" y="261"/>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1"/>
            <p:cNvSpPr/>
            <p:nvPr/>
          </p:nvSpPr>
          <p:spPr>
            <a:xfrm>
              <a:off x="7310462" y="3835448"/>
              <a:ext cx="21236" cy="33915"/>
            </a:xfrm>
            <a:custGeom>
              <a:avLst/>
              <a:gdLst/>
              <a:ahLst/>
              <a:cxnLst/>
              <a:rect l="l" t="t" r="r" b="b"/>
              <a:pathLst>
                <a:path w="345" h="551" extrusionOk="0">
                  <a:moveTo>
                    <a:pt x="179" y="0"/>
                  </a:moveTo>
                  <a:cubicBezTo>
                    <a:pt x="111" y="0"/>
                    <a:pt x="1" y="83"/>
                    <a:pt x="1" y="138"/>
                  </a:cubicBezTo>
                  <a:cubicBezTo>
                    <a:pt x="1" y="261"/>
                    <a:pt x="41" y="399"/>
                    <a:pt x="69" y="551"/>
                  </a:cubicBezTo>
                  <a:cubicBezTo>
                    <a:pt x="344" y="468"/>
                    <a:pt x="344" y="303"/>
                    <a:pt x="331" y="151"/>
                  </a:cubicBezTo>
                  <a:cubicBezTo>
                    <a:pt x="317" y="96"/>
                    <a:pt x="221"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1"/>
            <p:cNvSpPr/>
            <p:nvPr/>
          </p:nvSpPr>
          <p:spPr>
            <a:xfrm>
              <a:off x="7352809" y="4078454"/>
              <a:ext cx="33915" cy="22959"/>
            </a:xfrm>
            <a:custGeom>
              <a:avLst/>
              <a:gdLst/>
              <a:ahLst/>
              <a:cxnLst/>
              <a:rect l="l" t="t" r="r" b="b"/>
              <a:pathLst>
                <a:path w="551" h="373" extrusionOk="0">
                  <a:moveTo>
                    <a:pt x="358" y="0"/>
                  </a:moveTo>
                  <a:cubicBezTo>
                    <a:pt x="261" y="0"/>
                    <a:pt x="166" y="83"/>
                    <a:pt x="1" y="165"/>
                  </a:cubicBezTo>
                  <a:cubicBezTo>
                    <a:pt x="138" y="262"/>
                    <a:pt x="221" y="372"/>
                    <a:pt x="289" y="372"/>
                  </a:cubicBezTo>
                  <a:cubicBezTo>
                    <a:pt x="386" y="358"/>
                    <a:pt x="468" y="262"/>
                    <a:pt x="551" y="193"/>
                  </a:cubicBezTo>
                  <a:cubicBezTo>
                    <a:pt x="481" y="125"/>
                    <a:pt x="426"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1"/>
            <p:cNvSpPr/>
            <p:nvPr/>
          </p:nvSpPr>
          <p:spPr>
            <a:xfrm>
              <a:off x="7467110" y="3563574"/>
              <a:ext cx="22959" cy="28006"/>
            </a:xfrm>
            <a:custGeom>
              <a:avLst/>
              <a:gdLst/>
              <a:ahLst/>
              <a:cxnLst/>
              <a:rect l="l" t="t" r="r" b="b"/>
              <a:pathLst>
                <a:path w="373" h="455" extrusionOk="0">
                  <a:moveTo>
                    <a:pt x="235" y="0"/>
                  </a:moveTo>
                  <a:cubicBezTo>
                    <a:pt x="152" y="83"/>
                    <a:pt x="70" y="152"/>
                    <a:pt x="15" y="248"/>
                  </a:cubicBezTo>
                  <a:cubicBezTo>
                    <a:pt x="0" y="276"/>
                    <a:pt x="110" y="358"/>
                    <a:pt x="193" y="455"/>
                  </a:cubicBezTo>
                  <a:cubicBezTo>
                    <a:pt x="275" y="345"/>
                    <a:pt x="358" y="276"/>
                    <a:pt x="358" y="193"/>
                  </a:cubicBezTo>
                  <a:cubicBezTo>
                    <a:pt x="372" y="138"/>
                    <a:pt x="275" y="7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1"/>
            <p:cNvSpPr/>
            <p:nvPr/>
          </p:nvSpPr>
          <p:spPr>
            <a:xfrm>
              <a:off x="7169017" y="4046262"/>
              <a:ext cx="23759" cy="22097"/>
            </a:xfrm>
            <a:custGeom>
              <a:avLst/>
              <a:gdLst/>
              <a:ahLst/>
              <a:cxnLst/>
              <a:rect l="l" t="t" r="r" b="b"/>
              <a:pathLst>
                <a:path w="386" h="359" extrusionOk="0">
                  <a:moveTo>
                    <a:pt x="207" y="0"/>
                  </a:moveTo>
                  <a:cubicBezTo>
                    <a:pt x="152" y="15"/>
                    <a:pt x="83" y="97"/>
                    <a:pt x="1" y="165"/>
                  </a:cubicBezTo>
                  <a:cubicBezTo>
                    <a:pt x="83" y="248"/>
                    <a:pt x="138" y="303"/>
                    <a:pt x="207" y="358"/>
                  </a:cubicBezTo>
                  <a:cubicBezTo>
                    <a:pt x="262" y="290"/>
                    <a:pt x="345" y="220"/>
                    <a:pt x="373" y="138"/>
                  </a:cubicBezTo>
                  <a:cubicBezTo>
                    <a:pt x="386" y="125"/>
                    <a:pt x="262"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1"/>
            <p:cNvSpPr/>
            <p:nvPr/>
          </p:nvSpPr>
          <p:spPr>
            <a:xfrm>
              <a:off x="6906500" y="3893799"/>
              <a:ext cx="22097" cy="28868"/>
            </a:xfrm>
            <a:custGeom>
              <a:avLst/>
              <a:gdLst/>
              <a:ahLst/>
              <a:cxnLst/>
              <a:rect l="l" t="t" r="r" b="b"/>
              <a:pathLst>
                <a:path w="359" h="469" extrusionOk="0">
                  <a:moveTo>
                    <a:pt x="248" y="1"/>
                  </a:moveTo>
                  <a:cubicBezTo>
                    <a:pt x="193" y="15"/>
                    <a:pt x="138" y="28"/>
                    <a:pt x="97" y="43"/>
                  </a:cubicBezTo>
                  <a:cubicBezTo>
                    <a:pt x="1" y="221"/>
                    <a:pt x="56" y="345"/>
                    <a:pt x="358" y="469"/>
                  </a:cubicBezTo>
                  <a:cubicBezTo>
                    <a:pt x="318" y="263"/>
                    <a:pt x="276" y="139"/>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1"/>
            <p:cNvSpPr/>
            <p:nvPr/>
          </p:nvSpPr>
          <p:spPr>
            <a:xfrm>
              <a:off x="5703232" y="3429761"/>
              <a:ext cx="62" cy="62"/>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1"/>
            <p:cNvSpPr/>
            <p:nvPr/>
          </p:nvSpPr>
          <p:spPr>
            <a:xfrm>
              <a:off x="6772688" y="3740597"/>
              <a:ext cx="27206" cy="22159"/>
            </a:xfrm>
            <a:custGeom>
              <a:avLst/>
              <a:gdLst/>
              <a:ahLst/>
              <a:cxnLst/>
              <a:rect l="l" t="t" r="r" b="b"/>
              <a:pathLst>
                <a:path w="442" h="360" extrusionOk="0">
                  <a:moveTo>
                    <a:pt x="290" y="0"/>
                  </a:moveTo>
                  <a:cubicBezTo>
                    <a:pt x="208" y="14"/>
                    <a:pt x="125" y="96"/>
                    <a:pt x="1" y="165"/>
                  </a:cubicBezTo>
                  <a:cubicBezTo>
                    <a:pt x="105" y="256"/>
                    <a:pt x="184" y="359"/>
                    <a:pt x="251" y="359"/>
                  </a:cubicBezTo>
                  <a:cubicBezTo>
                    <a:pt x="255" y="359"/>
                    <a:pt x="259" y="359"/>
                    <a:pt x="263" y="358"/>
                  </a:cubicBezTo>
                  <a:cubicBezTo>
                    <a:pt x="331" y="358"/>
                    <a:pt x="400" y="248"/>
                    <a:pt x="428" y="165"/>
                  </a:cubicBezTo>
                  <a:cubicBezTo>
                    <a:pt x="441" y="124"/>
                    <a:pt x="331" y="0"/>
                    <a:pt x="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1"/>
            <p:cNvSpPr/>
            <p:nvPr/>
          </p:nvSpPr>
          <p:spPr>
            <a:xfrm>
              <a:off x="6571168" y="3590657"/>
              <a:ext cx="15327" cy="19574"/>
            </a:xfrm>
            <a:custGeom>
              <a:avLst/>
              <a:gdLst/>
              <a:ahLst/>
              <a:cxnLst/>
              <a:rect l="l" t="t" r="r" b="b"/>
              <a:pathLst>
                <a:path w="249" h="318" extrusionOk="0">
                  <a:moveTo>
                    <a:pt x="138" y="1"/>
                  </a:moveTo>
                  <a:cubicBezTo>
                    <a:pt x="83" y="42"/>
                    <a:pt x="15" y="70"/>
                    <a:pt x="0" y="125"/>
                  </a:cubicBezTo>
                  <a:cubicBezTo>
                    <a:pt x="0" y="166"/>
                    <a:pt x="42" y="221"/>
                    <a:pt x="97" y="318"/>
                  </a:cubicBezTo>
                  <a:cubicBezTo>
                    <a:pt x="166" y="248"/>
                    <a:pt x="248" y="208"/>
                    <a:pt x="248" y="180"/>
                  </a:cubicBezTo>
                  <a:cubicBezTo>
                    <a:pt x="235" y="111"/>
                    <a:pt x="180" y="56"/>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1"/>
            <p:cNvSpPr/>
            <p:nvPr/>
          </p:nvSpPr>
          <p:spPr>
            <a:xfrm>
              <a:off x="7474743" y="4119263"/>
              <a:ext cx="33054" cy="14280"/>
            </a:xfrm>
            <a:custGeom>
              <a:avLst/>
              <a:gdLst/>
              <a:ahLst/>
              <a:cxnLst/>
              <a:rect l="l" t="t" r="r" b="b"/>
              <a:pathLst>
                <a:path w="537" h="232" extrusionOk="0">
                  <a:moveTo>
                    <a:pt x="225" y="0"/>
                  </a:moveTo>
                  <a:cubicBezTo>
                    <a:pt x="171" y="0"/>
                    <a:pt x="103" y="16"/>
                    <a:pt x="1" y="39"/>
                  </a:cubicBezTo>
                  <a:cubicBezTo>
                    <a:pt x="206" y="108"/>
                    <a:pt x="317" y="149"/>
                    <a:pt x="537" y="232"/>
                  </a:cubicBezTo>
                  <a:cubicBezTo>
                    <a:pt x="383" y="59"/>
                    <a:pt x="330"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1"/>
            <p:cNvSpPr/>
            <p:nvPr/>
          </p:nvSpPr>
          <p:spPr>
            <a:xfrm>
              <a:off x="6834547" y="4126710"/>
              <a:ext cx="14465" cy="17973"/>
            </a:xfrm>
            <a:custGeom>
              <a:avLst/>
              <a:gdLst/>
              <a:ahLst/>
              <a:cxnLst/>
              <a:rect l="l" t="t" r="r" b="b"/>
              <a:pathLst>
                <a:path w="235" h="292" extrusionOk="0">
                  <a:moveTo>
                    <a:pt x="83" y="1"/>
                  </a:moveTo>
                  <a:cubicBezTo>
                    <a:pt x="41" y="111"/>
                    <a:pt x="1" y="166"/>
                    <a:pt x="1" y="221"/>
                  </a:cubicBezTo>
                  <a:cubicBezTo>
                    <a:pt x="12" y="245"/>
                    <a:pt x="79" y="292"/>
                    <a:pt x="104" y="292"/>
                  </a:cubicBezTo>
                  <a:cubicBezTo>
                    <a:pt x="107" y="292"/>
                    <a:pt x="109" y="291"/>
                    <a:pt x="111" y="289"/>
                  </a:cubicBezTo>
                  <a:cubicBezTo>
                    <a:pt x="166" y="276"/>
                    <a:pt x="234" y="207"/>
                    <a:pt x="234" y="166"/>
                  </a:cubicBezTo>
                  <a:cubicBezTo>
                    <a:pt x="234" y="124"/>
                    <a:pt x="152" y="83"/>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1"/>
            <p:cNvSpPr/>
            <p:nvPr/>
          </p:nvSpPr>
          <p:spPr>
            <a:xfrm>
              <a:off x="6564398" y="4086886"/>
              <a:ext cx="17850" cy="21359"/>
            </a:xfrm>
            <a:custGeom>
              <a:avLst/>
              <a:gdLst/>
              <a:ahLst/>
              <a:cxnLst/>
              <a:rect l="l" t="t" r="r" b="b"/>
              <a:pathLst>
                <a:path w="290" h="347" extrusionOk="0">
                  <a:moveTo>
                    <a:pt x="152" y="1"/>
                  </a:moveTo>
                  <a:cubicBezTo>
                    <a:pt x="83" y="98"/>
                    <a:pt x="0" y="166"/>
                    <a:pt x="15" y="193"/>
                  </a:cubicBezTo>
                  <a:cubicBezTo>
                    <a:pt x="42" y="248"/>
                    <a:pt x="97" y="318"/>
                    <a:pt x="166" y="345"/>
                  </a:cubicBezTo>
                  <a:cubicBezTo>
                    <a:pt x="166" y="346"/>
                    <a:pt x="168" y="346"/>
                    <a:pt x="169" y="346"/>
                  </a:cubicBezTo>
                  <a:cubicBezTo>
                    <a:pt x="193" y="346"/>
                    <a:pt x="290" y="261"/>
                    <a:pt x="290" y="235"/>
                  </a:cubicBezTo>
                  <a:cubicBezTo>
                    <a:pt x="276" y="166"/>
                    <a:pt x="221" y="98"/>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1"/>
            <p:cNvSpPr/>
            <p:nvPr/>
          </p:nvSpPr>
          <p:spPr>
            <a:xfrm>
              <a:off x="7010707" y="3767679"/>
              <a:ext cx="20374" cy="15388"/>
            </a:xfrm>
            <a:custGeom>
              <a:avLst/>
              <a:gdLst/>
              <a:ahLst/>
              <a:cxnLst/>
              <a:rect l="l" t="t" r="r" b="b"/>
              <a:pathLst>
                <a:path w="331" h="250" extrusionOk="0">
                  <a:moveTo>
                    <a:pt x="261" y="1"/>
                  </a:moveTo>
                  <a:cubicBezTo>
                    <a:pt x="179" y="56"/>
                    <a:pt x="96" y="96"/>
                    <a:pt x="0" y="138"/>
                  </a:cubicBezTo>
                  <a:cubicBezTo>
                    <a:pt x="26" y="176"/>
                    <a:pt x="63" y="250"/>
                    <a:pt x="68" y="250"/>
                  </a:cubicBezTo>
                  <a:cubicBezTo>
                    <a:pt x="68" y="250"/>
                    <a:pt x="69" y="249"/>
                    <a:pt x="69" y="248"/>
                  </a:cubicBezTo>
                  <a:cubicBezTo>
                    <a:pt x="165" y="221"/>
                    <a:pt x="248" y="179"/>
                    <a:pt x="331" y="138"/>
                  </a:cubicBezTo>
                  <a:cubicBezTo>
                    <a:pt x="316" y="96"/>
                    <a:pt x="289" y="56"/>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1"/>
            <p:cNvSpPr/>
            <p:nvPr/>
          </p:nvSpPr>
          <p:spPr>
            <a:xfrm>
              <a:off x="5584684" y="3943840"/>
              <a:ext cx="16988" cy="17789"/>
            </a:xfrm>
            <a:custGeom>
              <a:avLst/>
              <a:gdLst/>
              <a:ahLst/>
              <a:cxnLst/>
              <a:rect l="l" t="t" r="r" b="b"/>
              <a:pathLst>
                <a:path w="276" h="289" extrusionOk="0">
                  <a:moveTo>
                    <a:pt x="55" y="0"/>
                  </a:moveTo>
                  <a:lnTo>
                    <a:pt x="0" y="55"/>
                  </a:lnTo>
                  <a:cubicBezTo>
                    <a:pt x="68" y="138"/>
                    <a:pt x="138" y="220"/>
                    <a:pt x="206" y="289"/>
                  </a:cubicBezTo>
                  <a:cubicBezTo>
                    <a:pt x="220" y="289"/>
                    <a:pt x="248" y="275"/>
                    <a:pt x="275" y="261"/>
                  </a:cubicBezTo>
                  <a:cubicBezTo>
                    <a:pt x="261" y="206"/>
                    <a:pt x="261" y="138"/>
                    <a:pt x="234" y="96"/>
                  </a:cubicBezTo>
                  <a:cubicBezTo>
                    <a:pt x="178" y="41"/>
                    <a:pt x="110" y="28"/>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1"/>
            <p:cNvSpPr/>
            <p:nvPr/>
          </p:nvSpPr>
          <p:spPr>
            <a:xfrm>
              <a:off x="5900505" y="3927714"/>
              <a:ext cx="5109" cy="17850"/>
            </a:xfrm>
            <a:custGeom>
              <a:avLst/>
              <a:gdLst/>
              <a:ahLst/>
              <a:cxnLst/>
              <a:rect l="l" t="t" r="r" b="b"/>
              <a:pathLst>
                <a:path w="83" h="290" extrusionOk="0">
                  <a:moveTo>
                    <a:pt x="42" y="0"/>
                  </a:moveTo>
                  <a:cubicBezTo>
                    <a:pt x="28" y="0"/>
                    <a:pt x="15" y="0"/>
                    <a:pt x="0" y="15"/>
                  </a:cubicBezTo>
                  <a:cubicBezTo>
                    <a:pt x="0" y="97"/>
                    <a:pt x="15" y="193"/>
                    <a:pt x="28" y="290"/>
                  </a:cubicBezTo>
                  <a:lnTo>
                    <a:pt x="83" y="290"/>
                  </a:lnTo>
                  <a:lnTo>
                    <a:pt x="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1"/>
            <p:cNvSpPr/>
            <p:nvPr/>
          </p:nvSpPr>
          <p:spPr>
            <a:xfrm>
              <a:off x="6265504" y="4173305"/>
              <a:ext cx="62" cy="6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1"/>
            <p:cNvSpPr/>
            <p:nvPr/>
          </p:nvSpPr>
          <p:spPr>
            <a:xfrm>
              <a:off x="6412858" y="4052233"/>
              <a:ext cx="19512" cy="14526"/>
            </a:xfrm>
            <a:custGeom>
              <a:avLst/>
              <a:gdLst/>
              <a:ahLst/>
              <a:cxnLst/>
              <a:rect l="l" t="t" r="r" b="b"/>
              <a:pathLst>
                <a:path w="317" h="236" extrusionOk="0">
                  <a:moveTo>
                    <a:pt x="220" y="0"/>
                  </a:moveTo>
                  <a:cubicBezTo>
                    <a:pt x="165" y="13"/>
                    <a:pt x="110" y="68"/>
                    <a:pt x="0" y="123"/>
                  </a:cubicBezTo>
                  <a:cubicBezTo>
                    <a:pt x="100" y="174"/>
                    <a:pt x="155" y="235"/>
                    <a:pt x="195" y="235"/>
                  </a:cubicBezTo>
                  <a:cubicBezTo>
                    <a:pt x="199" y="235"/>
                    <a:pt x="202" y="235"/>
                    <a:pt x="206" y="234"/>
                  </a:cubicBezTo>
                  <a:cubicBezTo>
                    <a:pt x="261" y="220"/>
                    <a:pt x="289" y="151"/>
                    <a:pt x="316" y="83"/>
                  </a:cubicBezTo>
                  <a:cubicBezTo>
                    <a:pt x="316" y="68"/>
                    <a:pt x="248"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1"/>
            <p:cNvSpPr/>
            <p:nvPr/>
          </p:nvSpPr>
          <p:spPr>
            <a:xfrm>
              <a:off x="5527072" y="3970061"/>
              <a:ext cx="13603" cy="12064"/>
            </a:xfrm>
            <a:custGeom>
              <a:avLst/>
              <a:gdLst/>
              <a:ahLst/>
              <a:cxnLst/>
              <a:rect l="l" t="t" r="r" b="b"/>
              <a:pathLst>
                <a:path w="221" h="196" extrusionOk="0">
                  <a:moveTo>
                    <a:pt x="124" y="0"/>
                  </a:moveTo>
                  <a:cubicBezTo>
                    <a:pt x="96" y="28"/>
                    <a:pt x="56" y="70"/>
                    <a:pt x="1" y="110"/>
                  </a:cubicBezTo>
                  <a:cubicBezTo>
                    <a:pt x="50" y="147"/>
                    <a:pt x="87" y="195"/>
                    <a:pt x="114" y="195"/>
                  </a:cubicBezTo>
                  <a:cubicBezTo>
                    <a:pt x="118" y="195"/>
                    <a:pt x="121" y="194"/>
                    <a:pt x="124" y="193"/>
                  </a:cubicBezTo>
                  <a:cubicBezTo>
                    <a:pt x="166" y="193"/>
                    <a:pt x="206" y="138"/>
                    <a:pt x="206" y="97"/>
                  </a:cubicBezTo>
                  <a:cubicBezTo>
                    <a:pt x="221" y="70"/>
                    <a:pt x="166" y="28"/>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1"/>
            <p:cNvSpPr/>
            <p:nvPr/>
          </p:nvSpPr>
          <p:spPr>
            <a:xfrm>
              <a:off x="6212139" y="3905678"/>
              <a:ext cx="16188" cy="14465"/>
            </a:xfrm>
            <a:custGeom>
              <a:avLst/>
              <a:gdLst/>
              <a:ahLst/>
              <a:cxnLst/>
              <a:rect l="l" t="t" r="r" b="b"/>
              <a:pathLst>
                <a:path w="263" h="235" extrusionOk="0">
                  <a:moveTo>
                    <a:pt x="207" y="1"/>
                  </a:moveTo>
                  <a:cubicBezTo>
                    <a:pt x="138" y="42"/>
                    <a:pt x="70" y="83"/>
                    <a:pt x="0" y="111"/>
                  </a:cubicBezTo>
                  <a:cubicBezTo>
                    <a:pt x="14" y="152"/>
                    <a:pt x="42" y="193"/>
                    <a:pt x="55" y="235"/>
                  </a:cubicBezTo>
                  <a:cubicBezTo>
                    <a:pt x="125" y="180"/>
                    <a:pt x="193" y="138"/>
                    <a:pt x="262" y="83"/>
                  </a:cubicBezTo>
                  <a:cubicBezTo>
                    <a:pt x="248" y="56"/>
                    <a:pt x="235" y="28"/>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1"/>
            <p:cNvSpPr/>
            <p:nvPr/>
          </p:nvSpPr>
          <p:spPr>
            <a:xfrm>
              <a:off x="5605796" y="3868440"/>
              <a:ext cx="13603" cy="6832"/>
            </a:xfrm>
            <a:custGeom>
              <a:avLst/>
              <a:gdLst/>
              <a:ahLst/>
              <a:cxnLst/>
              <a:rect l="l" t="t" r="r" b="b"/>
              <a:pathLst>
                <a:path w="221" h="111" extrusionOk="0">
                  <a:moveTo>
                    <a:pt x="1" y="0"/>
                  </a:moveTo>
                  <a:lnTo>
                    <a:pt x="1" y="110"/>
                  </a:lnTo>
                  <a:cubicBezTo>
                    <a:pt x="70" y="97"/>
                    <a:pt x="152" y="83"/>
                    <a:pt x="221" y="70"/>
                  </a:cubicBezTo>
                  <a:cubicBezTo>
                    <a:pt x="221" y="42"/>
                    <a:pt x="221" y="15"/>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1"/>
            <p:cNvSpPr/>
            <p:nvPr/>
          </p:nvSpPr>
          <p:spPr>
            <a:xfrm>
              <a:off x="6268028" y="3514456"/>
              <a:ext cx="11079" cy="14465"/>
            </a:xfrm>
            <a:custGeom>
              <a:avLst/>
              <a:gdLst/>
              <a:ahLst/>
              <a:cxnLst/>
              <a:rect l="l" t="t" r="r" b="b"/>
              <a:pathLst>
                <a:path w="180" h="235" extrusionOk="0">
                  <a:moveTo>
                    <a:pt x="97" y="0"/>
                  </a:moveTo>
                  <a:cubicBezTo>
                    <a:pt x="70" y="42"/>
                    <a:pt x="14" y="83"/>
                    <a:pt x="0" y="138"/>
                  </a:cubicBezTo>
                  <a:cubicBezTo>
                    <a:pt x="0" y="152"/>
                    <a:pt x="55" y="193"/>
                    <a:pt x="110" y="235"/>
                  </a:cubicBezTo>
                  <a:cubicBezTo>
                    <a:pt x="138" y="180"/>
                    <a:pt x="180" y="138"/>
                    <a:pt x="180" y="97"/>
                  </a:cubicBezTo>
                  <a:cubicBezTo>
                    <a:pt x="180" y="70"/>
                    <a:pt x="125" y="28"/>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1"/>
            <p:cNvSpPr/>
            <p:nvPr/>
          </p:nvSpPr>
          <p:spPr>
            <a:xfrm>
              <a:off x="7085246" y="4091195"/>
              <a:ext cx="17789" cy="15265"/>
            </a:xfrm>
            <a:custGeom>
              <a:avLst/>
              <a:gdLst/>
              <a:ahLst/>
              <a:cxnLst/>
              <a:rect l="l" t="t" r="r" b="b"/>
              <a:pathLst>
                <a:path w="289" h="248" extrusionOk="0">
                  <a:moveTo>
                    <a:pt x="178" y="0"/>
                  </a:moveTo>
                  <a:cubicBezTo>
                    <a:pt x="138" y="41"/>
                    <a:pt x="96" y="83"/>
                    <a:pt x="0" y="151"/>
                  </a:cubicBezTo>
                  <a:cubicBezTo>
                    <a:pt x="96" y="206"/>
                    <a:pt x="151" y="248"/>
                    <a:pt x="206" y="248"/>
                  </a:cubicBezTo>
                  <a:cubicBezTo>
                    <a:pt x="233" y="248"/>
                    <a:pt x="288" y="165"/>
                    <a:pt x="288" y="151"/>
                  </a:cubicBezTo>
                  <a:cubicBezTo>
                    <a:pt x="275" y="96"/>
                    <a:pt x="220" y="55"/>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1"/>
            <p:cNvSpPr/>
            <p:nvPr/>
          </p:nvSpPr>
          <p:spPr>
            <a:xfrm>
              <a:off x="7143596" y="4109784"/>
              <a:ext cx="12803" cy="17235"/>
            </a:xfrm>
            <a:custGeom>
              <a:avLst/>
              <a:gdLst/>
              <a:ahLst/>
              <a:cxnLst/>
              <a:rect l="l" t="t" r="r" b="b"/>
              <a:pathLst>
                <a:path w="208" h="280" extrusionOk="0">
                  <a:moveTo>
                    <a:pt x="70" y="1"/>
                  </a:moveTo>
                  <a:cubicBezTo>
                    <a:pt x="43" y="83"/>
                    <a:pt x="15" y="166"/>
                    <a:pt x="1" y="248"/>
                  </a:cubicBezTo>
                  <a:cubicBezTo>
                    <a:pt x="1" y="259"/>
                    <a:pt x="56" y="279"/>
                    <a:pt x="76" y="279"/>
                  </a:cubicBezTo>
                  <a:cubicBezTo>
                    <a:pt x="80" y="279"/>
                    <a:pt x="83" y="278"/>
                    <a:pt x="83" y="276"/>
                  </a:cubicBezTo>
                  <a:cubicBezTo>
                    <a:pt x="125" y="207"/>
                    <a:pt x="166" y="124"/>
                    <a:pt x="208" y="56"/>
                  </a:cubicBezTo>
                  <a:cubicBezTo>
                    <a:pt x="153" y="41"/>
                    <a:pt x="111" y="14"/>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1"/>
            <p:cNvSpPr/>
            <p:nvPr/>
          </p:nvSpPr>
          <p:spPr>
            <a:xfrm>
              <a:off x="5953870" y="4136928"/>
              <a:ext cx="15327" cy="14403"/>
            </a:xfrm>
            <a:custGeom>
              <a:avLst/>
              <a:gdLst/>
              <a:ahLst/>
              <a:cxnLst/>
              <a:rect l="l" t="t" r="r" b="b"/>
              <a:pathLst>
                <a:path w="249" h="234" extrusionOk="0">
                  <a:moveTo>
                    <a:pt x="138" y="0"/>
                  </a:moveTo>
                  <a:cubicBezTo>
                    <a:pt x="111" y="41"/>
                    <a:pt x="69" y="68"/>
                    <a:pt x="1" y="123"/>
                  </a:cubicBezTo>
                  <a:cubicBezTo>
                    <a:pt x="56" y="165"/>
                    <a:pt x="111" y="220"/>
                    <a:pt x="151" y="233"/>
                  </a:cubicBezTo>
                  <a:cubicBezTo>
                    <a:pt x="179" y="233"/>
                    <a:pt x="248" y="165"/>
                    <a:pt x="248" y="138"/>
                  </a:cubicBezTo>
                  <a:cubicBezTo>
                    <a:pt x="221" y="96"/>
                    <a:pt x="179" y="55"/>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1"/>
            <p:cNvSpPr/>
            <p:nvPr/>
          </p:nvSpPr>
          <p:spPr>
            <a:xfrm>
              <a:off x="7327389" y="4025950"/>
              <a:ext cx="20374" cy="10218"/>
            </a:xfrm>
            <a:custGeom>
              <a:avLst/>
              <a:gdLst/>
              <a:ahLst/>
              <a:cxnLst/>
              <a:rect l="l" t="t" r="r" b="b"/>
              <a:pathLst>
                <a:path w="331" h="166" extrusionOk="0">
                  <a:moveTo>
                    <a:pt x="234" y="0"/>
                  </a:moveTo>
                  <a:cubicBezTo>
                    <a:pt x="207" y="0"/>
                    <a:pt x="152" y="28"/>
                    <a:pt x="1" y="97"/>
                  </a:cubicBezTo>
                  <a:cubicBezTo>
                    <a:pt x="111" y="138"/>
                    <a:pt x="152" y="165"/>
                    <a:pt x="193" y="165"/>
                  </a:cubicBezTo>
                  <a:cubicBezTo>
                    <a:pt x="248" y="165"/>
                    <a:pt x="289" y="125"/>
                    <a:pt x="331" y="110"/>
                  </a:cubicBezTo>
                  <a:cubicBezTo>
                    <a:pt x="303" y="70"/>
                    <a:pt x="276" y="14"/>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1"/>
            <p:cNvSpPr/>
            <p:nvPr/>
          </p:nvSpPr>
          <p:spPr>
            <a:xfrm>
              <a:off x="6129106" y="3559389"/>
              <a:ext cx="6832" cy="11880"/>
            </a:xfrm>
            <a:custGeom>
              <a:avLst/>
              <a:gdLst/>
              <a:ahLst/>
              <a:cxnLst/>
              <a:rect l="l" t="t" r="r" b="b"/>
              <a:pathLst>
                <a:path w="111" h="193" extrusionOk="0">
                  <a:moveTo>
                    <a:pt x="28" y="0"/>
                  </a:moveTo>
                  <a:cubicBezTo>
                    <a:pt x="15" y="55"/>
                    <a:pt x="1" y="96"/>
                    <a:pt x="1" y="138"/>
                  </a:cubicBezTo>
                  <a:cubicBezTo>
                    <a:pt x="1" y="151"/>
                    <a:pt x="56" y="165"/>
                    <a:pt x="98" y="193"/>
                  </a:cubicBezTo>
                  <a:cubicBezTo>
                    <a:pt x="98" y="138"/>
                    <a:pt x="111" y="96"/>
                    <a:pt x="111" y="41"/>
                  </a:cubicBezTo>
                  <a:cubicBezTo>
                    <a:pt x="111" y="28"/>
                    <a:pt x="56" y="13"/>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6686331" y="4161302"/>
              <a:ext cx="12803" cy="12064"/>
            </a:xfrm>
            <a:custGeom>
              <a:avLst/>
              <a:gdLst/>
              <a:ahLst/>
              <a:cxnLst/>
              <a:rect l="l" t="t" r="r" b="b"/>
              <a:pathLst>
                <a:path w="208" h="196" extrusionOk="0">
                  <a:moveTo>
                    <a:pt x="130" y="1"/>
                  </a:moveTo>
                  <a:cubicBezTo>
                    <a:pt x="128" y="1"/>
                    <a:pt x="126" y="1"/>
                    <a:pt x="125" y="2"/>
                  </a:cubicBezTo>
                  <a:cubicBezTo>
                    <a:pt x="70" y="17"/>
                    <a:pt x="42" y="72"/>
                    <a:pt x="1" y="99"/>
                  </a:cubicBezTo>
                  <a:cubicBezTo>
                    <a:pt x="28" y="127"/>
                    <a:pt x="70" y="154"/>
                    <a:pt x="125" y="195"/>
                  </a:cubicBezTo>
                  <a:cubicBezTo>
                    <a:pt x="152" y="154"/>
                    <a:pt x="207" y="113"/>
                    <a:pt x="207" y="85"/>
                  </a:cubicBezTo>
                  <a:cubicBezTo>
                    <a:pt x="207" y="60"/>
                    <a:pt x="15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1"/>
            <p:cNvSpPr/>
            <p:nvPr/>
          </p:nvSpPr>
          <p:spPr>
            <a:xfrm>
              <a:off x="6908224" y="4110461"/>
              <a:ext cx="10218" cy="12064"/>
            </a:xfrm>
            <a:custGeom>
              <a:avLst/>
              <a:gdLst/>
              <a:ahLst/>
              <a:cxnLst/>
              <a:rect l="l" t="t" r="r" b="b"/>
              <a:pathLst>
                <a:path w="166" h="196" extrusionOk="0">
                  <a:moveTo>
                    <a:pt x="104" y="0"/>
                  </a:moveTo>
                  <a:cubicBezTo>
                    <a:pt x="101" y="0"/>
                    <a:pt x="99" y="1"/>
                    <a:pt x="97" y="3"/>
                  </a:cubicBezTo>
                  <a:cubicBezTo>
                    <a:pt x="55" y="17"/>
                    <a:pt x="14" y="45"/>
                    <a:pt x="0" y="86"/>
                  </a:cubicBezTo>
                  <a:cubicBezTo>
                    <a:pt x="0" y="100"/>
                    <a:pt x="55" y="141"/>
                    <a:pt x="97" y="196"/>
                  </a:cubicBezTo>
                  <a:cubicBezTo>
                    <a:pt x="138" y="127"/>
                    <a:pt x="165" y="86"/>
                    <a:pt x="165" y="58"/>
                  </a:cubicBezTo>
                  <a:cubicBezTo>
                    <a:pt x="165" y="34"/>
                    <a:pt x="124" y="0"/>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11"/>
          <p:cNvGrpSpPr/>
          <p:nvPr/>
        </p:nvGrpSpPr>
        <p:grpSpPr>
          <a:xfrm>
            <a:off x="1682110" y="-850795"/>
            <a:ext cx="1236818" cy="1079132"/>
            <a:chOff x="2389000" y="3547600"/>
            <a:chExt cx="1218300" cy="1062975"/>
          </a:xfrm>
        </p:grpSpPr>
        <p:sp>
          <p:nvSpPr>
            <p:cNvPr id="1271" name="Google Shape;1271;p11"/>
            <p:cNvSpPr/>
            <p:nvPr/>
          </p:nvSpPr>
          <p:spPr>
            <a:xfrm>
              <a:off x="2389000" y="3547600"/>
              <a:ext cx="1218300" cy="1062975"/>
            </a:xfrm>
            <a:custGeom>
              <a:avLst/>
              <a:gdLst/>
              <a:ahLst/>
              <a:cxnLst/>
              <a:rect l="l" t="t" r="r" b="b"/>
              <a:pathLst>
                <a:path w="48732" h="42519" extrusionOk="0">
                  <a:moveTo>
                    <a:pt x="26504" y="1"/>
                  </a:moveTo>
                  <a:cubicBezTo>
                    <a:pt x="26234" y="1"/>
                    <a:pt x="25965" y="9"/>
                    <a:pt x="25701" y="27"/>
                  </a:cubicBezTo>
                  <a:cubicBezTo>
                    <a:pt x="22413" y="234"/>
                    <a:pt x="19702" y="1815"/>
                    <a:pt x="21078" y="5847"/>
                  </a:cubicBezTo>
                  <a:cubicBezTo>
                    <a:pt x="21518" y="7113"/>
                    <a:pt x="24064" y="10745"/>
                    <a:pt x="22729" y="12038"/>
                  </a:cubicBezTo>
                  <a:cubicBezTo>
                    <a:pt x="22454" y="12303"/>
                    <a:pt x="22173" y="12415"/>
                    <a:pt x="21892" y="12415"/>
                  </a:cubicBezTo>
                  <a:cubicBezTo>
                    <a:pt x="20567" y="12415"/>
                    <a:pt x="19267" y="9907"/>
                    <a:pt x="18904" y="9011"/>
                  </a:cubicBezTo>
                  <a:cubicBezTo>
                    <a:pt x="18106" y="7058"/>
                    <a:pt x="17666" y="5035"/>
                    <a:pt x="15602" y="4031"/>
                  </a:cubicBezTo>
                  <a:cubicBezTo>
                    <a:pt x="14928" y="3700"/>
                    <a:pt x="14255" y="3551"/>
                    <a:pt x="13599" y="3551"/>
                  </a:cubicBezTo>
                  <a:cubicBezTo>
                    <a:pt x="12127" y="3551"/>
                    <a:pt x="10741" y="4301"/>
                    <a:pt x="9618" y="5434"/>
                  </a:cubicBezTo>
                  <a:cubicBezTo>
                    <a:pt x="1" y="15078"/>
                    <a:pt x="11049" y="27405"/>
                    <a:pt x="18561" y="33844"/>
                  </a:cubicBezTo>
                  <a:cubicBezTo>
                    <a:pt x="22591" y="37297"/>
                    <a:pt x="27131" y="40187"/>
                    <a:pt x="32401" y="41260"/>
                  </a:cubicBezTo>
                  <a:cubicBezTo>
                    <a:pt x="34820" y="41756"/>
                    <a:pt x="37748" y="42518"/>
                    <a:pt x="40513" y="42518"/>
                  </a:cubicBezTo>
                  <a:cubicBezTo>
                    <a:pt x="41963" y="42518"/>
                    <a:pt x="43368" y="42309"/>
                    <a:pt x="44631" y="41741"/>
                  </a:cubicBezTo>
                  <a:cubicBezTo>
                    <a:pt x="47025" y="40668"/>
                    <a:pt x="47287" y="38521"/>
                    <a:pt x="47617" y="36142"/>
                  </a:cubicBezTo>
                  <a:cubicBezTo>
                    <a:pt x="48731" y="27887"/>
                    <a:pt x="47645" y="20856"/>
                    <a:pt x="42857" y="13992"/>
                  </a:cubicBezTo>
                  <a:cubicBezTo>
                    <a:pt x="39858" y="9699"/>
                    <a:pt x="37340" y="4223"/>
                    <a:pt x="32607" y="1444"/>
                  </a:cubicBezTo>
                  <a:cubicBezTo>
                    <a:pt x="31145" y="596"/>
                    <a:pt x="28761" y="1"/>
                    <a:pt x="26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1"/>
            <p:cNvSpPr/>
            <p:nvPr/>
          </p:nvSpPr>
          <p:spPr>
            <a:xfrm>
              <a:off x="2626700" y="3864925"/>
              <a:ext cx="261425" cy="194800"/>
            </a:xfrm>
            <a:custGeom>
              <a:avLst/>
              <a:gdLst/>
              <a:ahLst/>
              <a:cxnLst/>
              <a:rect l="l" t="t" r="r" b="b"/>
              <a:pathLst>
                <a:path w="10457" h="7792" extrusionOk="0">
                  <a:moveTo>
                    <a:pt x="3792" y="0"/>
                  </a:moveTo>
                  <a:cubicBezTo>
                    <a:pt x="2252" y="0"/>
                    <a:pt x="926" y="828"/>
                    <a:pt x="550" y="2619"/>
                  </a:cubicBezTo>
                  <a:cubicBezTo>
                    <a:pt x="0" y="5219"/>
                    <a:pt x="2820" y="7104"/>
                    <a:pt x="4994" y="7655"/>
                  </a:cubicBezTo>
                  <a:cubicBezTo>
                    <a:pt x="5351" y="7743"/>
                    <a:pt x="5793" y="7792"/>
                    <a:pt x="6269" y="7792"/>
                  </a:cubicBezTo>
                  <a:cubicBezTo>
                    <a:pt x="7791" y="7792"/>
                    <a:pt x="9662" y="7295"/>
                    <a:pt x="10249" y="6017"/>
                  </a:cubicBezTo>
                  <a:cubicBezTo>
                    <a:pt x="10401" y="5674"/>
                    <a:pt x="10456" y="5343"/>
                    <a:pt x="10442" y="4999"/>
                  </a:cubicBezTo>
                  <a:cubicBezTo>
                    <a:pt x="10304" y="2977"/>
                    <a:pt x="7347" y="1092"/>
                    <a:pt x="5833" y="446"/>
                  </a:cubicBezTo>
                  <a:cubicBezTo>
                    <a:pt x="5152" y="152"/>
                    <a:pt x="4453" y="0"/>
                    <a:pt x="3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1"/>
            <p:cNvSpPr/>
            <p:nvPr/>
          </p:nvSpPr>
          <p:spPr>
            <a:xfrm>
              <a:off x="2756025" y="4085675"/>
              <a:ext cx="277225" cy="170425"/>
            </a:xfrm>
            <a:custGeom>
              <a:avLst/>
              <a:gdLst/>
              <a:ahLst/>
              <a:cxnLst/>
              <a:rect l="l" t="t" r="r" b="b"/>
              <a:pathLst>
                <a:path w="11089" h="6817" extrusionOk="0">
                  <a:moveTo>
                    <a:pt x="6260" y="1"/>
                  </a:moveTo>
                  <a:cubicBezTo>
                    <a:pt x="4599" y="1"/>
                    <a:pt x="2582" y="875"/>
                    <a:pt x="1802" y="1782"/>
                  </a:cubicBezTo>
                  <a:cubicBezTo>
                    <a:pt x="1" y="3878"/>
                    <a:pt x="1035" y="6816"/>
                    <a:pt x="3759" y="6816"/>
                  </a:cubicBezTo>
                  <a:cubicBezTo>
                    <a:pt x="3968" y="6816"/>
                    <a:pt x="4187" y="6799"/>
                    <a:pt x="4416" y="6762"/>
                  </a:cubicBezTo>
                  <a:cubicBezTo>
                    <a:pt x="6521" y="6432"/>
                    <a:pt x="11089" y="1892"/>
                    <a:pt x="7635" y="269"/>
                  </a:cubicBezTo>
                  <a:cubicBezTo>
                    <a:pt x="7240" y="82"/>
                    <a:pt x="6766" y="1"/>
                    <a:pt x="6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1"/>
            <p:cNvSpPr/>
            <p:nvPr/>
          </p:nvSpPr>
          <p:spPr>
            <a:xfrm>
              <a:off x="2938150" y="4214150"/>
              <a:ext cx="209150" cy="201650"/>
            </a:xfrm>
            <a:custGeom>
              <a:avLst/>
              <a:gdLst/>
              <a:ahLst/>
              <a:cxnLst/>
              <a:rect l="l" t="t" r="r" b="b"/>
              <a:pathLst>
                <a:path w="8366" h="8066" extrusionOk="0">
                  <a:moveTo>
                    <a:pt x="4938" y="1"/>
                  </a:moveTo>
                  <a:cubicBezTo>
                    <a:pt x="4843" y="1"/>
                    <a:pt x="4745" y="5"/>
                    <a:pt x="4643" y="14"/>
                  </a:cubicBezTo>
                  <a:cubicBezTo>
                    <a:pt x="2771" y="179"/>
                    <a:pt x="653" y="2738"/>
                    <a:pt x="378" y="4265"/>
                  </a:cubicBezTo>
                  <a:cubicBezTo>
                    <a:pt x="1" y="6387"/>
                    <a:pt x="1346" y="8065"/>
                    <a:pt x="3065" y="8065"/>
                  </a:cubicBezTo>
                  <a:cubicBezTo>
                    <a:pt x="3731" y="8065"/>
                    <a:pt x="4453" y="7813"/>
                    <a:pt x="5152" y="7237"/>
                  </a:cubicBezTo>
                  <a:cubicBezTo>
                    <a:pt x="6759" y="5925"/>
                    <a:pt x="8365" y="1"/>
                    <a:pt x="4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1"/>
            <p:cNvSpPr/>
            <p:nvPr/>
          </p:nvSpPr>
          <p:spPr>
            <a:xfrm>
              <a:off x="3125400" y="4293850"/>
              <a:ext cx="169650" cy="214350"/>
            </a:xfrm>
            <a:custGeom>
              <a:avLst/>
              <a:gdLst/>
              <a:ahLst/>
              <a:cxnLst/>
              <a:rect l="l" t="t" r="r" b="b"/>
              <a:pathLst>
                <a:path w="6786" h="8574" extrusionOk="0">
                  <a:moveTo>
                    <a:pt x="3350" y="1"/>
                  </a:moveTo>
                  <a:cubicBezTo>
                    <a:pt x="2954" y="1"/>
                    <a:pt x="2525" y="144"/>
                    <a:pt x="2065" y="472"/>
                  </a:cubicBezTo>
                  <a:cubicBezTo>
                    <a:pt x="537" y="1559"/>
                    <a:pt x="1" y="4847"/>
                    <a:pt x="537" y="6305"/>
                  </a:cubicBezTo>
                  <a:cubicBezTo>
                    <a:pt x="1077" y="7767"/>
                    <a:pt x="2285" y="8573"/>
                    <a:pt x="3475" y="8573"/>
                  </a:cubicBezTo>
                  <a:cubicBezTo>
                    <a:pt x="4558" y="8573"/>
                    <a:pt x="5627" y="7905"/>
                    <a:pt x="6164" y="6457"/>
                  </a:cubicBezTo>
                  <a:cubicBezTo>
                    <a:pt x="6785" y="4757"/>
                    <a:pt x="5629"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1"/>
            <p:cNvSpPr/>
            <p:nvPr/>
          </p:nvSpPr>
          <p:spPr>
            <a:xfrm>
              <a:off x="2979575" y="3664500"/>
              <a:ext cx="181625" cy="238400"/>
            </a:xfrm>
            <a:custGeom>
              <a:avLst/>
              <a:gdLst/>
              <a:ahLst/>
              <a:cxnLst/>
              <a:rect l="l" t="t" r="r" b="b"/>
              <a:pathLst>
                <a:path w="7265" h="9536" extrusionOk="0">
                  <a:moveTo>
                    <a:pt x="3457" y="1"/>
                  </a:moveTo>
                  <a:cubicBezTo>
                    <a:pt x="3451" y="1"/>
                    <a:pt x="3446" y="1"/>
                    <a:pt x="3440" y="1"/>
                  </a:cubicBezTo>
                  <a:cubicBezTo>
                    <a:pt x="1019" y="28"/>
                    <a:pt x="1" y="2175"/>
                    <a:pt x="482" y="4431"/>
                  </a:cubicBezTo>
                  <a:cubicBezTo>
                    <a:pt x="799" y="5931"/>
                    <a:pt x="1954" y="8971"/>
                    <a:pt x="3770" y="9466"/>
                  </a:cubicBezTo>
                  <a:cubicBezTo>
                    <a:pt x="3935" y="9511"/>
                    <a:pt x="4107" y="9536"/>
                    <a:pt x="4283" y="9536"/>
                  </a:cubicBezTo>
                  <a:cubicBezTo>
                    <a:pt x="4432" y="9536"/>
                    <a:pt x="4582" y="9518"/>
                    <a:pt x="4733" y="9481"/>
                  </a:cubicBezTo>
                  <a:cubicBezTo>
                    <a:pt x="6397" y="9095"/>
                    <a:pt x="7265" y="6440"/>
                    <a:pt x="7210" y="4996"/>
                  </a:cubicBezTo>
                  <a:cubicBezTo>
                    <a:pt x="7113" y="2909"/>
                    <a:pt x="5922" y="1"/>
                    <a:pt x="3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1"/>
            <p:cNvSpPr/>
            <p:nvPr/>
          </p:nvSpPr>
          <p:spPr>
            <a:xfrm>
              <a:off x="3146725" y="3829975"/>
              <a:ext cx="211775" cy="190875"/>
            </a:xfrm>
            <a:custGeom>
              <a:avLst/>
              <a:gdLst/>
              <a:ahLst/>
              <a:cxnLst/>
              <a:rect l="l" t="t" r="r" b="b"/>
              <a:pathLst>
                <a:path w="8471" h="7635" extrusionOk="0">
                  <a:moveTo>
                    <a:pt x="4972" y="1"/>
                  </a:moveTo>
                  <a:cubicBezTo>
                    <a:pt x="4385" y="1"/>
                    <a:pt x="3760" y="156"/>
                    <a:pt x="3151" y="495"/>
                  </a:cubicBezTo>
                  <a:cubicBezTo>
                    <a:pt x="1762" y="1266"/>
                    <a:pt x="1" y="4141"/>
                    <a:pt x="441" y="5984"/>
                  </a:cubicBezTo>
                  <a:cubicBezTo>
                    <a:pt x="732" y="7179"/>
                    <a:pt x="1474" y="7634"/>
                    <a:pt x="2377" y="7634"/>
                  </a:cubicBezTo>
                  <a:cubicBezTo>
                    <a:pt x="4336" y="7634"/>
                    <a:pt x="7054" y="5493"/>
                    <a:pt x="7581" y="4100"/>
                  </a:cubicBezTo>
                  <a:cubicBezTo>
                    <a:pt x="8470" y="1729"/>
                    <a:pt x="6932" y="1"/>
                    <a:pt x="4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1"/>
            <p:cNvSpPr/>
            <p:nvPr/>
          </p:nvSpPr>
          <p:spPr>
            <a:xfrm>
              <a:off x="3241375" y="4027025"/>
              <a:ext cx="257925" cy="158350"/>
            </a:xfrm>
            <a:custGeom>
              <a:avLst/>
              <a:gdLst/>
              <a:ahLst/>
              <a:cxnLst/>
              <a:rect l="l" t="t" r="r" b="b"/>
              <a:pathLst>
                <a:path w="10317" h="6334" extrusionOk="0">
                  <a:moveTo>
                    <a:pt x="5722" y="0"/>
                  </a:moveTo>
                  <a:cubicBezTo>
                    <a:pt x="4129" y="0"/>
                    <a:pt x="1191" y="1572"/>
                    <a:pt x="658" y="3385"/>
                  </a:cubicBezTo>
                  <a:cubicBezTo>
                    <a:pt x="1" y="5557"/>
                    <a:pt x="1945" y="6334"/>
                    <a:pt x="4016" y="6334"/>
                  </a:cubicBezTo>
                  <a:cubicBezTo>
                    <a:pt x="5501" y="6334"/>
                    <a:pt x="7051" y="5935"/>
                    <a:pt x="7757" y="5366"/>
                  </a:cubicBezTo>
                  <a:cubicBezTo>
                    <a:pt x="10316" y="3289"/>
                    <a:pt x="8790" y="83"/>
                    <a:pt x="5763" y="1"/>
                  </a:cubicBezTo>
                  <a:cubicBezTo>
                    <a:pt x="5749" y="0"/>
                    <a:pt x="5736" y="0"/>
                    <a:pt x="5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a:off x="3255975" y="4228375"/>
              <a:ext cx="285275" cy="157375"/>
            </a:xfrm>
            <a:custGeom>
              <a:avLst/>
              <a:gdLst/>
              <a:ahLst/>
              <a:cxnLst/>
              <a:rect l="l" t="t" r="r" b="b"/>
              <a:pathLst>
                <a:path w="11411" h="6295" extrusionOk="0">
                  <a:moveTo>
                    <a:pt x="5946" y="1"/>
                  </a:moveTo>
                  <a:cubicBezTo>
                    <a:pt x="4709" y="1"/>
                    <a:pt x="3442" y="289"/>
                    <a:pt x="2716" y="972"/>
                  </a:cubicBezTo>
                  <a:cubicBezTo>
                    <a:pt x="1" y="3478"/>
                    <a:pt x="5112" y="6294"/>
                    <a:pt x="7476" y="6294"/>
                  </a:cubicBezTo>
                  <a:cubicBezTo>
                    <a:pt x="7604" y="6294"/>
                    <a:pt x="7724" y="6286"/>
                    <a:pt x="7834" y="6269"/>
                  </a:cubicBezTo>
                  <a:cubicBezTo>
                    <a:pt x="11095" y="5774"/>
                    <a:pt x="11411" y="2238"/>
                    <a:pt x="8824" y="642"/>
                  </a:cubicBezTo>
                  <a:cubicBezTo>
                    <a:pt x="8181" y="241"/>
                    <a:pt x="7076" y="1"/>
                    <a:pt x="5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1"/>
            <p:cNvSpPr/>
            <p:nvPr/>
          </p:nvSpPr>
          <p:spPr>
            <a:xfrm>
              <a:off x="2966850" y="3917325"/>
              <a:ext cx="239075" cy="283075"/>
            </a:xfrm>
            <a:custGeom>
              <a:avLst/>
              <a:gdLst/>
              <a:ahLst/>
              <a:cxnLst/>
              <a:rect l="l" t="t" r="r" b="b"/>
              <a:pathLst>
                <a:path w="9563" h="11323" extrusionOk="0">
                  <a:moveTo>
                    <a:pt x="0" y="1"/>
                  </a:moveTo>
                  <a:cubicBezTo>
                    <a:pt x="0" y="1"/>
                    <a:pt x="165" y="427"/>
                    <a:pt x="523" y="1142"/>
                  </a:cubicBezTo>
                  <a:cubicBezTo>
                    <a:pt x="867" y="1857"/>
                    <a:pt x="1418" y="2862"/>
                    <a:pt x="2188" y="4004"/>
                  </a:cubicBezTo>
                  <a:cubicBezTo>
                    <a:pt x="3701" y="6315"/>
                    <a:pt x="6191" y="9204"/>
                    <a:pt x="9562" y="11323"/>
                  </a:cubicBezTo>
                  <a:cubicBezTo>
                    <a:pt x="9232" y="10952"/>
                    <a:pt x="7444" y="9081"/>
                    <a:pt x="5503" y="6769"/>
                  </a:cubicBezTo>
                  <a:cubicBezTo>
                    <a:pt x="3536" y="4486"/>
                    <a:pt x="1458" y="17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1"/>
            <p:cNvSpPr/>
            <p:nvPr/>
          </p:nvSpPr>
          <p:spPr>
            <a:xfrm>
              <a:off x="3353800" y="3664450"/>
              <a:ext cx="5850" cy="4225"/>
            </a:xfrm>
            <a:custGeom>
              <a:avLst/>
              <a:gdLst/>
              <a:ahLst/>
              <a:cxnLst/>
              <a:rect l="l" t="t" r="r" b="b"/>
              <a:pathLst>
                <a:path w="234" h="169" extrusionOk="0">
                  <a:moveTo>
                    <a:pt x="111" y="1"/>
                  </a:moveTo>
                  <a:cubicBezTo>
                    <a:pt x="77" y="1"/>
                    <a:pt x="50" y="49"/>
                    <a:pt x="0" y="85"/>
                  </a:cubicBezTo>
                  <a:cubicBezTo>
                    <a:pt x="55" y="127"/>
                    <a:pt x="96" y="168"/>
                    <a:pt x="138" y="168"/>
                  </a:cubicBezTo>
                  <a:cubicBezTo>
                    <a:pt x="165" y="155"/>
                    <a:pt x="193" y="100"/>
                    <a:pt x="234" y="72"/>
                  </a:cubicBezTo>
                  <a:cubicBezTo>
                    <a:pt x="193" y="45"/>
                    <a:pt x="151" y="3"/>
                    <a:pt x="123" y="3"/>
                  </a:cubicBezTo>
                  <a:cubicBezTo>
                    <a:pt x="119" y="2"/>
                    <a:pt x="11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11"/>
          <p:cNvGrpSpPr/>
          <p:nvPr/>
        </p:nvGrpSpPr>
        <p:grpSpPr>
          <a:xfrm rot="5400000">
            <a:off x="398594" y="2413867"/>
            <a:ext cx="224752" cy="188036"/>
            <a:chOff x="5613525" y="2508525"/>
            <a:chExt cx="354275" cy="296400"/>
          </a:xfrm>
        </p:grpSpPr>
        <p:sp>
          <p:nvSpPr>
            <p:cNvPr id="1283" name="Google Shape;1283;p11"/>
            <p:cNvSpPr/>
            <p:nvPr/>
          </p:nvSpPr>
          <p:spPr>
            <a:xfrm>
              <a:off x="5613525" y="2508525"/>
              <a:ext cx="49175" cy="296400"/>
            </a:xfrm>
            <a:custGeom>
              <a:avLst/>
              <a:gdLst/>
              <a:ahLst/>
              <a:cxnLst/>
              <a:rect l="l" t="t" r="r" b="b"/>
              <a:pathLst>
                <a:path w="1967" h="11856" extrusionOk="0">
                  <a:moveTo>
                    <a:pt x="1077" y="0"/>
                  </a:moveTo>
                  <a:cubicBezTo>
                    <a:pt x="691" y="0"/>
                    <a:pt x="309" y="248"/>
                    <a:pt x="316" y="743"/>
                  </a:cubicBezTo>
                  <a:cubicBezTo>
                    <a:pt x="316" y="1389"/>
                    <a:pt x="330" y="2022"/>
                    <a:pt x="330" y="2655"/>
                  </a:cubicBezTo>
                  <a:cubicBezTo>
                    <a:pt x="233" y="5572"/>
                    <a:pt x="0" y="8571"/>
                    <a:pt x="385" y="11419"/>
                  </a:cubicBezTo>
                  <a:cubicBezTo>
                    <a:pt x="418" y="11710"/>
                    <a:pt x="670" y="11855"/>
                    <a:pt x="933" y="11855"/>
                  </a:cubicBezTo>
                  <a:cubicBezTo>
                    <a:pt x="994" y="11855"/>
                    <a:pt x="1055" y="11848"/>
                    <a:pt x="1114" y="11832"/>
                  </a:cubicBezTo>
                  <a:cubicBezTo>
                    <a:pt x="1143" y="11835"/>
                    <a:pt x="1172" y="11836"/>
                    <a:pt x="1202" y="11836"/>
                  </a:cubicBezTo>
                  <a:cubicBezTo>
                    <a:pt x="1587" y="11836"/>
                    <a:pt x="1967" y="11588"/>
                    <a:pt x="1967" y="11102"/>
                  </a:cubicBezTo>
                  <a:cubicBezTo>
                    <a:pt x="1939" y="7842"/>
                    <a:pt x="1926" y="4595"/>
                    <a:pt x="1912" y="1334"/>
                  </a:cubicBezTo>
                  <a:cubicBezTo>
                    <a:pt x="1912" y="1224"/>
                    <a:pt x="1884" y="1128"/>
                    <a:pt x="1857" y="1046"/>
                  </a:cubicBezTo>
                  <a:lnTo>
                    <a:pt x="1857" y="743"/>
                  </a:lnTo>
                  <a:cubicBezTo>
                    <a:pt x="1850" y="248"/>
                    <a:pt x="1462"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1"/>
            <p:cNvSpPr/>
            <p:nvPr/>
          </p:nvSpPr>
          <p:spPr>
            <a:xfrm>
              <a:off x="5689525" y="2508525"/>
              <a:ext cx="49550" cy="296400"/>
            </a:xfrm>
            <a:custGeom>
              <a:avLst/>
              <a:gdLst/>
              <a:ahLst/>
              <a:cxnLst/>
              <a:rect l="l" t="t" r="r" b="b"/>
              <a:pathLst>
                <a:path w="1982" h="11856" extrusionOk="0">
                  <a:moveTo>
                    <a:pt x="1091" y="0"/>
                  </a:moveTo>
                  <a:cubicBezTo>
                    <a:pt x="706" y="0"/>
                    <a:pt x="324" y="248"/>
                    <a:pt x="330" y="743"/>
                  </a:cubicBezTo>
                  <a:cubicBezTo>
                    <a:pt x="330" y="1389"/>
                    <a:pt x="345" y="2022"/>
                    <a:pt x="345" y="2655"/>
                  </a:cubicBezTo>
                  <a:cubicBezTo>
                    <a:pt x="234" y="5572"/>
                    <a:pt x="0" y="8571"/>
                    <a:pt x="385" y="11419"/>
                  </a:cubicBezTo>
                  <a:cubicBezTo>
                    <a:pt x="430" y="11710"/>
                    <a:pt x="684" y="11855"/>
                    <a:pt x="947" y="11855"/>
                  </a:cubicBezTo>
                  <a:cubicBezTo>
                    <a:pt x="1008" y="11855"/>
                    <a:pt x="1069" y="11848"/>
                    <a:pt x="1128" y="11832"/>
                  </a:cubicBezTo>
                  <a:cubicBezTo>
                    <a:pt x="1157" y="11835"/>
                    <a:pt x="1187" y="11836"/>
                    <a:pt x="1216" y="11836"/>
                  </a:cubicBezTo>
                  <a:cubicBezTo>
                    <a:pt x="1601" y="11836"/>
                    <a:pt x="1981" y="11588"/>
                    <a:pt x="1981" y="11102"/>
                  </a:cubicBezTo>
                  <a:cubicBezTo>
                    <a:pt x="1954" y="7842"/>
                    <a:pt x="1940" y="4595"/>
                    <a:pt x="1926" y="1334"/>
                  </a:cubicBezTo>
                  <a:cubicBezTo>
                    <a:pt x="1926" y="1224"/>
                    <a:pt x="1899" y="1128"/>
                    <a:pt x="1871" y="1046"/>
                  </a:cubicBezTo>
                  <a:lnTo>
                    <a:pt x="1871" y="743"/>
                  </a:lnTo>
                  <a:cubicBezTo>
                    <a:pt x="1865" y="248"/>
                    <a:pt x="1476" y="0"/>
                    <a:pt x="1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1"/>
            <p:cNvSpPr/>
            <p:nvPr/>
          </p:nvSpPr>
          <p:spPr>
            <a:xfrm>
              <a:off x="5765875" y="2508525"/>
              <a:ext cx="49525" cy="296400"/>
            </a:xfrm>
            <a:custGeom>
              <a:avLst/>
              <a:gdLst/>
              <a:ahLst/>
              <a:cxnLst/>
              <a:rect l="l" t="t" r="r" b="b"/>
              <a:pathLst>
                <a:path w="1981" h="11856" extrusionOk="0">
                  <a:moveTo>
                    <a:pt x="1089" y="0"/>
                  </a:moveTo>
                  <a:cubicBezTo>
                    <a:pt x="706" y="0"/>
                    <a:pt x="324" y="248"/>
                    <a:pt x="330" y="743"/>
                  </a:cubicBezTo>
                  <a:cubicBezTo>
                    <a:pt x="330" y="1389"/>
                    <a:pt x="345" y="2022"/>
                    <a:pt x="345" y="2655"/>
                  </a:cubicBezTo>
                  <a:cubicBezTo>
                    <a:pt x="235" y="5572"/>
                    <a:pt x="0" y="8571"/>
                    <a:pt x="386" y="11419"/>
                  </a:cubicBezTo>
                  <a:cubicBezTo>
                    <a:pt x="430" y="11710"/>
                    <a:pt x="684" y="11855"/>
                    <a:pt x="947" y="11855"/>
                  </a:cubicBezTo>
                  <a:cubicBezTo>
                    <a:pt x="1008" y="11855"/>
                    <a:pt x="1069" y="11848"/>
                    <a:pt x="1128" y="11832"/>
                  </a:cubicBezTo>
                  <a:cubicBezTo>
                    <a:pt x="1158" y="11835"/>
                    <a:pt x="1187" y="11836"/>
                    <a:pt x="1216" y="11836"/>
                  </a:cubicBezTo>
                  <a:cubicBezTo>
                    <a:pt x="1601" y="11836"/>
                    <a:pt x="1980" y="11588"/>
                    <a:pt x="1968" y="11102"/>
                  </a:cubicBezTo>
                  <a:cubicBezTo>
                    <a:pt x="1954" y="7842"/>
                    <a:pt x="1941" y="4595"/>
                    <a:pt x="1926" y="1334"/>
                  </a:cubicBezTo>
                  <a:cubicBezTo>
                    <a:pt x="1926" y="1224"/>
                    <a:pt x="1899" y="1128"/>
                    <a:pt x="1871" y="1046"/>
                  </a:cubicBezTo>
                  <a:cubicBezTo>
                    <a:pt x="1871" y="949"/>
                    <a:pt x="1858" y="839"/>
                    <a:pt x="1858" y="743"/>
                  </a:cubicBezTo>
                  <a:cubicBezTo>
                    <a:pt x="1858" y="248"/>
                    <a:pt x="1473"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1"/>
            <p:cNvSpPr/>
            <p:nvPr/>
          </p:nvSpPr>
          <p:spPr>
            <a:xfrm>
              <a:off x="584222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30" y="11710"/>
                    <a:pt x="684" y="11855"/>
                    <a:pt x="948" y="11855"/>
                  </a:cubicBezTo>
                  <a:cubicBezTo>
                    <a:pt x="1008" y="11855"/>
                    <a:pt x="1069" y="11848"/>
                    <a:pt x="1129" y="11832"/>
                  </a:cubicBezTo>
                  <a:cubicBezTo>
                    <a:pt x="1158" y="11835"/>
                    <a:pt x="1187" y="11836"/>
                    <a:pt x="1216" y="11836"/>
                  </a:cubicBezTo>
                  <a:cubicBezTo>
                    <a:pt x="1600" y="11836"/>
                    <a:pt x="1968" y="11588"/>
                    <a:pt x="1968" y="11102"/>
                  </a:cubicBezTo>
                  <a:cubicBezTo>
                    <a:pt x="1954" y="7842"/>
                    <a:pt x="1941" y="4595"/>
                    <a:pt x="1913" y="1334"/>
                  </a:cubicBezTo>
                  <a:cubicBezTo>
                    <a:pt x="1913" y="1224"/>
                    <a:pt x="1899" y="1128"/>
                    <a:pt x="1858" y="1046"/>
                  </a:cubicBezTo>
                  <a:lnTo>
                    <a:pt x="1858"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1"/>
            <p:cNvSpPr/>
            <p:nvPr/>
          </p:nvSpPr>
          <p:spPr>
            <a:xfrm>
              <a:off x="5918575" y="2508525"/>
              <a:ext cx="49225" cy="296400"/>
            </a:xfrm>
            <a:custGeom>
              <a:avLst/>
              <a:gdLst/>
              <a:ahLst/>
              <a:cxnLst/>
              <a:rect l="l" t="t" r="r" b="b"/>
              <a:pathLst>
                <a:path w="1969" h="11856" extrusionOk="0">
                  <a:moveTo>
                    <a:pt x="1083" y="0"/>
                  </a:moveTo>
                  <a:cubicBezTo>
                    <a:pt x="699" y="0"/>
                    <a:pt x="318" y="248"/>
                    <a:pt x="318" y="743"/>
                  </a:cubicBezTo>
                  <a:cubicBezTo>
                    <a:pt x="331" y="1389"/>
                    <a:pt x="331" y="2022"/>
                    <a:pt x="345" y="2655"/>
                  </a:cubicBezTo>
                  <a:cubicBezTo>
                    <a:pt x="235" y="5572"/>
                    <a:pt x="1" y="8571"/>
                    <a:pt x="386" y="11419"/>
                  </a:cubicBezTo>
                  <a:cubicBezTo>
                    <a:pt x="420" y="11710"/>
                    <a:pt x="681" y="11855"/>
                    <a:pt x="947" y="11855"/>
                  </a:cubicBezTo>
                  <a:cubicBezTo>
                    <a:pt x="1008" y="11855"/>
                    <a:pt x="1070" y="11848"/>
                    <a:pt x="1129" y="11832"/>
                  </a:cubicBezTo>
                  <a:cubicBezTo>
                    <a:pt x="1158" y="11835"/>
                    <a:pt x="1187" y="11836"/>
                    <a:pt x="1217" y="11836"/>
                  </a:cubicBezTo>
                  <a:cubicBezTo>
                    <a:pt x="1600" y="11836"/>
                    <a:pt x="1969" y="11588"/>
                    <a:pt x="1969" y="11102"/>
                  </a:cubicBezTo>
                  <a:cubicBezTo>
                    <a:pt x="1954" y="7842"/>
                    <a:pt x="1941" y="4595"/>
                    <a:pt x="1914" y="1334"/>
                  </a:cubicBezTo>
                  <a:cubicBezTo>
                    <a:pt x="1914" y="1224"/>
                    <a:pt x="1899" y="1128"/>
                    <a:pt x="1859" y="1046"/>
                  </a:cubicBezTo>
                  <a:lnTo>
                    <a:pt x="1859" y="743"/>
                  </a:lnTo>
                  <a:cubicBezTo>
                    <a:pt x="1851" y="248"/>
                    <a:pt x="1466"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11"/>
          <p:cNvGrpSpPr/>
          <p:nvPr/>
        </p:nvGrpSpPr>
        <p:grpSpPr>
          <a:xfrm>
            <a:off x="-355668" y="3369578"/>
            <a:ext cx="733488" cy="456751"/>
            <a:chOff x="4819000" y="1410925"/>
            <a:chExt cx="327450" cy="203925"/>
          </a:xfrm>
        </p:grpSpPr>
        <p:sp>
          <p:nvSpPr>
            <p:cNvPr id="1289" name="Google Shape;1289;p11"/>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1"/>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1"/>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1"/>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1"/>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1"/>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1"/>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11"/>
          <p:cNvGrpSpPr/>
          <p:nvPr/>
        </p:nvGrpSpPr>
        <p:grpSpPr>
          <a:xfrm rot="-1668623">
            <a:off x="8748137" y="624691"/>
            <a:ext cx="574070" cy="618300"/>
            <a:chOff x="2145500" y="2775800"/>
            <a:chExt cx="378025" cy="407150"/>
          </a:xfrm>
        </p:grpSpPr>
        <p:sp>
          <p:nvSpPr>
            <p:cNvPr id="1298" name="Google Shape;1298;p11"/>
            <p:cNvSpPr/>
            <p:nvPr/>
          </p:nvSpPr>
          <p:spPr>
            <a:xfrm>
              <a:off x="2145500" y="2775800"/>
              <a:ext cx="378025" cy="40715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1"/>
            <p:cNvSpPr/>
            <p:nvPr/>
          </p:nvSpPr>
          <p:spPr>
            <a:xfrm>
              <a:off x="2294775" y="2799675"/>
              <a:ext cx="104575" cy="84500"/>
            </a:xfrm>
            <a:custGeom>
              <a:avLst/>
              <a:gdLst/>
              <a:ahLst/>
              <a:cxnLst/>
              <a:rect l="l" t="t" r="r" b="b"/>
              <a:pathLst>
                <a:path w="4183" h="3380" extrusionOk="0">
                  <a:moveTo>
                    <a:pt x="1188" y="1"/>
                  </a:moveTo>
                  <a:cubicBezTo>
                    <a:pt x="1019" y="1"/>
                    <a:pt x="895" y="222"/>
                    <a:pt x="1060" y="364"/>
                  </a:cubicBezTo>
                  <a:cubicBezTo>
                    <a:pt x="1170" y="474"/>
                    <a:pt x="1293" y="571"/>
                    <a:pt x="1418" y="681"/>
                  </a:cubicBezTo>
                  <a:cubicBezTo>
                    <a:pt x="1280" y="722"/>
                    <a:pt x="1156" y="791"/>
                    <a:pt x="1060" y="901"/>
                  </a:cubicBezTo>
                  <a:cubicBezTo>
                    <a:pt x="838" y="838"/>
                    <a:pt x="608" y="791"/>
                    <a:pt x="370" y="791"/>
                  </a:cubicBezTo>
                  <a:cubicBezTo>
                    <a:pt x="298" y="791"/>
                    <a:pt x="225" y="795"/>
                    <a:pt x="152" y="805"/>
                  </a:cubicBezTo>
                  <a:cubicBezTo>
                    <a:pt x="55" y="805"/>
                    <a:pt x="0" y="956"/>
                    <a:pt x="83" y="1012"/>
                  </a:cubicBezTo>
                  <a:cubicBezTo>
                    <a:pt x="345" y="1162"/>
                    <a:pt x="620" y="1259"/>
                    <a:pt x="895" y="1355"/>
                  </a:cubicBezTo>
                  <a:cubicBezTo>
                    <a:pt x="895" y="1575"/>
                    <a:pt x="1018" y="1782"/>
                    <a:pt x="1183" y="1933"/>
                  </a:cubicBezTo>
                  <a:cubicBezTo>
                    <a:pt x="1198" y="1933"/>
                    <a:pt x="1198" y="1933"/>
                    <a:pt x="1198" y="1947"/>
                  </a:cubicBezTo>
                  <a:cubicBezTo>
                    <a:pt x="1128" y="1988"/>
                    <a:pt x="1060" y="2043"/>
                    <a:pt x="991" y="2098"/>
                  </a:cubicBezTo>
                  <a:cubicBezTo>
                    <a:pt x="936" y="2140"/>
                    <a:pt x="868" y="2222"/>
                    <a:pt x="840" y="2277"/>
                  </a:cubicBezTo>
                  <a:cubicBezTo>
                    <a:pt x="826" y="2305"/>
                    <a:pt x="826" y="2332"/>
                    <a:pt x="826" y="2373"/>
                  </a:cubicBezTo>
                  <a:cubicBezTo>
                    <a:pt x="826" y="2353"/>
                    <a:pt x="826" y="2342"/>
                    <a:pt x="824" y="2342"/>
                  </a:cubicBezTo>
                  <a:cubicBezTo>
                    <a:pt x="822" y="2342"/>
                    <a:pt x="819" y="2353"/>
                    <a:pt x="813" y="2373"/>
                  </a:cubicBezTo>
                  <a:cubicBezTo>
                    <a:pt x="769" y="2470"/>
                    <a:pt x="845" y="2542"/>
                    <a:pt x="925" y="2542"/>
                  </a:cubicBezTo>
                  <a:cubicBezTo>
                    <a:pt x="945" y="2542"/>
                    <a:pt x="965" y="2538"/>
                    <a:pt x="984" y="2529"/>
                  </a:cubicBezTo>
                  <a:lnTo>
                    <a:pt x="984" y="2529"/>
                  </a:lnTo>
                  <a:cubicBezTo>
                    <a:pt x="974" y="2534"/>
                    <a:pt x="975" y="2537"/>
                    <a:pt x="982" y="2537"/>
                  </a:cubicBezTo>
                  <a:cubicBezTo>
                    <a:pt x="1001" y="2537"/>
                    <a:pt x="1060" y="2520"/>
                    <a:pt x="1060" y="2511"/>
                  </a:cubicBezTo>
                  <a:cubicBezTo>
                    <a:pt x="1088" y="2511"/>
                    <a:pt x="1115" y="2497"/>
                    <a:pt x="1143" y="2483"/>
                  </a:cubicBezTo>
                  <a:cubicBezTo>
                    <a:pt x="1225" y="2470"/>
                    <a:pt x="1308" y="2415"/>
                    <a:pt x="1376" y="2360"/>
                  </a:cubicBezTo>
                  <a:cubicBezTo>
                    <a:pt x="1445" y="2318"/>
                    <a:pt x="1500" y="2263"/>
                    <a:pt x="1569" y="2208"/>
                  </a:cubicBezTo>
                  <a:cubicBezTo>
                    <a:pt x="1638" y="2250"/>
                    <a:pt x="1706" y="2290"/>
                    <a:pt x="1776" y="2318"/>
                  </a:cubicBezTo>
                  <a:cubicBezTo>
                    <a:pt x="1761" y="2566"/>
                    <a:pt x="1803" y="2841"/>
                    <a:pt x="1679" y="3061"/>
                  </a:cubicBezTo>
                  <a:cubicBezTo>
                    <a:pt x="1600" y="3209"/>
                    <a:pt x="1754" y="3364"/>
                    <a:pt x="1899" y="3364"/>
                  </a:cubicBezTo>
                  <a:cubicBezTo>
                    <a:pt x="1956" y="3364"/>
                    <a:pt x="2012" y="3340"/>
                    <a:pt x="2051" y="3281"/>
                  </a:cubicBezTo>
                  <a:cubicBezTo>
                    <a:pt x="2216" y="3020"/>
                    <a:pt x="2174" y="2745"/>
                    <a:pt x="2174" y="2456"/>
                  </a:cubicBezTo>
                  <a:lnTo>
                    <a:pt x="2174" y="2456"/>
                  </a:lnTo>
                  <a:cubicBezTo>
                    <a:pt x="2202" y="2470"/>
                    <a:pt x="2229" y="2470"/>
                    <a:pt x="2257" y="2470"/>
                  </a:cubicBezTo>
                  <a:cubicBezTo>
                    <a:pt x="2284" y="2497"/>
                    <a:pt x="2312" y="2525"/>
                    <a:pt x="2339" y="2580"/>
                  </a:cubicBezTo>
                  <a:cubicBezTo>
                    <a:pt x="2381" y="2635"/>
                    <a:pt x="2436" y="2703"/>
                    <a:pt x="2463" y="2773"/>
                  </a:cubicBezTo>
                  <a:cubicBezTo>
                    <a:pt x="2504" y="2841"/>
                    <a:pt x="2546" y="2923"/>
                    <a:pt x="2546" y="3020"/>
                  </a:cubicBezTo>
                  <a:cubicBezTo>
                    <a:pt x="2546" y="3088"/>
                    <a:pt x="2532" y="3143"/>
                    <a:pt x="2532" y="3213"/>
                  </a:cubicBezTo>
                  <a:cubicBezTo>
                    <a:pt x="2542" y="3320"/>
                    <a:pt x="2636" y="3379"/>
                    <a:pt x="2729" y="3379"/>
                  </a:cubicBezTo>
                  <a:cubicBezTo>
                    <a:pt x="2766" y="3379"/>
                    <a:pt x="2803" y="3370"/>
                    <a:pt x="2834" y="3350"/>
                  </a:cubicBezTo>
                  <a:cubicBezTo>
                    <a:pt x="3069" y="3213"/>
                    <a:pt x="2986" y="2841"/>
                    <a:pt x="2889" y="2648"/>
                  </a:cubicBezTo>
                  <a:cubicBezTo>
                    <a:pt x="2849" y="2566"/>
                    <a:pt x="2807" y="2497"/>
                    <a:pt x="2766" y="2415"/>
                  </a:cubicBezTo>
                  <a:cubicBezTo>
                    <a:pt x="2779" y="2415"/>
                    <a:pt x="2779" y="2415"/>
                    <a:pt x="2794" y="2401"/>
                  </a:cubicBezTo>
                  <a:cubicBezTo>
                    <a:pt x="2821" y="2470"/>
                    <a:pt x="2862" y="2525"/>
                    <a:pt x="2959" y="2538"/>
                  </a:cubicBezTo>
                  <a:cubicBezTo>
                    <a:pt x="3124" y="2580"/>
                    <a:pt x="3289" y="2580"/>
                    <a:pt x="3454" y="2580"/>
                  </a:cubicBezTo>
                  <a:cubicBezTo>
                    <a:pt x="3605" y="2580"/>
                    <a:pt x="3715" y="2593"/>
                    <a:pt x="3852" y="2648"/>
                  </a:cubicBezTo>
                  <a:cubicBezTo>
                    <a:pt x="3884" y="2661"/>
                    <a:pt x="3918" y="2667"/>
                    <a:pt x="3951" y="2667"/>
                  </a:cubicBezTo>
                  <a:cubicBezTo>
                    <a:pt x="3991" y="2667"/>
                    <a:pt x="4029" y="2657"/>
                    <a:pt x="4059" y="2635"/>
                  </a:cubicBezTo>
                  <a:cubicBezTo>
                    <a:pt x="4100" y="2607"/>
                    <a:pt x="4114" y="2580"/>
                    <a:pt x="4142" y="2538"/>
                  </a:cubicBezTo>
                  <a:cubicBezTo>
                    <a:pt x="4183" y="2456"/>
                    <a:pt x="4142" y="2345"/>
                    <a:pt x="4073" y="2290"/>
                  </a:cubicBezTo>
                  <a:cubicBezTo>
                    <a:pt x="3939" y="2165"/>
                    <a:pt x="3765" y="2138"/>
                    <a:pt x="3584" y="2138"/>
                  </a:cubicBezTo>
                  <a:cubicBezTo>
                    <a:pt x="3448" y="2138"/>
                    <a:pt x="3309" y="2153"/>
                    <a:pt x="3179" y="2153"/>
                  </a:cubicBezTo>
                  <a:cubicBezTo>
                    <a:pt x="3261" y="2057"/>
                    <a:pt x="3302" y="1933"/>
                    <a:pt x="3316" y="1795"/>
                  </a:cubicBezTo>
                  <a:cubicBezTo>
                    <a:pt x="3316" y="1740"/>
                    <a:pt x="3316" y="1672"/>
                    <a:pt x="3302" y="1617"/>
                  </a:cubicBezTo>
                  <a:cubicBezTo>
                    <a:pt x="3385" y="1589"/>
                    <a:pt x="3454" y="1548"/>
                    <a:pt x="3522" y="1507"/>
                  </a:cubicBezTo>
                  <a:cubicBezTo>
                    <a:pt x="3552" y="1524"/>
                    <a:pt x="3582" y="1531"/>
                    <a:pt x="3612" y="1531"/>
                  </a:cubicBezTo>
                  <a:cubicBezTo>
                    <a:pt x="3774" y="1531"/>
                    <a:pt x="3914" y="1304"/>
                    <a:pt x="3797" y="1177"/>
                  </a:cubicBezTo>
                  <a:cubicBezTo>
                    <a:pt x="3757" y="1135"/>
                    <a:pt x="3715" y="1094"/>
                    <a:pt x="3687" y="1052"/>
                  </a:cubicBezTo>
                  <a:cubicBezTo>
                    <a:pt x="3624" y="989"/>
                    <a:pt x="3543" y="937"/>
                    <a:pt x="3459" y="937"/>
                  </a:cubicBezTo>
                  <a:cubicBezTo>
                    <a:pt x="3416" y="937"/>
                    <a:pt x="3372" y="951"/>
                    <a:pt x="3330" y="984"/>
                  </a:cubicBezTo>
                  <a:cubicBezTo>
                    <a:pt x="3247" y="1052"/>
                    <a:pt x="3179" y="1094"/>
                    <a:pt x="3096" y="1135"/>
                  </a:cubicBezTo>
                  <a:cubicBezTo>
                    <a:pt x="3027" y="1067"/>
                    <a:pt x="2959" y="1012"/>
                    <a:pt x="2876" y="956"/>
                  </a:cubicBezTo>
                  <a:cubicBezTo>
                    <a:pt x="2862" y="942"/>
                    <a:pt x="2834" y="929"/>
                    <a:pt x="2807" y="915"/>
                  </a:cubicBezTo>
                  <a:lnTo>
                    <a:pt x="2807" y="832"/>
                  </a:lnTo>
                  <a:cubicBezTo>
                    <a:pt x="2807" y="695"/>
                    <a:pt x="2807" y="544"/>
                    <a:pt x="2779" y="406"/>
                  </a:cubicBezTo>
                  <a:cubicBezTo>
                    <a:pt x="2761" y="268"/>
                    <a:pt x="2662" y="205"/>
                    <a:pt x="2560" y="205"/>
                  </a:cubicBezTo>
                  <a:cubicBezTo>
                    <a:pt x="2438" y="205"/>
                    <a:pt x="2312" y="296"/>
                    <a:pt x="2312" y="461"/>
                  </a:cubicBezTo>
                  <a:lnTo>
                    <a:pt x="2312" y="695"/>
                  </a:lnTo>
                  <a:cubicBezTo>
                    <a:pt x="2202" y="667"/>
                    <a:pt x="2091" y="639"/>
                    <a:pt x="1981" y="639"/>
                  </a:cubicBezTo>
                  <a:cubicBezTo>
                    <a:pt x="1776" y="406"/>
                    <a:pt x="1541" y="214"/>
                    <a:pt x="1321" y="48"/>
                  </a:cubicBezTo>
                  <a:cubicBezTo>
                    <a:pt x="1276" y="15"/>
                    <a:pt x="1231" y="1"/>
                    <a:pt x="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11"/>
          <p:cNvSpPr/>
          <p:nvPr/>
        </p:nvSpPr>
        <p:spPr>
          <a:xfrm>
            <a:off x="5625063" y="-208625"/>
            <a:ext cx="808528" cy="436985"/>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11"/>
          <p:cNvGrpSpPr/>
          <p:nvPr/>
        </p:nvGrpSpPr>
        <p:grpSpPr>
          <a:xfrm>
            <a:off x="8540001" y="1663164"/>
            <a:ext cx="808517" cy="969266"/>
            <a:chOff x="5937150" y="5007400"/>
            <a:chExt cx="373225" cy="447450"/>
          </a:xfrm>
        </p:grpSpPr>
        <p:sp>
          <p:nvSpPr>
            <p:cNvPr id="1302" name="Google Shape;1302;p11"/>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1"/>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5" name="Google Shape;1305;p11"/>
          <p:cNvSpPr/>
          <p:nvPr/>
        </p:nvSpPr>
        <p:spPr>
          <a:xfrm rot="9900039">
            <a:off x="8686521" y="2867633"/>
            <a:ext cx="1137851" cy="531974"/>
          </a:xfrm>
          <a:custGeom>
            <a:avLst/>
            <a:gdLst/>
            <a:ahLst/>
            <a:cxnLst/>
            <a:rect l="l" t="t" r="r" b="b"/>
            <a:pathLst>
              <a:path w="22644" h="10586" extrusionOk="0">
                <a:moveTo>
                  <a:pt x="9057" y="1600"/>
                </a:moveTo>
                <a:cubicBezTo>
                  <a:pt x="9289" y="1600"/>
                  <a:pt x="9519" y="1640"/>
                  <a:pt x="9739" y="1713"/>
                </a:cubicBezTo>
                <a:cubicBezTo>
                  <a:pt x="9904" y="1768"/>
                  <a:pt x="10096" y="1851"/>
                  <a:pt x="10221" y="1988"/>
                </a:cubicBezTo>
                <a:cubicBezTo>
                  <a:pt x="10358" y="2153"/>
                  <a:pt x="10276" y="2333"/>
                  <a:pt x="10138" y="2470"/>
                </a:cubicBezTo>
                <a:cubicBezTo>
                  <a:pt x="9849" y="2759"/>
                  <a:pt x="9395" y="2938"/>
                  <a:pt x="9023" y="3089"/>
                </a:cubicBezTo>
                <a:cubicBezTo>
                  <a:pt x="8625" y="3241"/>
                  <a:pt x="8198" y="3364"/>
                  <a:pt x="7772" y="3446"/>
                </a:cubicBezTo>
                <a:cubicBezTo>
                  <a:pt x="7554" y="3489"/>
                  <a:pt x="7333" y="3521"/>
                  <a:pt x="7111" y="3543"/>
                </a:cubicBezTo>
                <a:lnTo>
                  <a:pt x="7111" y="3543"/>
                </a:lnTo>
                <a:cubicBezTo>
                  <a:pt x="7111" y="3470"/>
                  <a:pt x="7116" y="3397"/>
                  <a:pt x="7125" y="3323"/>
                </a:cubicBezTo>
                <a:cubicBezTo>
                  <a:pt x="7222" y="2525"/>
                  <a:pt x="7813" y="1851"/>
                  <a:pt x="8583" y="1658"/>
                </a:cubicBezTo>
                <a:cubicBezTo>
                  <a:pt x="8740" y="1619"/>
                  <a:pt x="8899" y="1600"/>
                  <a:pt x="9057" y="1600"/>
                </a:cubicBezTo>
                <a:close/>
                <a:moveTo>
                  <a:pt x="20667" y="1022"/>
                </a:moveTo>
                <a:cubicBezTo>
                  <a:pt x="21074" y="1022"/>
                  <a:pt x="21470" y="1137"/>
                  <a:pt x="21791" y="1438"/>
                </a:cubicBezTo>
                <a:cubicBezTo>
                  <a:pt x="22080" y="1700"/>
                  <a:pt x="22218" y="2071"/>
                  <a:pt x="22163" y="2456"/>
                </a:cubicBezTo>
                <a:cubicBezTo>
                  <a:pt x="22093" y="2869"/>
                  <a:pt x="21846" y="3226"/>
                  <a:pt x="21585" y="3529"/>
                </a:cubicBezTo>
                <a:cubicBezTo>
                  <a:pt x="21062" y="4134"/>
                  <a:pt x="20387" y="4630"/>
                  <a:pt x="19699" y="5042"/>
                </a:cubicBezTo>
                <a:cubicBezTo>
                  <a:pt x="18900" y="5513"/>
                  <a:pt x="18040" y="5867"/>
                  <a:pt x="17145" y="6118"/>
                </a:cubicBezTo>
                <a:lnTo>
                  <a:pt x="17145" y="6118"/>
                </a:lnTo>
                <a:cubicBezTo>
                  <a:pt x="17001" y="5752"/>
                  <a:pt x="16906" y="5368"/>
                  <a:pt x="16880" y="4974"/>
                </a:cubicBezTo>
                <a:cubicBezTo>
                  <a:pt x="16825" y="4189"/>
                  <a:pt x="17045" y="3419"/>
                  <a:pt x="17526" y="2786"/>
                </a:cubicBezTo>
                <a:cubicBezTo>
                  <a:pt x="18008" y="2153"/>
                  <a:pt x="18681" y="1658"/>
                  <a:pt x="19411" y="1328"/>
                </a:cubicBezTo>
                <a:cubicBezTo>
                  <a:pt x="19793" y="1151"/>
                  <a:pt x="20237" y="1022"/>
                  <a:pt x="20667" y="1022"/>
                </a:cubicBezTo>
                <a:close/>
                <a:moveTo>
                  <a:pt x="282" y="1"/>
                </a:moveTo>
                <a:cubicBezTo>
                  <a:pt x="141" y="1"/>
                  <a:pt x="0" y="149"/>
                  <a:pt x="95" y="310"/>
                </a:cubicBezTo>
                <a:cubicBezTo>
                  <a:pt x="976" y="1837"/>
                  <a:pt x="2406" y="3006"/>
                  <a:pt x="4057" y="3598"/>
                </a:cubicBezTo>
                <a:cubicBezTo>
                  <a:pt x="4814" y="3860"/>
                  <a:pt x="5612" y="3988"/>
                  <a:pt x="6409" y="3988"/>
                </a:cubicBezTo>
                <a:cubicBezTo>
                  <a:pt x="6519" y="3988"/>
                  <a:pt x="6629" y="3985"/>
                  <a:pt x="6739" y="3981"/>
                </a:cubicBezTo>
                <a:lnTo>
                  <a:pt x="6739" y="3981"/>
                </a:lnTo>
                <a:cubicBezTo>
                  <a:pt x="6739" y="3982"/>
                  <a:pt x="6739" y="3983"/>
                  <a:pt x="6740" y="3984"/>
                </a:cubicBezTo>
                <a:cubicBezTo>
                  <a:pt x="6891" y="4837"/>
                  <a:pt x="7497" y="5552"/>
                  <a:pt x="8212" y="6005"/>
                </a:cubicBezTo>
                <a:cubicBezTo>
                  <a:pt x="9065" y="6528"/>
                  <a:pt x="10083" y="6721"/>
                  <a:pt x="11059" y="6845"/>
                </a:cubicBezTo>
                <a:cubicBezTo>
                  <a:pt x="11855" y="6957"/>
                  <a:pt x="12650" y="7012"/>
                  <a:pt x="13445" y="7012"/>
                </a:cubicBezTo>
                <a:cubicBezTo>
                  <a:pt x="13531" y="7012"/>
                  <a:pt x="13616" y="7012"/>
                  <a:pt x="13701" y="7010"/>
                </a:cubicBezTo>
                <a:cubicBezTo>
                  <a:pt x="14779" y="6985"/>
                  <a:pt x="15863" y="6856"/>
                  <a:pt x="16914" y="6596"/>
                </a:cubicBezTo>
                <a:lnTo>
                  <a:pt x="16914" y="6596"/>
                </a:lnTo>
                <a:cubicBezTo>
                  <a:pt x="17639" y="8115"/>
                  <a:pt x="19062" y="9146"/>
                  <a:pt x="20539" y="9927"/>
                </a:cubicBezTo>
                <a:cubicBezTo>
                  <a:pt x="20965" y="10147"/>
                  <a:pt x="21392" y="10353"/>
                  <a:pt x="21818" y="10560"/>
                </a:cubicBezTo>
                <a:cubicBezTo>
                  <a:pt x="21852" y="10578"/>
                  <a:pt x="21885" y="10585"/>
                  <a:pt x="21916" y="10585"/>
                </a:cubicBezTo>
                <a:cubicBezTo>
                  <a:pt x="22103" y="10585"/>
                  <a:pt x="22225" y="10310"/>
                  <a:pt x="22025" y="10215"/>
                </a:cubicBezTo>
                <a:cubicBezTo>
                  <a:pt x="20484" y="9459"/>
                  <a:pt x="18806" y="8661"/>
                  <a:pt x="17773" y="7244"/>
                </a:cubicBezTo>
                <a:cubicBezTo>
                  <a:pt x="17601" y="7007"/>
                  <a:pt x="17445" y="6755"/>
                  <a:pt x="17312" y="6491"/>
                </a:cubicBezTo>
                <a:lnTo>
                  <a:pt x="17312" y="6491"/>
                </a:lnTo>
                <a:cubicBezTo>
                  <a:pt x="17840" y="6342"/>
                  <a:pt x="18358" y="6159"/>
                  <a:pt x="18861" y="5937"/>
                </a:cubicBezTo>
                <a:cubicBezTo>
                  <a:pt x="19644" y="5579"/>
                  <a:pt x="20387" y="5139"/>
                  <a:pt x="21048" y="4589"/>
                </a:cubicBezTo>
                <a:cubicBezTo>
                  <a:pt x="21736" y="4039"/>
                  <a:pt x="22506" y="3309"/>
                  <a:pt x="22575" y="2388"/>
                </a:cubicBezTo>
                <a:cubicBezTo>
                  <a:pt x="22644" y="1493"/>
                  <a:pt x="21901" y="792"/>
                  <a:pt x="21075" y="654"/>
                </a:cubicBezTo>
                <a:cubicBezTo>
                  <a:pt x="20928" y="626"/>
                  <a:pt x="20781" y="613"/>
                  <a:pt x="20633" y="613"/>
                </a:cubicBezTo>
                <a:cubicBezTo>
                  <a:pt x="19829" y="613"/>
                  <a:pt x="19030" y="998"/>
                  <a:pt x="18379" y="1452"/>
                </a:cubicBezTo>
                <a:cubicBezTo>
                  <a:pt x="17650" y="1933"/>
                  <a:pt x="17030" y="2593"/>
                  <a:pt x="16700" y="3406"/>
                </a:cubicBezTo>
                <a:cubicBezTo>
                  <a:pt x="16370" y="4231"/>
                  <a:pt x="16398" y="5152"/>
                  <a:pt x="16673" y="5992"/>
                </a:cubicBezTo>
                <a:cubicBezTo>
                  <a:pt x="16698" y="6070"/>
                  <a:pt x="16725" y="6146"/>
                  <a:pt x="16754" y="6221"/>
                </a:cubicBezTo>
                <a:lnTo>
                  <a:pt x="16754" y="6221"/>
                </a:lnTo>
                <a:cubicBezTo>
                  <a:pt x="15666" y="6488"/>
                  <a:pt x="14535" y="6610"/>
                  <a:pt x="13407" y="6610"/>
                </a:cubicBezTo>
                <a:cubicBezTo>
                  <a:pt x="12399" y="6610"/>
                  <a:pt x="11395" y="6513"/>
                  <a:pt x="10427" y="6336"/>
                </a:cubicBezTo>
                <a:cubicBezTo>
                  <a:pt x="9560" y="6185"/>
                  <a:pt x="8666" y="5923"/>
                  <a:pt x="7992" y="5332"/>
                </a:cubicBezTo>
                <a:cubicBezTo>
                  <a:pt x="7584" y="4964"/>
                  <a:pt x="7263" y="4481"/>
                  <a:pt x="7152" y="3951"/>
                </a:cubicBezTo>
                <a:lnTo>
                  <a:pt x="7152" y="3951"/>
                </a:lnTo>
                <a:cubicBezTo>
                  <a:pt x="8029" y="3864"/>
                  <a:pt x="8891" y="3624"/>
                  <a:pt x="9684" y="3241"/>
                </a:cubicBezTo>
                <a:cubicBezTo>
                  <a:pt x="10056" y="3048"/>
                  <a:pt x="10509" y="2828"/>
                  <a:pt x="10661" y="2415"/>
                </a:cubicBezTo>
                <a:cubicBezTo>
                  <a:pt x="10826" y="1961"/>
                  <a:pt x="10482" y="1603"/>
                  <a:pt x="10111" y="1425"/>
                </a:cubicBezTo>
                <a:cubicBezTo>
                  <a:pt x="9784" y="1270"/>
                  <a:pt x="9426" y="1192"/>
                  <a:pt x="9069" y="1192"/>
                </a:cubicBezTo>
                <a:cubicBezTo>
                  <a:pt x="8539" y="1192"/>
                  <a:pt x="8012" y="1362"/>
                  <a:pt x="7593" y="1700"/>
                </a:cubicBezTo>
                <a:cubicBezTo>
                  <a:pt x="7028" y="2149"/>
                  <a:pt x="6705" y="2859"/>
                  <a:pt x="6704" y="3572"/>
                </a:cubicBezTo>
                <a:lnTo>
                  <a:pt x="6704" y="3572"/>
                </a:lnTo>
                <a:cubicBezTo>
                  <a:pt x="6607" y="3576"/>
                  <a:pt x="6510" y="3578"/>
                  <a:pt x="6413" y="3578"/>
                </a:cubicBezTo>
                <a:cubicBezTo>
                  <a:pt x="5993" y="3578"/>
                  <a:pt x="5572" y="3540"/>
                  <a:pt x="5158" y="3461"/>
                </a:cubicBezTo>
                <a:cubicBezTo>
                  <a:pt x="3575" y="3158"/>
                  <a:pt x="2131" y="2291"/>
                  <a:pt x="1099" y="1053"/>
                </a:cubicBezTo>
                <a:cubicBezTo>
                  <a:pt x="851" y="750"/>
                  <a:pt x="645" y="434"/>
                  <a:pt x="453" y="104"/>
                </a:cubicBezTo>
                <a:cubicBezTo>
                  <a:pt x="410" y="31"/>
                  <a:pt x="346" y="1"/>
                  <a:pt x="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1"/>
          <p:cNvSpPr/>
          <p:nvPr/>
        </p:nvSpPr>
        <p:spPr>
          <a:xfrm rot="5400000">
            <a:off x="4038775" y="-547600"/>
            <a:ext cx="263212" cy="1200787"/>
          </a:xfrm>
          <a:custGeom>
            <a:avLst/>
            <a:gdLst/>
            <a:ahLst/>
            <a:cxnLst/>
            <a:rect l="l" t="t" r="r" b="b"/>
            <a:pathLst>
              <a:path w="4053" h="18490" extrusionOk="0">
                <a:moveTo>
                  <a:pt x="420" y="1"/>
                </a:moveTo>
                <a:cubicBezTo>
                  <a:pt x="347" y="1"/>
                  <a:pt x="305" y="89"/>
                  <a:pt x="351" y="148"/>
                </a:cubicBezTo>
                <a:cubicBezTo>
                  <a:pt x="1397" y="1289"/>
                  <a:pt x="2347" y="2377"/>
                  <a:pt x="2910" y="3848"/>
                </a:cubicBezTo>
                <a:cubicBezTo>
                  <a:pt x="3433" y="5238"/>
                  <a:pt x="3653" y="6752"/>
                  <a:pt x="3598" y="8237"/>
                </a:cubicBezTo>
                <a:cubicBezTo>
                  <a:pt x="3530" y="9943"/>
                  <a:pt x="3103" y="11622"/>
                  <a:pt x="2497" y="13218"/>
                </a:cubicBezTo>
                <a:cubicBezTo>
                  <a:pt x="1837" y="14964"/>
                  <a:pt x="861" y="16533"/>
                  <a:pt x="76" y="18226"/>
                </a:cubicBezTo>
                <a:cubicBezTo>
                  <a:pt x="0" y="18367"/>
                  <a:pt x="114" y="18489"/>
                  <a:pt x="236" y="18489"/>
                </a:cubicBezTo>
                <a:cubicBezTo>
                  <a:pt x="292" y="18489"/>
                  <a:pt x="350" y="18464"/>
                  <a:pt x="393" y="18404"/>
                </a:cubicBezTo>
                <a:cubicBezTo>
                  <a:pt x="1424" y="16863"/>
                  <a:pt x="2237" y="15047"/>
                  <a:pt x="2897" y="13314"/>
                </a:cubicBezTo>
                <a:cubicBezTo>
                  <a:pt x="3543" y="11594"/>
                  <a:pt x="3983" y="9778"/>
                  <a:pt x="4011" y="7935"/>
                </a:cubicBezTo>
                <a:cubicBezTo>
                  <a:pt x="4053" y="5169"/>
                  <a:pt x="3090" y="1427"/>
                  <a:pt x="461" y="10"/>
                </a:cubicBezTo>
                <a:cubicBezTo>
                  <a:pt x="447" y="4"/>
                  <a:pt x="433"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11"/>
          <p:cNvGrpSpPr/>
          <p:nvPr/>
        </p:nvGrpSpPr>
        <p:grpSpPr>
          <a:xfrm>
            <a:off x="6433600" y="4817875"/>
            <a:ext cx="333650" cy="198650"/>
            <a:chOff x="2645275" y="3236825"/>
            <a:chExt cx="333650" cy="198650"/>
          </a:xfrm>
        </p:grpSpPr>
        <p:sp>
          <p:nvSpPr>
            <p:cNvPr id="1308" name="Google Shape;1308;p11"/>
            <p:cNvSpPr/>
            <p:nvPr/>
          </p:nvSpPr>
          <p:spPr>
            <a:xfrm>
              <a:off x="2953450" y="3314375"/>
              <a:ext cx="25475" cy="27375"/>
            </a:xfrm>
            <a:custGeom>
              <a:avLst/>
              <a:gdLst/>
              <a:ahLst/>
              <a:cxnLst/>
              <a:rect l="l" t="t" r="r" b="b"/>
              <a:pathLst>
                <a:path w="1019" h="1095" extrusionOk="0">
                  <a:moveTo>
                    <a:pt x="976" y="0"/>
                  </a:moveTo>
                  <a:lnTo>
                    <a:pt x="976" y="0"/>
                  </a:lnTo>
                  <a:cubicBezTo>
                    <a:pt x="715" y="166"/>
                    <a:pt x="495" y="290"/>
                    <a:pt x="275" y="441"/>
                  </a:cubicBezTo>
                  <a:cubicBezTo>
                    <a:pt x="96" y="565"/>
                    <a:pt x="0" y="771"/>
                    <a:pt x="151" y="950"/>
                  </a:cubicBezTo>
                  <a:cubicBezTo>
                    <a:pt x="231" y="1041"/>
                    <a:pt x="396" y="1095"/>
                    <a:pt x="536" y="1095"/>
                  </a:cubicBezTo>
                  <a:cubicBezTo>
                    <a:pt x="565" y="1095"/>
                    <a:pt x="593" y="1093"/>
                    <a:pt x="619" y="1088"/>
                  </a:cubicBezTo>
                  <a:cubicBezTo>
                    <a:pt x="756" y="1060"/>
                    <a:pt x="936" y="908"/>
                    <a:pt x="963" y="785"/>
                  </a:cubicBezTo>
                  <a:cubicBezTo>
                    <a:pt x="1018" y="538"/>
                    <a:pt x="976" y="262"/>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1"/>
            <p:cNvSpPr/>
            <p:nvPr/>
          </p:nvSpPr>
          <p:spPr>
            <a:xfrm>
              <a:off x="2918350" y="3420625"/>
              <a:ext cx="15425" cy="14850"/>
            </a:xfrm>
            <a:custGeom>
              <a:avLst/>
              <a:gdLst/>
              <a:ahLst/>
              <a:cxnLst/>
              <a:rect l="l" t="t" r="r" b="b"/>
              <a:pathLst>
                <a:path w="617" h="594" extrusionOk="0">
                  <a:moveTo>
                    <a:pt x="374" y="0"/>
                  </a:moveTo>
                  <a:cubicBezTo>
                    <a:pt x="342" y="0"/>
                    <a:pt x="309" y="5"/>
                    <a:pt x="276" y="15"/>
                  </a:cubicBezTo>
                  <a:cubicBezTo>
                    <a:pt x="166" y="43"/>
                    <a:pt x="28" y="167"/>
                    <a:pt x="14" y="277"/>
                  </a:cubicBezTo>
                  <a:cubicBezTo>
                    <a:pt x="1" y="346"/>
                    <a:pt x="166" y="456"/>
                    <a:pt x="289" y="593"/>
                  </a:cubicBezTo>
                  <a:cubicBezTo>
                    <a:pt x="441" y="442"/>
                    <a:pt x="592" y="360"/>
                    <a:pt x="606" y="250"/>
                  </a:cubicBezTo>
                  <a:cubicBezTo>
                    <a:pt x="617" y="93"/>
                    <a:pt x="510" y="0"/>
                    <a:pt x="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1"/>
            <p:cNvSpPr/>
            <p:nvPr/>
          </p:nvSpPr>
          <p:spPr>
            <a:xfrm>
              <a:off x="2923175" y="3331250"/>
              <a:ext cx="5175" cy="6200"/>
            </a:xfrm>
            <a:custGeom>
              <a:avLst/>
              <a:gdLst/>
              <a:ahLst/>
              <a:cxnLst/>
              <a:rect l="l" t="t" r="r" b="b"/>
              <a:pathLst>
                <a:path w="207" h="248" extrusionOk="0">
                  <a:moveTo>
                    <a:pt x="110" y="0"/>
                  </a:moveTo>
                  <a:cubicBezTo>
                    <a:pt x="55" y="55"/>
                    <a:pt x="14" y="96"/>
                    <a:pt x="0" y="138"/>
                  </a:cubicBezTo>
                  <a:cubicBezTo>
                    <a:pt x="0" y="165"/>
                    <a:pt x="55" y="206"/>
                    <a:pt x="83" y="248"/>
                  </a:cubicBezTo>
                  <a:cubicBezTo>
                    <a:pt x="124" y="206"/>
                    <a:pt x="179" y="165"/>
                    <a:pt x="206" y="123"/>
                  </a:cubicBezTo>
                  <a:cubicBezTo>
                    <a:pt x="206" y="96"/>
                    <a:pt x="151" y="55"/>
                    <a:pt x="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1"/>
            <p:cNvSpPr/>
            <p:nvPr/>
          </p:nvSpPr>
          <p:spPr>
            <a:xfrm>
              <a:off x="2645275" y="3236825"/>
              <a:ext cx="79000" cy="103750"/>
            </a:xfrm>
            <a:custGeom>
              <a:avLst/>
              <a:gdLst/>
              <a:ahLst/>
              <a:cxnLst/>
              <a:rect l="l" t="t" r="r" b="b"/>
              <a:pathLst>
                <a:path w="3160" h="4150" extrusionOk="0">
                  <a:moveTo>
                    <a:pt x="2713" y="0"/>
                  </a:moveTo>
                  <a:cubicBezTo>
                    <a:pt x="2698" y="0"/>
                    <a:pt x="2684" y="3"/>
                    <a:pt x="2669" y="7"/>
                  </a:cubicBezTo>
                  <a:cubicBezTo>
                    <a:pt x="2132" y="131"/>
                    <a:pt x="1844" y="778"/>
                    <a:pt x="1582" y="1314"/>
                  </a:cubicBezTo>
                  <a:lnTo>
                    <a:pt x="1554" y="1286"/>
                  </a:lnTo>
                  <a:cubicBezTo>
                    <a:pt x="1251" y="819"/>
                    <a:pt x="949" y="62"/>
                    <a:pt x="330" y="7"/>
                  </a:cubicBezTo>
                  <a:cubicBezTo>
                    <a:pt x="323" y="6"/>
                    <a:pt x="315" y="5"/>
                    <a:pt x="308" y="5"/>
                  </a:cubicBezTo>
                  <a:cubicBezTo>
                    <a:pt x="249" y="5"/>
                    <a:pt x="204" y="54"/>
                    <a:pt x="193" y="103"/>
                  </a:cubicBezTo>
                  <a:cubicBezTo>
                    <a:pt x="0" y="736"/>
                    <a:pt x="701" y="1396"/>
                    <a:pt x="1031" y="1892"/>
                  </a:cubicBezTo>
                  <a:cubicBezTo>
                    <a:pt x="1073" y="1947"/>
                    <a:pt x="1114" y="2016"/>
                    <a:pt x="1156" y="2084"/>
                  </a:cubicBezTo>
                  <a:cubicBezTo>
                    <a:pt x="798" y="2649"/>
                    <a:pt x="398" y="3240"/>
                    <a:pt x="330" y="3873"/>
                  </a:cubicBezTo>
                  <a:cubicBezTo>
                    <a:pt x="319" y="4019"/>
                    <a:pt x="476" y="4150"/>
                    <a:pt x="618" y="4150"/>
                  </a:cubicBezTo>
                  <a:cubicBezTo>
                    <a:pt x="663" y="4150"/>
                    <a:pt x="707" y="4137"/>
                    <a:pt x="743" y="4107"/>
                  </a:cubicBezTo>
                  <a:cubicBezTo>
                    <a:pt x="1156" y="3818"/>
                    <a:pt x="1417" y="3350"/>
                    <a:pt x="1664" y="2869"/>
                  </a:cubicBezTo>
                  <a:cubicBezTo>
                    <a:pt x="1912" y="3240"/>
                    <a:pt x="2159" y="3612"/>
                    <a:pt x="2449" y="3955"/>
                  </a:cubicBezTo>
                  <a:cubicBezTo>
                    <a:pt x="2520" y="4041"/>
                    <a:pt x="2605" y="4076"/>
                    <a:pt x="2688" y="4076"/>
                  </a:cubicBezTo>
                  <a:cubicBezTo>
                    <a:pt x="2928" y="4076"/>
                    <a:pt x="3159" y="3781"/>
                    <a:pt x="3027" y="3515"/>
                  </a:cubicBezTo>
                  <a:cubicBezTo>
                    <a:pt x="2752" y="3007"/>
                    <a:pt x="2421"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1"/>
            <p:cNvSpPr/>
            <p:nvPr/>
          </p:nvSpPr>
          <p:spPr>
            <a:xfrm>
              <a:off x="2741575" y="3236825"/>
              <a:ext cx="79250" cy="103750"/>
            </a:xfrm>
            <a:custGeom>
              <a:avLst/>
              <a:gdLst/>
              <a:ahLst/>
              <a:cxnLst/>
              <a:rect l="l" t="t" r="r" b="b"/>
              <a:pathLst>
                <a:path w="3170" h="4150" extrusionOk="0">
                  <a:moveTo>
                    <a:pt x="2713" y="0"/>
                  </a:moveTo>
                  <a:cubicBezTo>
                    <a:pt x="2698" y="0"/>
                    <a:pt x="2684" y="3"/>
                    <a:pt x="2669" y="7"/>
                  </a:cubicBezTo>
                  <a:cubicBezTo>
                    <a:pt x="2132" y="131"/>
                    <a:pt x="1844" y="778"/>
                    <a:pt x="1582" y="1314"/>
                  </a:cubicBezTo>
                  <a:cubicBezTo>
                    <a:pt x="1582" y="1301"/>
                    <a:pt x="1569" y="1301"/>
                    <a:pt x="1569" y="1286"/>
                  </a:cubicBezTo>
                  <a:cubicBezTo>
                    <a:pt x="1252" y="819"/>
                    <a:pt x="949" y="62"/>
                    <a:pt x="330" y="7"/>
                  </a:cubicBezTo>
                  <a:cubicBezTo>
                    <a:pt x="324" y="6"/>
                    <a:pt x="318" y="5"/>
                    <a:pt x="312" y="5"/>
                  </a:cubicBezTo>
                  <a:cubicBezTo>
                    <a:pt x="264" y="5"/>
                    <a:pt x="217" y="54"/>
                    <a:pt x="193" y="103"/>
                  </a:cubicBezTo>
                  <a:cubicBezTo>
                    <a:pt x="0" y="736"/>
                    <a:pt x="716" y="1396"/>
                    <a:pt x="1032" y="1892"/>
                  </a:cubicBezTo>
                  <a:cubicBezTo>
                    <a:pt x="1073" y="1947"/>
                    <a:pt x="1114" y="2016"/>
                    <a:pt x="1156" y="2084"/>
                  </a:cubicBezTo>
                  <a:cubicBezTo>
                    <a:pt x="811" y="2649"/>
                    <a:pt x="399" y="3240"/>
                    <a:pt x="344" y="3873"/>
                  </a:cubicBezTo>
                  <a:cubicBezTo>
                    <a:pt x="323" y="4019"/>
                    <a:pt x="477" y="4150"/>
                    <a:pt x="624" y="4150"/>
                  </a:cubicBezTo>
                  <a:cubicBezTo>
                    <a:pt x="671" y="4150"/>
                    <a:pt x="717" y="4137"/>
                    <a:pt x="756" y="4107"/>
                  </a:cubicBezTo>
                  <a:cubicBezTo>
                    <a:pt x="1156" y="3818"/>
                    <a:pt x="1431" y="3350"/>
                    <a:pt x="1664" y="2869"/>
                  </a:cubicBezTo>
                  <a:cubicBezTo>
                    <a:pt x="1912" y="3240"/>
                    <a:pt x="2174" y="3612"/>
                    <a:pt x="2449" y="3955"/>
                  </a:cubicBezTo>
                  <a:cubicBezTo>
                    <a:pt x="2520" y="4041"/>
                    <a:pt x="2606" y="4076"/>
                    <a:pt x="2690" y="4076"/>
                  </a:cubicBezTo>
                  <a:cubicBezTo>
                    <a:pt x="2934" y="4076"/>
                    <a:pt x="3170" y="3781"/>
                    <a:pt x="3027" y="3515"/>
                  </a:cubicBezTo>
                  <a:cubicBezTo>
                    <a:pt x="2765" y="3007"/>
                    <a:pt x="2435" y="2525"/>
                    <a:pt x="2091" y="2044"/>
                  </a:cubicBezTo>
                  <a:cubicBezTo>
                    <a:pt x="2407" y="1493"/>
                    <a:pt x="3054" y="750"/>
                    <a:pt x="2862" y="118"/>
                  </a:cubicBezTo>
                  <a:cubicBezTo>
                    <a:pt x="2839" y="50"/>
                    <a:pt x="2779" y="0"/>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1"/>
            <p:cNvSpPr/>
            <p:nvPr/>
          </p:nvSpPr>
          <p:spPr>
            <a:xfrm>
              <a:off x="2838200" y="3236825"/>
              <a:ext cx="78950" cy="103750"/>
            </a:xfrm>
            <a:custGeom>
              <a:avLst/>
              <a:gdLst/>
              <a:ahLst/>
              <a:cxnLst/>
              <a:rect l="l" t="t" r="r" b="b"/>
              <a:pathLst>
                <a:path w="3158" h="4150" extrusionOk="0">
                  <a:moveTo>
                    <a:pt x="2700" y="0"/>
                  </a:moveTo>
                  <a:cubicBezTo>
                    <a:pt x="2686" y="0"/>
                    <a:pt x="2671" y="3"/>
                    <a:pt x="2656" y="7"/>
                  </a:cubicBezTo>
                  <a:cubicBezTo>
                    <a:pt x="2134" y="131"/>
                    <a:pt x="1831" y="778"/>
                    <a:pt x="1569" y="1314"/>
                  </a:cubicBezTo>
                  <a:cubicBezTo>
                    <a:pt x="1569" y="1301"/>
                    <a:pt x="1556" y="1301"/>
                    <a:pt x="1556" y="1286"/>
                  </a:cubicBezTo>
                  <a:cubicBezTo>
                    <a:pt x="1239" y="819"/>
                    <a:pt x="936" y="62"/>
                    <a:pt x="331" y="7"/>
                  </a:cubicBezTo>
                  <a:cubicBezTo>
                    <a:pt x="323" y="6"/>
                    <a:pt x="316" y="5"/>
                    <a:pt x="309" y="5"/>
                  </a:cubicBezTo>
                  <a:cubicBezTo>
                    <a:pt x="251" y="5"/>
                    <a:pt x="206" y="54"/>
                    <a:pt x="193" y="103"/>
                  </a:cubicBezTo>
                  <a:cubicBezTo>
                    <a:pt x="1" y="736"/>
                    <a:pt x="703" y="1396"/>
                    <a:pt x="1033" y="1892"/>
                  </a:cubicBezTo>
                  <a:cubicBezTo>
                    <a:pt x="1074" y="1947"/>
                    <a:pt x="1116" y="2016"/>
                    <a:pt x="1143" y="2084"/>
                  </a:cubicBezTo>
                  <a:cubicBezTo>
                    <a:pt x="799" y="2649"/>
                    <a:pt x="386" y="3240"/>
                    <a:pt x="331" y="3873"/>
                  </a:cubicBezTo>
                  <a:cubicBezTo>
                    <a:pt x="321" y="4019"/>
                    <a:pt x="469" y="4150"/>
                    <a:pt x="613" y="4150"/>
                  </a:cubicBezTo>
                  <a:cubicBezTo>
                    <a:pt x="659" y="4150"/>
                    <a:pt x="704" y="4137"/>
                    <a:pt x="744" y="4107"/>
                  </a:cubicBezTo>
                  <a:cubicBezTo>
                    <a:pt x="1143" y="3818"/>
                    <a:pt x="1418" y="3350"/>
                    <a:pt x="1666" y="2869"/>
                  </a:cubicBezTo>
                  <a:cubicBezTo>
                    <a:pt x="1899" y="3240"/>
                    <a:pt x="2161" y="3612"/>
                    <a:pt x="2450" y="3955"/>
                  </a:cubicBezTo>
                  <a:cubicBezTo>
                    <a:pt x="2520" y="4041"/>
                    <a:pt x="2605" y="4076"/>
                    <a:pt x="2689" y="4076"/>
                  </a:cubicBezTo>
                  <a:cubicBezTo>
                    <a:pt x="2928" y="4076"/>
                    <a:pt x="3157" y="3781"/>
                    <a:pt x="3014" y="3515"/>
                  </a:cubicBezTo>
                  <a:cubicBezTo>
                    <a:pt x="2752" y="3007"/>
                    <a:pt x="2422" y="2525"/>
                    <a:pt x="2079" y="2044"/>
                  </a:cubicBezTo>
                  <a:cubicBezTo>
                    <a:pt x="2394" y="1493"/>
                    <a:pt x="3042" y="750"/>
                    <a:pt x="2849" y="118"/>
                  </a:cubicBezTo>
                  <a:cubicBezTo>
                    <a:pt x="2826" y="50"/>
                    <a:pt x="2767" y="0"/>
                    <a:pt x="27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11"/>
          <p:cNvGrpSpPr/>
          <p:nvPr/>
        </p:nvGrpSpPr>
        <p:grpSpPr>
          <a:xfrm>
            <a:off x="4813211" y="4817878"/>
            <a:ext cx="733505" cy="482151"/>
            <a:chOff x="6739600" y="291450"/>
            <a:chExt cx="504925" cy="331900"/>
          </a:xfrm>
        </p:grpSpPr>
        <p:sp>
          <p:nvSpPr>
            <p:cNvPr id="1315" name="Google Shape;1315;p11"/>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1"/>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1"/>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1"/>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1"/>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1"/>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1"/>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1"/>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1"/>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1"/>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1"/>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1"/>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1"/>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1"/>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1"/>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1"/>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1"/>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1"/>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1"/>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1"/>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1"/>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1"/>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11"/>
          <p:cNvSpPr/>
          <p:nvPr/>
        </p:nvSpPr>
        <p:spPr>
          <a:xfrm>
            <a:off x="3311675" y="4817884"/>
            <a:ext cx="808501" cy="666084"/>
          </a:xfrm>
          <a:custGeom>
            <a:avLst/>
            <a:gdLst/>
            <a:ahLst/>
            <a:cxnLst/>
            <a:rect l="l" t="t" r="r" b="b"/>
            <a:pathLst>
              <a:path w="19455" h="16028" extrusionOk="0">
                <a:moveTo>
                  <a:pt x="17597" y="2889"/>
                </a:moveTo>
                <a:cubicBezTo>
                  <a:pt x="19454" y="5324"/>
                  <a:pt x="19137" y="9383"/>
                  <a:pt x="16868" y="11557"/>
                </a:cubicBezTo>
                <a:cubicBezTo>
                  <a:pt x="15547" y="12795"/>
                  <a:pt x="13882" y="13043"/>
                  <a:pt x="12190" y="12795"/>
                </a:cubicBezTo>
                <a:cubicBezTo>
                  <a:pt x="11255" y="12671"/>
                  <a:pt x="10250" y="12437"/>
                  <a:pt x="9301" y="12643"/>
                </a:cubicBezTo>
                <a:cubicBezTo>
                  <a:pt x="8366" y="12850"/>
                  <a:pt x="7788" y="13593"/>
                  <a:pt x="7113" y="14226"/>
                </a:cubicBezTo>
                <a:cubicBezTo>
                  <a:pt x="5752" y="15505"/>
                  <a:pt x="3646" y="16028"/>
                  <a:pt x="2050" y="14941"/>
                </a:cubicBezTo>
                <a:cubicBezTo>
                  <a:pt x="1459" y="14529"/>
                  <a:pt x="922" y="13936"/>
                  <a:pt x="564" y="13276"/>
                </a:cubicBezTo>
                <a:cubicBezTo>
                  <a:pt x="248" y="12891"/>
                  <a:pt x="42" y="12313"/>
                  <a:pt x="28" y="11873"/>
                </a:cubicBezTo>
                <a:cubicBezTo>
                  <a:pt x="1" y="10649"/>
                  <a:pt x="359" y="9286"/>
                  <a:pt x="1487" y="8653"/>
                </a:cubicBezTo>
                <a:cubicBezTo>
                  <a:pt x="2876" y="7883"/>
                  <a:pt x="5049" y="8475"/>
                  <a:pt x="6192" y="7250"/>
                </a:cubicBezTo>
                <a:cubicBezTo>
                  <a:pt x="7306" y="6039"/>
                  <a:pt x="7513" y="4278"/>
                  <a:pt x="8696" y="3095"/>
                </a:cubicBezTo>
                <a:cubicBezTo>
                  <a:pt x="11090" y="674"/>
                  <a:pt x="15382" y="0"/>
                  <a:pt x="17597" y="2889"/>
                </a:cubicBezTo>
                <a:close/>
                <a:moveTo>
                  <a:pt x="10855" y="3000"/>
                </a:moveTo>
                <a:cubicBezTo>
                  <a:pt x="10044" y="3481"/>
                  <a:pt x="9274" y="4113"/>
                  <a:pt x="8833" y="4981"/>
                </a:cubicBezTo>
                <a:cubicBezTo>
                  <a:pt x="8434" y="5764"/>
                  <a:pt x="8118" y="6604"/>
                  <a:pt x="7623" y="7347"/>
                </a:cubicBezTo>
                <a:cubicBezTo>
                  <a:pt x="6480" y="9066"/>
                  <a:pt x="4829" y="9011"/>
                  <a:pt x="3028" y="9286"/>
                </a:cubicBezTo>
                <a:cubicBezTo>
                  <a:pt x="2078" y="9438"/>
                  <a:pt x="1362" y="9782"/>
                  <a:pt x="1101" y="10786"/>
                </a:cubicBezTo>
                <a:cubicBezTo>
                  <a:pt x="1087" y="10842"/>
                  <a:pt x="1074" y="10965"/>
                  <a:pt x="1060" y="11130"/>
                </a:cubicBezTo>
                <a:cubicBezTo>
                  <a:pt x="1239" y="11777"/>
                  <a:pt x="1500" y="12396"/>
                  <a:pt x="1858" y="12918"/>
                </a:cubicBezTo>
                <a:cubicBezTo>
                  <a:pt x="1982" y="12946"/>
                  <a:pt x="2078" y="13056"/>
                  <a:pt x="2064" y="13180"/>
                </a:cubicBezTo>
                <a:cubicBezTo>
                  <a:pt x="2697" y="13964"/>
                  <a:pt x="3605" y="14404"/>
                  <a:pt x="4857" y="14088"/>
                </a:cubicBezTo>
                <a:cubicBezTo>
                  <a:pt x="5875" y="13826"/>
                  <a:pt x="6480" y="12973"/>
                  <a:pt x="7251" y="12286"/>
                </a:cubicBezTo>
                <a:cubicBezTo>
                  <a:pt x="7870" y="11735"/>
                  <a:pt x="8613" y="11364"/>
                  <a:pt x="9424" y="11282"/>
                </a:cubicBezTo>
                <a:cubicBezTo>
                  <a:pt x="10374" y="11172"/>
                  <a:pt x="11295" y="11295"/>
                  <a:pt x="12231" y="11419"/>
                </a:cubicBezTo>
                <a:cubicBezTo>
                  <a:pt x="13084" y="11529"/>
                  <a:pt x="14019" y="11653"/>
                  <a:pt x="14845" y="11254"/>
                </a:cubicBezTo>
                <a:cubicBezTo>
                  <a:pt x="17721" y="9892"/>
                  <a:pt x="18394" y="5091"/>
                  <a:pt x="15877" y="3123"/>
                </a:cubicBezTo>
                <a:cubicBezTo>
                  <a:pt x="14474" y="2022"/>
                  <a:pt x="12396" y="2092"/>
                  <a:pt x="10855" y="30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11"/>
          <p:cNvGrpSpPr/>
          <p:nvPr/>
        </p:nvGrpSpPr>
        <p:grpSpPr>
          <a:xfrm>
            <a:off x="7075986" y="4513042"/>
            <a:ext cx="959197" cy="808314"/>
            <a:chOff x="1844900" y="831875"/>
            <a:chExt cx="538300" cy="453625"/>
          </a:xfrm>
        </p:grpSpPr>
        <p:sp>
          <p:nvSpPr>
            <p:cNvPr id="1341" name="Google Shape;1341;p11"/>
            <p:cNvSpPr/>
            <p:nvPr/>
          </p:nvSpPr>
          <p:spPr>
            <a:xfrm>
              <a:off x="1902350" y="868425"/>
              <a:ext cx="452300" cy="417075"/>
            </a:xfrm>
            <a:custGeom>
              <a:avLst/>
              <a:gdLst/>
              <a:ahLst/>
              <a:cxnLst/>
              <a:rect l="l" t="t" r="r" b="b"/>
              <a:pathLst>
                <a:path w="18092" h="16683" extrusionOk="0">
                  <a:moveTo>
                    <a:pt x="7982" y="1"/>
                  </a:moveTo>
                  <a:cubicBezTo>
                    <a:pt x="7788" y="1"/>
                    <a:pt x="7597" y="94"/>
                    <a:pt x="7402" y="282"/>
                  </a:cubicBezTo>
                  <a:cubicBezTo>
                    <a:pt x="7209" y="474"/>
                    <a:pt x="7057" y="708"/>
                    <a:pt x="6947" y="955"/>
                  </a:cubicBezTo>
                  <a:cubicBezTo>
                    <a:pt x="6782" y="1313"/>
                    <a:pt x="6672" y="1685"/>
                    <a:pt x="6562" y="2070"/>
                  </a:cubicBezTo>
                  <a:cubicBezTo>
                    <a:pt x="6287" y="3144"/>
                    <a:pt x="6149" y="4244"/>
                    <a:pt x="6081" y="5358"/>
                  </a:cubicBezTo>
                  <a:cubicBezTo>
                    <a:pt x="6026" y="6088"/>
                    <a:pt x="5984" y="6831"/>
                    <a:pt x="5971" y="7574"/>
                  </a:cubicBezTo>
                  <a:cubicBezTo>
                    <a:pt x="5971" y="7587"/>
                    <a:pt x="5957" y="7601"/>
                    <a:pt x="5943" y="7614"/>
                  </a:cubicBezTo>
                  <a:cubicBezTo>
                    <a:pt x="5874" y="7559"/>
                    <a:pt x="5847" y="7463"/>
                    <a:pt x="5819" y="7394"/>
                  </a:cubicBezTo>
                  <a:cubicBezTo>
                    <a:pt x="5448" y="6638"/>
                    <a:pt x="5021" y="5895"/>
                    <a:pt x="4568" y="5180"/>
                  </a:cubicBezTo>
                  <a:cubicBezTo>
                    <a:pt x="4278" y="4753"/>
                    <a:pt x="3976" y="4340"/>
                    <a:pt x="3605" y="3969"/>
                  </a:cubicBezTo>
                  <a:cubicBezTo>
                    <a:pt x="3412" y="3762"/>
                    <a:pt x="3205" y="3584"/>
                    <a:pt x="2957" y="3432"/>
                  </a:cubicBezTo>
                  <a:cubicBezTo>
                    <a:pt x="2545" y="3199"/>
                    <a:pt x="2132" y="2992"/>
                    <a:pt x="1651" y="2937"/>
                  </a:cubicBezTo>
                  <a:cubicBezTo>
                    <a:pt x="1601" y="2930"/>
                    <a:pt x="1552" y="2927"/>
                    <a:pt x="1504" y="2927"/>
                  </a:cubicBezTo>
                  <a:cubicBezTo>
                    <a:pt x="1263" y="2927"/>
                    <a:pt x="1048" y="3012"/>
                    <a:pt x="853" y="3184"/>
                  </a:cubicBezTo>
                  <a:cubicBezTo>
                    <a:pt x="716" y="3309"/>
                    <a:pt x="605" y="3459"/>
                    <a:pt x="523" y="3625"/>
                  </a:cubicBezTo>
                  <a:cubicBezTo>
                    <a:pt x="344" y="3941"/>
                    <a:pt x="233" y="4285"/>
                    <a:pt x="151" y="4629"/>
                  </a:cubicBezTo>
                  <a:cubicBezTo>
                    <a:pt x="0" y="5207"/>
                    <a:pt x="0" y="5798"/>
                    <a:pt x="41" y="6390"/>
                  </a:cubicBezTo>
                  <a:cubicBezTo>
                    <a:pt x="123" y="7601"/>
                    <a:pt x="509" y="8702"/>
                    <a:pt x="1141" y="9720"/>
                  </a:cubicBezTo>
                  <a:cubicBezTo>
                    <a:pt x="1774" y="10724"/>
                    <a:pt x="2504" y="11659"/>
                    <a:pt x="3343" y="12499"/>
                  </a:cubicBezTo>
                  <a:cubicBezTo>
                    <a:pt x="3673" y="12842"/>
                    <a:pt x="4003" y="13200"/>
                    <a:pt x="4333" y="13544"/>
                  </a:cubicBezTo>
                  <a:cubicBezTo>
                    <a:pt x="4663" y="13902"/>
                    <a:pt x="5021" y="14218"/>
                    <a:pt x="5393" y="14521"/>
                  </a:cubicBezTo>
                  <a:cubicBezTo>
                    <a:pt x="6054" y="15044"/>
                    <a:pt x="6755" y="15484"/>
                    <a:pt x="7457" y="15924"/>
                  </a:cubicBezTo>
                  <a:cubicBezTo>
                    <a:pt x="7760" y="16117"/>
                    <a:pt x="8075" y="16269"/>
                    <a:pt x="8406" y="16406"/>
                  </a:cubicBezTo>
                  <a:cubicBezTo>
                    <a:pt x="8653" y="16502"/>
                    <a:pt x="8915" y="16584"/>
                    <a:pt x="9176" y="16639"/>
                  </a:cubicBezTo>
                  <a:cubicBezTo>
                    <a:pt x="9298" y="16665"/>
                    <a:pt x="9420" y="16683"/>
                    <a:pt x="9539" y="16683"/>
                  </a:cubicBezTo>
                  <a:cubicBezTo>
                    <a:pt x="9743" y="16683"/>
                    <a:pt x="9938" y="16631"/>
                    <a:pt x="10112" y="16474"/>
                  </a:cubicBezTo>
                  <a:cubicBezTo>
                    <a:pt x="10139" y="16461"/>
                    <a:pt x="10167" y="16447"/>
                    <a:pt x="10208" y="16447"/>
                  </a:cubicBezTo>
                  <a:cubicBezTo>
                    <a:pt x="10621" y="16324"/>
                    <a:pt x="10992" y="16103"/>
                    <a:pt x="11350" y="15841"/>
                  </a:cubicBezTo>
                  <a:cubicBezTo>
                    <a:pt x="12547" y="14920"/>
                    <a:pt x="13648" y="13888"/>
                    <a:pt x="14652" y="12747"/>
                  </a:cubicBezTo>
                  <a:cubicBezTo>
                    <a:pt x="15670" y="11591"/>
                    <a:pt x="16399" y="10256"/>
                    <a:pt x="16895" y="8797"/>
                  </a:cubicBezTo>
                  <a:cubicBezTo>
                    <a:pt x="17156" y="8027"/>
                    <a:pt x="17403" y="7257"/>
                    <a:pt x="17610" y="6473"/>
                  </a:cubicBezTo>
                  <a:cubicBezTo>
                    <a:pt x="17775" y="5826"/>
                    <a:pt x="17926" y="5180"/>
                    <a:pt x="18023" y="4519"/>
                  </a:cubicBezTo>
                  <a:cubicBezTo>
                    <a:pt x="18064" y="4272"/>
                    <a:pt x="18091" y="4037"/>
                    <a:pt x="18091" y="3790"/>
                  </a:cubicBezTo>
                  <a:cubicBezTo>
                    <a:pt x="18091" y="3349"/>
                    <a:pt x="18009" y="2923"/>
                    <a:pt x="17816" y="2524"/>
                  </a:cubicBezTo>
                  <a:cubicBezTo>
                    <a:pt x="17761" y="2414"/>
                    <a:pt x="17693" y="2304"/>
                    <a:pt x="17610" y="2208"/>
                  </a:cubicBezTo>
                  <a:cubicBezTo>
                    <a:pt x="17449" y="2022"/>
                    <a:pt x="17244" y="1914"/>
                    <a:pt x="17005" y="1914"/>
                  </a:cubicBezTo>
                  <a:cubicBezTo>
                    <a:pt x="16978" y="1914"/>
                    <a:pt x="16950" y="1916"/>
                    <a:pt x="16922" y="1919"/>
                  </a:cubicBezTo>
                  <a:cubicBezTo>
                    <a:pt x="16675" y="1933"/>
                    <a:pt x="16454" y="2001"/>
                    <a:pt x="16248" y="2125"/>
                  </a:cubicBezTo>
                  <a:cubicBezTo>
                    <a:pt x="16042" y="2263"/>
                    <a:pt x="15849" y="2414"/>
                    <a:pt x="15670" y="2579"/>
                  </a:cubicBezTo>
                  <a:cubicBezTo>
                    <a:pt x="15340" y="2882"/>
                    <a:pt x="15064" y="3239"/>
                    <a:pt x="14789" y="3584"/>
                  </a:cubicBezTo>
                  <a:cubicBezTo>
                    <a:pt x="14061" y="4547"/>
                    <a:pt x="13510" y="5606"/>
                    <a:pt x="13056" y="6721"/>
                  </a:cubicBezTo>
                  <a:cubicBezTo>
                    <a:pt x="12643" y="7752"/>
                    <a:pt x="12313" y="8812"/>
                    <a:pt x="11983" y="9857"/>
                  </a:cubicBezTo>
                  <a:cubicBezTo>
                    <a:pt x="11707" y="10779"/>
                    <a:pt x="11432" y="11701"/>
                    <a:pt x="11116" y="12609"/>
                  </a:cubicBezTo>
                  <a:cubicBezTo>
                    <a:pt x="11020" y="12884"/>
                    <a:pt x="10924" y="13145"/>
                    <a:pt x="10841" y="13407"/>
                  </a:cubicBezTo>
                  <a:lnTo>
                    <a:pt x="10799" y="13407"/>
                  </a:lnTo>
                  <a:cubicBezTo>
                    <a:pt x="10827" y="13200"/>
                    <a:pt x="10854" y="12994"/>
                    <a:pt x="10869" y="12802"/>
                  </a:cubicBezTo>
                  <a:cubicBezTo>
                    <a:pt x="10992" y="11714"/>
                    <a:pt x="11075" y="10641"/>
                    <a:pt x="11089" y="9555"/>
                  </a:cubicBezTo>
                  <a:cubicBezTo>
                    <a:pt x="11116" y="8385"/>
                    <a:pt x="11034" y="7216"/>
                    <a:pt x="10799" y="6060"/>
                  </a:cubicBezTo>
                  <a:cubicBezTo>
                    <a:pt x="10579" y="5028"/>
                    <a:pt x="10318" y="3997"/>
                    <a:pt x="10029" y="2978"/>
                  </a:cubicBezTo>
                  <a:cubicBezTo>
                    <a:pt x="9906" y="2579"/>
                    <a:pt x="9754" y="2194"/>
                    <a:pt x="9589" y="1823"/>
                  </a:cubicBezTo>
                  <a:cubicBezTo>
                    <a:pt x="9438" y="1451"/>
                    <a:pt x="9245" y="1107"/>
                    <a:pt x="9025" y="790"/>
                  </a:cubicBezTo>
                  <a:cubicBezTo>
                    <a:pt x="8873" y="585"/>
                    <a:pt x="8708" y="392"/>
                    <a:pt x="8516" y="227"/>
                  </a:cubicBezTo>
                  <a:cubicBezTo>
                    <a:pt x="8333" y="77"/>
                    <a:pt x="8156" y="1"/>
                    <a:pt x="7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1"/>
            <p:cNvSpPr/>
            <p:nvPr/>
          </p:nvSpPr>
          <p:spPr>
            <a:xfrm>
              <a:off x="1844900" y="877800"/>
              <a:ext cx="158925" cy="170500"/>
            </a:xfrm>
            <a:custGeom>
              <a:avLst/>
              <a:gdLst/>
              <a:ahLst/>
              <a:cxnLst/>
              <a:rect l="l" t="t" r="r" b="b"/>
              <a:pathLst>
                <a:path w="6357" h="6820" extrusionOk="0">
                  <a:moveTo>
                    <a:pt x="4075" y="0"/>
                  </a:moveTo>
                  <a:cubicBezTo>
                    <a:pt x="4070" y="0"/>
                    <a:pt x="4065" y="1"/>
                    <a:pt x="4059" y="3"/>
                  </a:cubicBezTo>
                  <a:cubicBezTo>
                    <a:pt x="4017" y="17"/>
                    <a:pt x="3962" y="30"/>
                    <a:pt x="3922" y="58"/>
                  </a:cubicBezTo>
                  <a:cubicBezTo>
                    <a:pt x="3784" y="155"/>
                    <a:pt x="3646" y="250"/>
                    <a:pt x="3522" y="347"/>
                  </a:cubicBezTo>
                  <a:cubicBezTo>
                    <a:pt x="2986" y="746"/>
                    <a:pt x="2738" y="1283"/>
                    <a:pt x="2711" y="1943"/>
                  </a:cubicBezTo>
                  <a:lnTo>
                    <a:pt x="2711" y="2424"/>
                  </a:lnTo>
                  <a:cubicBezTo>
                    <a:pt x="2711" y="2466"/>
                    <a:pt x="2724" y="2521"/>
                    <a:pt x="2656" y="2534"/>
                  </a:cubicBezTo>
                  <a:cubicBezTo>
                    <a:pt x="2586" y="2466"/>
                    <a:pt x="2546" y="2383"/>
                    <a:pt x="2504" y="2301"/>
                  </a:cubicBezTo>
                  <a:cubicBezTo>
                    <a:pt x="2449" y="2204"/>
                    <a:pt x="2394" y="2108"/>
                    <a:pt x="2339" y="2026"/>
                  </a:cubicBezTo>
                  <a:cubicBezTo>
                    <a:pt x="2229" y="1846"/>
                    <a:pt x="2106" y="1695"/>
                    <a:pt x="1968" y="1558"/>
                  </a:cubicBezTo>
                  <a:cubicBezTo>
                    <a:pt x="1944" y="1534"/>
                    <a:pt x="1921" y="1500"/>
                    <a:pt x="1879" y="1500"/>
                  </a:cubicBezTo>
                  <a:cubicBezTo>
                    <a:pt x="1873" y="1500"/>
                    <a:pt x="1866" y="1501"/>
                    <a:pt x="1858" y="1503"/>
                  </a:cubicBezTo>
                  <a:cubicBezTo>
                    <a:pt x="1803" y="1530"/>
                    <a:pt x="1789" y="1571"/>
                    <a:pt x="1789" y="1626"/>
                  </a:cubicBezTo>
                  <a:lnTo>
                    <a:pt x="1789" y="1750"/>
                  </a:lnTo>
                  <a:cubicBezTo>
                    <a:pt x="1789" y="1998"/>
                    <a:pt x="1858" y="2218"/>
                    <a:pt x="1981" y="2424"/>
                  </a:cubicBezTo>
                  <a:cubicBezTo>
                    <a:pt x="2078" y="2589"/>
                    <a:pt x="2161" y="2754"/>
                    <a:pt x="2256" y="2919"/>
                  </a:cubicBezTo>
                  <a:cubicBezTo>
                    <a:pt x="2271" y="2947"/>
                    <a:pt x="2298" y="2989"/>
                    <a:pt x="2271" y="3044"/>
                  </a:cubicBezTo>
                  <a:cubicBezTo>
                    <a:pt x="2078" y="3044"/>
                    <a:pt x="1899" y="3057"/>
                    <a:pt x="1706" y="3071"/>
                  </a:cubicBezTo>
                  <a:cubicBezTo>
                    <a:pt x="1238" y="3099"/>
                    <a:pt x="881" y="3332"/>
                    <a:pt x="620" y="3732"/>
                  </a:cubicBezTo>
                  <a:cubicBezTo>
                    <a:pt x="565" y="3814"/>
                    <a:pt x="523" y="3910"/>
                    <a:pt x="482" y="3992"/>
                  </a:cubicBezTo>
                  <a:cubicBezTo>
                    <a:pt x="248" y="4502"/>
                    <a:pt x="138" y="5038"/>
                    <a:pt x="0" y="5561"/>
                  </a:cubicBezTo>
                  <a:lnTo>
                    <a:pt x="0" y="5588"/>
                  </a:lnTo>
                  <a:cubicBezTo>
                    <a:pt x="14" y="5603"/>
                    <a:pt x="14" y="5616"/>
                    <a:pt x="28" y="5616"/>
                  </a:cubicBezTo>
                  <a:cubicBezTo>
                    <a:pt x="35" y="5623"/>
                    <a:pt x="45" y="5627"/>
                    <a:pt x="54" y="5627"/>
                  </a:cubicBezTo>
                  <a:cubicBezTo>
                    <a:pt x="62" y="5627"/>
                    <a:pt x="69" y="5623"/>
                    <a:pt x="69" y="5616"/>
                  </a:cubicBezTo>
                  <a:cubicBezTo>
                    <a:pt x="97" y="5588"/>
                    <a:pt x="124" y="5548"/>
                    <a:pt x="152" y="5520"/>
                  </a:cubicBezTo>
                  <a:cubicBezTo>
                    <a:pt x="372" y="5148"/>
                    <a:pt x="675" y="4860"/>
                    <a:pt x="1046" y="4667"/>
                  </a:cubicBezTo>
                  <a:cubicBezTo>
                    <a:pt x="1183" y="4598"/>
                    <a:pt x="1321" y="4515"/>
                    <a:pt x="1445" y="4433"/>
                  </a:cubicBezTo>
                  <a:cubicBezTo>
                    <a:pt x="1623" y="4309"/>
                    <a:pt x="1816" y="4199"/>
                    <a:pt x="1954" y="4007"/>
                  </a:cubicBezTo>
                  <a:lnTo>
                    <a:pt x="1954" y="4007"/>
                  </a:lnTo>
                  <a:cubicBezTo>
                    <a:pt x="2009" y="4102"/>
                    <a:pt x="1954" y="4199"/>
                    <a:pt x="1926" y="4282"/>
                  </a:cubicBezTo>
                  <a:cubicBezTo>
                    <a:pt x="1803" y="4640"/>
                    <a:pt x="1761" y="4997"/>
                    <a:pt x="1789" y="5368"/>
                  </a:cubicBezTo>
                  <a:cubicBezTo>
                    <a:pt x="1803" y="5808"/>
                    <a:pt x="1899" y="6263"/>
                    <a:pt x="1954" y="6703"/>
                  </a:cubicBezTo>
                  <a:cubicBezTo>
                    <a:pt x="1954" y="6731"/>
                    <a:pt x="1968" y="6772"/>
                    <a:pt x="1981" y="6799"/>
                  </a:cubicBezTo>
                  <a:cubicBezTo>
                    <a:pt x="1988" y="6813"/>
                    <a:pt x="2006" y="6820"/>
                    <a:pt x="2023" y="6820"/>
                  </a:cubicBezTo>
                  <a:cubicBezTo>
                    <a:pt x="2040" y="6820"/>
                    <a:pt x="2057" y="6813"/>
                    <a:pt x="2064" y="6799"/>
                  </a:cubicBezTo>
                  <a:cubicBezTo>
                    <a:pt x="2091" y="6772"/>
                    <a:pt x="2106" y="6731"/>
                    <a:pt x="2119" y="6689"/>
                  </a:cubicBezTo>
                  <a:cubicBezTo>
                    <a:pt x="2188" y="6511"/>
                    <a:pt x="2284" y="6359"/>
                    <a:pt x="2408" y="6208"/>
                  </a:cubicBezTo>
                  <a:lnTo>
                    <a:pt x="2614" y="5960"/>
                  </a:lnTo>
                  <a:cubicBezTo>
                    <a:pt x="3041" y="5465"/>
                    <a:pt x="3289" y="4887"/>
                    <a:pt x="3316" y="4213"/>
                  </a:cubicBezTo>
                  <a:cubicBezTo>
                    <a:pt x="3316" y="4172"/>
                    <a:pt x="3302" y="4102"/>
                    <a:pt x="3344" y="4062"/>
                  </a:cubicBezTo>
                  <a:cubicBezTo>
                    <a:pt x="3371" y="4075"/>
                    <a:pt x="3384" y="4075"/>
                    <a:pt x="3384" y="4089"/>
                  </a:cubicBezTo>
                  <a:cubicBezTo>
                    <a:pt x="3481" y="4323"/>
                    <a:pt x="3646" y="4502"/>
                    <a:pt x="3839" y="4653"/>
                  </a:cubicBezTo>
                  <a:cubicBezTo>
                    <a:pt x="4224" y="4955"/>
                    <a:pt x="4623" y="5217"/>
                    <a:pt x="5050" y="5465"/>
                  </a:cubicBezTo>
                  <a:lnTo>
                    <a:pt x="5132" y="5506"/>
                  </a:lnTo>
                  <a:cubicBezTo>
                    <a:pt x="5157" y="5517"/>
                    <a:pt x="5180" y="5522"/>
                    <a:pt x="5200" y="5522"/>
                  </a:cubicBezTo>
                  <a:cubicBezTo>
                    <a:pt x="5259" y="5522"/>
                    <a:pt x="5297" y="5478"/>
                    <a:pt x="5297" y="5396"/>
                  </a:cubicBezTo>
                  <a:cubicBezTo>
                    <a:pt x="5283" y="5066"/>
                    <a:pt x="5255" y="4750"/>
                    <a:pt x="5132" y="4447"/>
                  </a:cubicBezTo>
                  <a:cubicBezTo>
                    <a:pt x="5008" y="4130"/>
                    <a:pt x="4843" y="3842"/>
                    <a:pt x="4623" y="3580"/>
                  </a:cubicBezTo>
                  <a:cubicBezTo>
                    <a:pt x="4499" y="3429"/>
                    <a:pt x="4362" y="3305"/>
                    <a:pt x="4224" y="3167"/>
                  </a:cubicBezTo>
                  <a:cubicBezTo>
                    <a:pt x="4210" y="3167"/>
                    <a:pt x="4197" y="3139"/>
                    <a:pt x="4197" y="3126"/>
                  </a:cubicBezTo>
                  <a:cubicBezTo>
                    <a:pt x="4197" y="3099"/>
                    <a:pt x="4224" y="3084"/>
                    <a:pt x="4252" y="3084"/>
                  </a:cubicBezTo>
                  <a:cubicBezTo>
                    <a:pt x="4582" y="3071"/>
                    <a:pt x="4857" y="2906"/>
                    <a:pt x="5118" y="2699"/>
                  </a:cubicBezTo>
                  <a:cubicBezTo>
                    <a:pt x="5448" y="2438"/>
                    <a:pt x="5793" y="2204"/>
                    <a:pt x="6164" y="1998"/>
                  </a:cubicBezTo>
                  <a:cubicBezTo>
                    <a:pt x="6219" y="1971"/>
                    <a:pt x="6274" y="1929"/>
                    <a:pt x="6315" y="1888"/>
                  </a:cubicBezTo>
                  <a:cubicBezTo>
                    <a:pt x="6343" y="1861"/>
                    <a:pt x="6356" y="1833"/>
                    <a:pt x="6343" y="1791"/>
                  </a:cubicBezTo>
                  <a:cubicBezTo>
                    <a:pt x="6329" y="1764"/>
                    <a:pt x="6301" y="1750"/>
                    <a:pt x="6260" y="1736"/>
                  </a:cubicBezTo>
                  <a:cubicBezTo>
                    <a:pt x="6246" y="1736"/>
                    <a:pt x="6219" y="1736"/>
                    <a:pt x="6191" y="1750"/>
                  </a:cubicBezTo>
                  <a:cubicBezTo>
                    <a:pt x="6076" y="1765"/>
                    <a:pt x="5962" y="1771"/>
                    <a:pt x="5849" y="1771"/>
                  </a:cubicBezTo>
                  <a:cubicBezTo>
                    <a:pt x="5652" y="1771"/>
                    <a:pt x="5457" y="1754"/>
                    <a:pt x="5255" y="1736"/>
                  </a:cubicBezTo>
                  <a:cubicBezTo>
                    <a:pt x="5201" y="1733"/>
                    <a:pt x="5148" y="1732"/>
                    <a:pt x="5094" y="1732"/>
                  </a:cubicBezTo>
                  <a:cubicBezTo>
                    <a:pt x="4658" y="1732"/>
                    <a:pt x="4244" y="1833"/>
                    <a:pt x="3852" y="2053"/>
                  </a:cubicBezTo>
                  <a:cubicBezTo>
                    <a:pt x="3811" y="2081"/>
                    <a:pt x="3756" y="2108"/>
                    <a:pt x="3701" y="2121"/>
                  </a:cubicBezTo>
                  <a:cubicBezTo>
                    <a:pt x="3694" y="2125"/>
                    <a:pt x="3687" y="2127"/>
                    <a:pt x="3680" y="2127"/>
                  </a:cubicBezTo>
                  <a:cubicBezTo>
                    <a:pt x="3661" y="2127"/>
                    <a:pt x="3646" y="2114"/>
                    <a:pt x="3646" y="2094"/>
                  </a:cubicBezTo>
                  <a:cubicBezTo>
                    <a:pt x="3632" y="2053"/>
                    <a:pt x="3632" y="1998"/>
                    <a:pt x="3632" y="1943"/>
                  </a:cubicBezTo>
                  <a:cubicBezTo>
                    <a:pt x="3646" y="1544"/>
                    <a:pt x="3729" y="1158"/>
                    <a:pt x="3894" y="787"/>
                  </a:cubicBezTo>
                  <a:cubicBezTo>
                    <a:pt x="3962" y="636"/>
                    <a:pt x="4032" y="485"/>
                    <a:pt x="4087" y="333"/>
                  </a:cubicBezTo>
                  <a:cubicBezTo>
                    <a:pt x="4127" y="250"/>
                    <a:pt x="4155" y="155"/>
                    <a:pt x="4142" y="58"/>
                  </a:cubicBezTo>
                  <a:cubicBezTo>
                    <a:pt x="4142" y="34"/>
                    <a:pt x="4110" y="0"/>
                    <a:pt x="4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1"/>
            <p:cNvSpPr/>
            <p:nvPr/>
          </p:nvSpPr>
          <p:spPr>
            <a:xfrm>
              <a:off x="2026150" y="831875"/>
              <a:ext cx="143125" cy="110700"/>
            </a:xfrm>
            <a:custGeom>
              <a:avLst/>
              <a:gdLst/>
              <a:ahLst/>
              <a:cxnLst/>
              <a:rect l="l" t="t" r="r" b="b"/>
              <a:pathLst>
                <a:path w="5725" h="4428" extrusionOk="0">
                  <a:moveTo>
                    <a:pt x="3902" y="0"/>
                  </a:moveTo>
                  <a:cubicBezTo>
                    <a:pt x="3886" y="0"/>
                    <a:pt x="3870" y="4"/>
                    <a:pt x="3853" y="10"/>
                  </a:cubicBezTo>
                  <a:cubicBezTo>
                    <a:pt x="3826" y="10"/>
                    <a:pt x="3784" y="24"/>
                    <a:pt x="3756" y="38"/>
                  </a:cubicBezTo>
                  <a:cubicBezTo>
                    <a:pt x="3523" y="134"/>
                    <a:pt x="3344" y="313"/>
                    <a:pt x="3206" y="533"/>
                  </a:cubicBezTo>
                  <a:cubicBezTo>
                    <a:pt x="3041" y="781"/>
                    <a:pt x="2918" y="1056"/>
                    <a:pt x="2821" y="1331"/>
                  </a:cubicBezTo>
                  <a:cubicBezTo>
                    <a:pt x="2793" y="1427"/>
                    <a:pt x="2766" y="1524"/>
                    <a:pt x="2697" y="1606"/>
                  </a:cubicBezTo>
                  <a:cubicBezTo>
                    <a:pt x="2601" y="1551"/>
                    <a:pt x="2491" y="1482"/>
                    <a:pt x="2395" y="1441"/>
                  </a:cubicBezTo>
                  <a:cubicBezTo>
                    <a:pt x="2188" y="1326"/>
                    <a:pt x="1986" y="1271"/>
                    <a:pt x="1789" y="1271"/>
                  </a:cubicBezTo>
                  <a:cubicBezTo>
                    <a:pt x="1514" y="1271"/>
                    <a:pt x="1248" y="1378"/>
                    <a:pt x="991" y="1579"/>
                  </a:cubicBezTo>
                  <a:cubicBezTo>
                    <a:pt x="675" y="1840"/>
                    <a:pt x="372" y="2115"/>
                    <a:pt x="97" y="2432"/>
                  </a:cubicBezTo>
                  <a:cubicBezTo>
                    <a:pt x="56" y="2473"/>
                    <a:pt x="28" y="2514"/>
                    <a:pt x="1" y="2555"/>
                  </a:cubicBezTo>
                  <a:lnTo>
                    <a:pt x="1" y="2597"/>
                  </a:lnTo>
                  <a:cubicBezTo>
                    <a:pt x="14" y="2610"/>
                    <a:pt x="42" y="2624"/>
                    <a:pt x="56" y="2638"/>
                  </a:cubicBezTo>
                  <a:cubicBezTo>
                    <a:pt x="83" y="2638"/>
                    <a:pt x="111" y="2638"/>
                    <a:pt x="139" y="2624"/>
                  </a:cubicBezTo>
                  <a:cubicBezTo>
                    <a:pt x="289" y="2569"/>
                    <a:pt x="454" y="2542"/>
                    <a:pt x="619" y="2514"/>
                  </a:cubicBezTo>
                  <a:cubicBezTo>
                    <a:pt x="1047" y="2445"/>
                    <a:pt x="1487" y="2377"/>
                    <a:pt x="1927" y="2280"/>
                  </a:cubicBezTo>
                  <a:cubicBezTo>
                    <a:pt x="1936" y="2275"/>
                    <a:pt x="1945" y="2274"/>
                    <a:pt x="1955" y="2274"/>
                  </a:cubicBezTo>
                  <a:cubicBezTo>
                    <a:pt x="1974" y="2274"/>
                    <a:pt x="1996" y="2280"/>
                    <a:pt x="2023" y="2280"/>
                  </a:cubicBezTo>
                  <a:cubicBezTo>
                    <a:pt x="2010" y="2267"/>
                    <a:pt x="2023" y="2252"/>
                    <a:pt x="2037" y="2252"/>
                  </a:cubicBezTo>
                  <a:cubicBezTo>
                    <a:pt x="2050" y="2252"/>
                    <a:pt x="2050" y="2267"/>
                    <a:pt x="2050" y="2267"/>
                  </a:cubicBezTo>
                  <a:cubicBezTo>
                    <a:pt x="2050" y="2283"/>
                    <a:pt x="2046" y="2289"/>
                    <a:pt x="2039" y="2289"/>
                  </a:cubicBezTo>
                  <a:cubicBezTo>
                    <a:pt x="2035" y="2289"/>
                    <a:pt x="2029" y="2286"/>
                    <a:pt x="2023" y="2280"/>
                  </a:cubicBezTo>
                  <a:cubicBezTo>
                    <a:pt x="2023" y="2362"/>
                    <a:pt x="1968" y="2390"/>
                    <a:pt x="1927" y="2417"/>
                  </a:cubicBezTo>
                  <a:cubicBezTo>
                    <a:pt x="1597" y="2693"/>
                    <a:pt x="1377" y="3023"/>
                    <a:pt x="1212" y="3422"/>
                  </a:cubicBezTo>
                  <a:cubicBezTo>
                    <a:pt x="1102" y="3683"/>
                    <a:pt x="1032" y="3958"/>
                    <a:pt x="950" y="4220"/>
                  </a:cubicBezTo>
                  <a:cubicBezTo>
                    <a:pt x="936" y="4261"/>
                    <a:pt x="936" y="4289"/>
                    <a:pt x="936" y="4330"/>
                  </a:cubicBezTo>
                  <a:cubicBezTo>
                    <a:pt x="922" y="4358"/>
                    <a:pt x="922" y="4399"/>
                    <a:pt x="964" y="4413"/>
                  </a:cubicBezTo>
                  <a:cubicBezTo>
                    <a:pt x="974" y="4423"/>
                    <a:pt x="985" y="4428"/>
                    <a:pt x="995" y="4428"/>
                  </a:cubicBezTo>
                  <a:cubicBezTo>
                    <a:pt x="1012" y="4428"/>
                    <a:pt x="1029" y="4416"/>
                    <a:pt x="1047" y="4399"/>
                  </a:cubicBezTo>
                  <a:cubicBezTo>
                    <a:pt x="1157" y="4316"/>
                    <a:pt x="1267" y="4220"/>
                    <a:pt x="1390" y="4138"/>
                  </a:cubicBezTo>
                  <a:cubicBezTo>
                    <a:pt x="1707" y="3918"/>
                    <a:pt x="1982" y="3628"/>
                    <a:pt x="2230" y="3325"/>
                  </a:cubicBezTo>
                  <a:cubicBezTo>
                    <a:pt x="2353" y="3175"/>
                    <a:pt x="2463" y="3010"/>
                    <a:pt x="2573" y="2845"/>
                  </a:cubicBezTo>
                  <a:cubicBezTo>
                    <a:pt x="2601" y="2803"/>
                    <a:pt x="2615" y="2748"/>
                    <a:pt x="2670" y="2748"/>
                  </a:cubicBezTo>
                  <a:cubicBezTo>
                    <a:pt x="2711" y="2830"/>
                    <a:pt x="2697" y="2913"/>
                    <a:pt x="2711" y="3010"/>
                  </a:cubicBezTo>
                  <a:cubicBezTo>
                    <a:pt x="2738" y="3518"/>
                    <a:pt x="3013" y="3903"/>
                    <a:pt x="3330" y="4261"/>
                  </a:cubicBezTo>
                  <a:cubicBezTo>
                    <a:pt x="3360" y="4291"/>
                    <a:pt x="3392" y="4305"/>
                    <a:pt x="3422" y="4305"/>
                  </a:cubicBezTo>
                  <a:cubicBezTo>
                    <a:pt x="3462" y="4305"/>
                    <a:pt x="3499" y="4280"/>
                    <a:pt x="3523" y="4234"/>
                  </a:cubicBezTo>
                  <a:cubicBezTo>
                    <a:pt x="3646" y="3931"/>
                    <a:pt x="3743" y="3628"/>
                    <a:pt x="3716" y="3285"/>
                  </a:cubicBezTo>
                  <a:cubicBezTo>
                    <a:pt x="3688" y="3050"/>
                    <a:pt x="3619" y="2830"/>
                    <a:pt x="3509" y="2610"/>
                  </a:cubicBezTo>
                  <a:cubicBezTo>
                    <a:pt x="3481" y="2542"/>
                    <a:pt x="3440" y="2473"/>
                    <a:pt x="3399" y="2390"/>
                  </a:cubicBezTo>
                  <a:cubicBezTo>
                    <a:pt x="3385" y="2362"/>
                    <a:pt x="3358" y="2335"/>
                    <a:pt x="3385" y="2307"/>
                  </a:cubicBezTo>
                  <a:cubicBezTo>
                    <a:pt x="3399" y="2294"/>
                    <a:pt x="3440" y="2280"/>
                    <a:pt x="3454" y="2280"/>
                  </a:cubicBezTo>
                  <a:cubicBezTo>
                    <a:pt x="3495" y="2294"/>
                    <a:pt x="3523" y="2294"/>
                    <a:pt x="3550" y="2294"/>
                  </a:cubicBezTo>
                  <a:cubicBezTo>
                    <a:pt x="3651" y="2313"/>
                    <a:pt x="3751" y="2322"/>
                    <a:pt x="3849" y="2322"/>
                  </a:cubicBezTo>
                  <a:cubicBezTo>
                    <a:pt x="4045" y="2322"/>
                    <a:pt x="4238" y="2285"/>
                    <a:pt x="4431" y="2212"/>
                  </a:cubicBezTo>
                  <a:cubicBezTo>
                    <a:pt x="4734" y="2115"/>
                    <a:pt x="5022" y="1977"/>
                    <a:pt x="5297" y="1799"/>
                  </a:cubicBezTo>
                  <a:cubicBezTo>
                    <a:pt x="5422" y="1730"/>
                    <a:pt x="5532" y="1647"/>
                    <a:pt x="5655" y="1564"/>
                  </a:cubicBezTo>
                  <a:cubicBezTo>
                    <a:pt x="5724" y="1496"/>
                    <a:pt x="5710" y="1414"/>
                    <a:pt x="5627" y="1386"/>
                  </a:cubicBezTo>
                  <a:cubicBezTo>
                    <a:pt x="5352" y="1276"/>
                    <a:pt x="5077" y="1179"/>
                    <a:pt x="4774" y="1152"/>
                  </a:cubicBezTo>
                  <a:cubicBezTo>
                    <a:pt x="4734" y="1150"/>
                    <a:pt x="4694" y="1149"/>
                    <a:pt x="4655" y="1149"/>
                  </a:cubicBezTo>
                  <a:cubicBezTo>
                    <a:pt x="4451" y="1149"/>
                    <a:pt x="4253" y="1177"/>
                    <a:pt x="4046" y="1234"/>
                  </a:cubicBezTo>
                  <a:cubicBezTo>
                    <a:pt x="3982" y="1255"/>
                    <a:pt x="3927" y="1285"/>
                    <a:pt x="3867" y="1285"/>
                  </a:cubicBezTo>
                  <a:cubicBezTo>
                    <a:pt x="3849" y="1285"/>
                    <a:pt x="3830" y="1282"/>
                    <a:pt x="3811" y="1276"/>
                  </a:cubicBezTo>
                  <a:cubicBezTo>
                    <a:pt x="3798" y="1262"/>
                    <a:pt x="3798" y="1249"/>
                    <a:pt x="3798" y="1234"/>
                  </a:cubicBezTo>
                  <a:cubicBezTo>
                    <a:pt x="3798" y="1152"/>
                    <a:pt x="3826" y="1097"/>
                    <a:pt x="3853" y="1028"/>
                  </a:cubicBezTo>
                  <a:cubicBezTo>
                    <a:pt x="3936" y="849"/>
                    <a:pt x="4004" y="656"/>
                    <a:pt x="4018" y="451"/>
                  </a:cubicBezTo>
                  <a:cubicBezTo>
                    <a:pt x="4031" y="326"/>
                    <a:pt x="4031" y="203"/>
                    <a:pt x="4004" y="93"/>
                  </a:cubicBezTo>
                  <a:cubicBezTo>
                    <a:pt x="3983" y="31"/>
                    <a:pt x="3947" y="0"/>
                    <a:pt x="3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1"/>
            <p:cNvSpPr/>
            <p:nvPr/>
          </p:nvSpPr>
          <p:spPr>
            <a:xfrm>
              <a:off x="2265550" y="874775"/>
              <a:ext cx="117650" cy="99775"/>
            </a:xfrm>
            <a:custGeom>
              <a:avLst/>
              <a:gdLst/>
              <a:ahLst/>
              <a:cxnLst/>
              <a:rect l="l" t="t" r="r" b="b"/>
              <a:pathLst>
                <a:path w="4706" h="3991" extrusionOk="0">
                  <a:moveTo>
                    <a:pt x="2504" y="0"/>
                  </a:moveTo>
                  <a:cubicBezTo>
                    <a:pt x="2462" y="0"/>
                    <a:pt x="2449" y="41"/>
                    <a:pt x="2435" y="69"/>
                  </a:cubicBezTo>
                  <a:cubicBezTo>
                    <a:pt x="2422" y="83"/>
                    <a:pt x="2422" y="96"/>
                    <a:pt x="2422" y="110"/>
                  </a:cubicBezTo>
                  <a:cubicBezTo>
                    <a:pt x="2380" y="358"/>
                    <a:pt x="2312" y="591"/>
                    <a:pt x="2229" y="826"/>
                  </a:cubicBezTo>
                  <a:cubicBezTo>
                    <a:pt x="2187" y="936"/>
                    <a:pt x="2174" y="1059"/>
                    <a:pt x="2147" y="1169"/>
                  </a:cubicBezTo>
                  <a:cubicBezTo>
                    <a:pt x="2132" y="1211"/>
                    <a:pt x="2147" y="1266"/>
                    <a:pt x="2105" y="1279"/>
                  </a:cubicBezTo>
                  <a:cubicBezTo>
                    <a:pt x="2050" y="1279"/>
                    <a:pt x="2022" y="1239"/>
                    <a:pt x="1982" y="1211"/>
                  </a:cubicBezTo>
                  <a:cubicBezTo>
                    <a:pt x="1857" y="1114"/>
                    <a:pt x="1720" y="1032"/>
                    <a:pt x="1582" y="963"/>
                  </a:cubicBezTo>
                  <a:cubicBezTo>
                    <a:pt x="1211" y="771"/>
                    <a:pt x="798" y="729"/>
                    <a:pt x="386" y="729"/>
                  </a:cubicBezTo>
                  <a:cubicBezTo>
                    <a:pt x="303" y="729"/>
                    <a:pt x="206" y="743"/>
                    <a:pt x="124" y="757"/>
                  </a:cubicBezTo>
                  <a:cubicBezTo>
                    <a:pt x="41" y="771"/>
                    <a:pt x="0" y="853"/>
                    <a:pt x="28" y="936"/>
                  </a:cubicBezTo>
                  <a:cubicBezTo>
                    <a:pt x="28" y="949"/>
                    <a:pt x="28" y="963"/>
                    <a:pt x="41" y="977"/>
                  </a:cubicBezTo>
                  <a:cubicBezTo>
                    <a:pt x="206" y="1321"/>
                    <a:pt x="426" y="1609"/>
                    <a:pt x="757" y="1789"/>
                  </a:cubicBezTo>
                  <a:cubicBezTo>
                    <a:pt x="977" y="1899"/>
                    <a:pt x="1197" y="1995"/>
                    <a:pt x="1431" y="2077"/>
                  </a:cubicBezTo>
                  <a:cubicBezTo>
                    <a:pt x="1582" y="2132"/>
                    <a:pt x="1582" y="2160"/>
                    <a:pt x="1486" y="2284"/>
                  </a:cubicBezTo>
                  <a:cubicBezTo>
                    <a:pt x="1389" y="2407"/>
                    <a:pt x="1307" y="2518"/>
                    <a:pt x="1211" y="2628"/>
                  </a:cubicBezTo>
                  <a:cubicBezTo>
                    <a:pt x="936" y="2972"/>
                    <a:pt x="812" y="3385"/>
                    <a:pt x="729" y="3811"/>
                  </a:cubicBezTo>
                  <a:cubicBezTo>
                    <a:pt x="716" y="3838"/>
                    <a:pt x="716" y="3866"/>
                    <a:pt x="716" y="3893"/>
                  </a:cubicBezTo>
                  <a:cubicBezTo>
                    <a:pt x="716" y="3946"/>
                    <a:pt x="755" y="3990"/>
                    <a:pt x="804" y="3990"/>
                  </a:cubicBezTo>
                  <a:cubicBezTo>
                    <a:pt x="820" y="3990"/>
                    <a:pt x="837" y="3986"/>
                    <a:pt x="853" y="3976"/>
                  </a:cubicBezTo>
                  <a:cubicBezTo>
                    <a:pt x="922" y="3948"/>
                    <a:pt x="1004" y="3908"/>
                    <a:pt x="1073" y="3866"/>
                  </a:cubicBezTo>
                  <a:cubicBezTo>
                    <a:pt x="1444" y="3605"/>
                    <a:pt x="1761" y="3275"/>
                    <a:pt x="2022" y="2890"/>
                  </a:cubicBezTo>
                  <a:cubicBezTo>
                    <a:pt x="2064" y="2820"/>
                    <a:pt x="2105" y="2738"/>
                    <a:pt x="2187" y="2669"/>
                  </a:cubicBezTo>
                  <a:cubicBezTo>
                    <a:pt x="2229" y="2683"/>
                    <a:pt x="2242" y="2724"/>
                    <a:pt x="2257" y="2765"/>
                  </a:cubicBezTo>
                  <a:cubicBezTo>
                    <a:pt x="2352" y="3040"/>
                    <a:pt x="2545" y="3247"/>
                    <a:pt x="2738" y="3426"/>
                  </a:cubicBezTo>
                  <a:cubicBezTo>
                    <a:pt x="2958" y="3632"/>
                    <a:pt x="3205" y="3756"/>
                    <a:pt x="3453" y="3921"/>
                  </a:cubicBezTo>
                  <a:cubicBezTo>
                    <a:pt x="3467" y="3935"/>
                    <a:pt x="3495" y="3948"/>
                    <a:pt x="3522" y="3948"/>
                  </a:cubicBezTo>
                  <a:cubicBezTo>
                    <a:pt x="3539" y="3954"/>
                    <a:pt x="3556" y="3957"/>
                    <a:pt x="3571" y="3957"/>
                  </a:cubicBezTo>
                  <a:cubicBezTo>
                    <a:pt x="3631" y="3957"/>
                    <a:pt x="3679" y="3915"/>
                    <a:pt x="3701" y="3838"/>
                  </a:cubicBezTo>
                  <a:cubicBezTo>
                    <a:pt x="3728" y="3756"/>
                    <a:pt x="3756" y="3660"/>
                    <a:pt x="3743" y="3563"/>
                  </a:cubicBezTo>
                  <a:cubicBezTo>
                    <a:pt x="3715" y="3398"/>
                    <a:pt x="3673" y="3233"/>
                    <a:pt x="3591" y="3082"/>
                  </a:cubicBezTo>
                  <a:cubicBezTo>
                    <a:pt x="3453" y="2862"/>
                    <a:pt x="3315" y="2642"/>
                    <a:pt x="3137" y="2462"/>
                  </a:cubicBezTo>
                  <a:cubicBezTo>
                    <a:pt x="3095" y="2422"/>
                    <a:pt x="3055" y="2367"/>
                    <a:pt x="3013" y="2325"/>
                  </a:cubicBezTo>
                  <a:lnTo>
                    <a:pt x="3013" y="2284"/>
                  </a:lnTo>
                  <a:cubicBezTo>
                    <a:pt x="3013" y="2270"/>
                    <a:pt x="3040" y="2257"/>
                    <a:pt x="3055" y="2257"/>
                  </a:cubicBezTo>
                  <a:cubicBezTo>
                    <a:pt x="3150" y="2257"/>
                    <a:pt x="3247" y="2257"/>
                    <a:pt x="3343" y="2242"/>
                  </a:cubicBezTo>
                  <a:cubicBezTo>
                    <a:pt x="3838" y="2202"/>
                    <a:pt x="4265" y="2009"/>
                    <a:pt x="4623" y="1651"/>
                  </a:cubicBezTo>
                  <a:cubicBezTo>
                    <a:pt x="4651" y="1624"/>
                    <a:pt x="4664" y="1596"/>
                    <a:pt x="4691" y="1569"/>
                  </a:cubicBezTo>
                  <a:cubicBezTo>
                    <a:pt x="4706" y="1541"/>
                    <a:pt x="4691" y="1486"/>
                    <a:pt x="4664" y="1459"/>
                  </a:cubicBezTo>
                  <a:cubicBezTo>
                    <a:pt x="4636" y="1444"/>
                    <a:pt x="4596" y="1431"/>
                    <a:pt x="4568" y="1431"/>
                  </a:cubicBezTo>
                  <a:cubicBezTo>
                    <a:pt x="4351" y="1401"/>
                    <a:pt x="4135" y="1375"/>
                    <a:pt x="3919" y="1375"/>
                  </a:cubicBezTo>
                  <a:cubicBezTo>
                    <a:pt x="3736" y="1375"/>
                    <a:pt x="3554" y="1394"/>
                    <a:pt x="3371" y="1444"/>
                  </a:cubicBezTo>
                  <a:cubicBezTo>
                    <a:pt x="3275" y="1486"/>
                    <a:pt x="3165" y="1499"/>
                    <a:pt x="3055" y="1527"/>
                  </a:cubicBezTo>
                  <a:cubicBezTo>
                    <a:pt x="3047" y="1530"/>
                    <a:pt x="3039" y="1531"/>
                    <a:pt x="3032" y="1531"/>
                  </a:cubicBezTo>
                  <a:cubicBezTo>
                    <a:pt x="2999" y="1531"/>
                    <a:pt x="2972" y="1506"/>
                    <a:pt x="2972" y="1472"/>
                  </a:cubicBezTo>
                  <a:cubicBezTo>
                    <a:pt x="2958" y="1046"/>
                    <a:pt x="2793" y="661"/>
                    <a:pt x="2655" y="276"/>
                  </a:cubicBezTo>
                  <a:cubicBezTo>
                    <a:pt x="2628" y="193"/>
                    <a:pt x="2587" y="110"/>
                    <a:pt x="2559" y="41"/>
                  </a:cubicBezTo>
                  <a:cubicBezTo>
                    <a:pt x="2545" y="28"/>
                    <a:pt x="2518" y="0"/>
                    <a:pt x="2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1"/>
            <p:cNvSpPr/>
            <p:nvPr/>
          </p:nvSpPr>
          <p:spPr>
            <a:xfrm>
              <a:off x="2281700" y="1088700"/>
              <a:ext cx="19975" cy="25025"/>
            </a:xfrm>
            <a:custGeom>
              <a:avLst/>
              <a:gdLst/>
              <a:ahLst/>
              <a:cxnLst/>
              <a:rect l="l" t="t" r="r" b="b"/>
              <a:pathLst>
                <a:path w="799" h="1001" extrusionOk="0">
                  <a:moveTo>
                    <a:pt x="633" y="1"/>
                  </a:moveTo>
                  <a:cubicBezTo>
                    <a:pt x="551" y="1"/>
                    <a:pt x="496" y="56"/>
                    <a:pt x="441" y="138"/>
                  </a:cubicBezTo>
                  <a:cubicBezTo>
                    <a:pt x="331" y="331"/>
                    <a:pt x="221" y="551"/>
                    <a:pt x="55" y="729"/>
                  </a:cubicBezTo>
                  <a:cubicBezTo>
                    <a:pt x="0" y="784"/>
                    <a:pt x="15" y="881"/>
                    <a:pt x="55" y="936"/>
                  </a:cubicBezTo>
                  <a:cubicBezTo>
                    <a:pt x="82" y="979"/>
                    <a:pt x="129" y="1001"/>
                    <a:pt x="181" y="1001"/>
                  </a:cubicBezTo>
                  <a:cubicBezTo>
                    <a:pt x="212" y="1001"/>
                    <a:pt x="245" y="993"/>
                    <a:pt x="276" y="977"/>
                  </a:cubicBezTo>
                  <a:cubicBezTo>
                    <a:pt x="331" y="950"/>
                    <a:pt x="372" y="909"/>
                    <a:pt x="400" y="854"/>
                  </a:cubicBezTo>
                  <a:cubicBezTo>
                    <a:pt x="523" y="674"/>
                    <a:pt x="633" y="482"/>
                    <a:pt x="743" y="289"/>
                  </a:cubicBezTo>
                  <a:cubicBezTo>
                    <a:pt x="758" y="262"/>
                    <a:pt x="771" y="234"/>
                    <a:pt x="785" y="193"/>
                  </a:cubicBezTo>
                  <a:cubicBezTo>
                    <a:pt x="798" y="111"/>
                    <a:pt x="730" y="1"/>
                    <a:pt x="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1958400" y="1106600"/>
              <a:ext cx="18950" cy="21650"/>
            </a:xfrm>
            <a:custGeom>
              <a:avLst/>
              <a:gdLst/>
              <a:ahLst/>
              <a:cxnLst/>
              <a:rect l="l" t="t" r="r" b="b"/>
              <a:pathLst>
                <a:path w="758" h="866" extrusionOk="0">
                  <a:moveTo>
                    <a:pt x="207" y="0"/>
                  </a:moveTo>
                  <a:cubicBezTo>
                    <a:pt x="138" y="0"/>
                    <a:pt x="83" y="13"/>
                    <a:pt x="55" y="68"/>
                  </a:cubicBezTo>
                  <a:cubicBezTo>
                    <a:pt x="14" y="123"/>
                    <a:pt x="0" y="193"/>
                    <a:pt x="28" y="234"/>
                  </a:cubicBezTo>
                  <a:lnTo>
                    <a:pt x="440" y="811"/>
                  </a:lnTo>
                  <a:cubicBezTo>
                    <a:pt x="469" y="848"/>
                    <a:pt x="510" y="865"/>
                    <a:pt x="552" y="865"/>
                  </a:cubicBezTo>
                  <a:cubicBezTo>
                    <a:pt x="590" y="865"/>
                    <a:pt x="628" y="852"/>
                    <a:pt x="660" y="826"/>
                  </a:cubicBezTo>
                  <a:cubicBezTo>
                    <a:pt x="730" y="771"/>
                    <a:pt x="757" y="688"/>
                    <a:pt x="702" y="606"/>
                  </a:cubicBezTo>
                  <a:cubicBezTo>
                    <a:pt x="578" y="413"/>
                    <a:pt x="440" y="234"/>
                    <a:pt x="303" y="55"/>
                  </a:cubicBezTo>
                  <a:cubicBezTo>
                    <a:pt x="275" y="28"/>
                    <a:pt x="235" y="13"/>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1"/>
            <p:cNvSpPr/>
            <p:nvPr/>
          </p:nvSpPr>
          <p:spPr>
            <a:xfrm>
              <a:off x="2259350" y="1070850"/>
              <a:ext cx="14475" cy="23050"/>
            </a:xfrm>
            <a:custGeom>
              <a:avLst/>
              <a:gdLst/>
              <a:ahLst/>
              <a:cxnLst/>
              <a:rect l="l" t="t" r="r" b="b"/>
              <a:pathLst>
                <a:path w="579" h="922" extrusionOk="0">
                  <a:moveTo>
                    <a:pt x="411" y="0"/>
                  </a:moveTo>
                  <a:cubicBezTo>
                    <a:pt x="355" y="0"/>
                    <a:pt x="305" y="27"/>
                    <a:pt x="276" y="95"/>
                  </a:cubicBezTo>
                  <a:cubicBezTo>
                    <a:pt x="179" y="288"/>
                    <a:pt x="97" y="495"/>
                    <a:pt x="14" y="700"/>
                  </a:cubicBezTo>
                  <a:cubicBezTo>
                    <a:pt x="1" y="715"/>
                    <a:pt x="1" y="728"/>
                    <a:pt x="1" y="742"/>
                  </a:cubicBezTo>
                  <a:cubicBezTo>
                    <a:pt x="1" y="811"/>
                    <a:pt x="28" y="880"/>
                    <a:pt x="97" y="907"/>
                  </a:cubicBezTo>
                  <a:cubicBezTo>
                    <a:pt x="116" y="917"/>
                    <a:pt x="135" y="922"/>
                    <a:pt x="154" y="922"/>
                  </a:cubicBezTo>
                  <a:cubicBezTo>
                    <a:pt x="189" y="922"/>
                    <a:pt x="221" y="906"/>
                    <a:pt x="248" y="880"/>
                  </a:cubicBezTo>
                  <a:cubicBezTo>
                    <a:pt x="289" y="852"/>
                    <a:pt x="331" y="797"/>
                    <a:pt x="358" y="742"/>
                  </a:cubicBezTo>
                  <a:cubicBezTo>
                    <a:pt x="413" y="605"/>
                    <a:pt x="469" y="467"/>
                    <a:pt x="537" y="330"/>
                  </a:cubicBezTo>
                  <a:cubicBezTo>
                    <a:pt x="551" y="288"/>
                    <a:pt x="564" y="247"/>
                    <a:pt x="564" y="219"/>
                  </a:cubicBezTo>
                  <a:cubicBezTo>
                    <a:pt x="579" y="123"/>
                    <a:pt x="551" y="54"/>
                    <a:pt x="482" y="13"/>
                  </a:cubicBezTo>
                  <a:cubicBezTo>
                    <a:pt x="458" y="5"/>
                    <a:pt x="434"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1"/>
            <p:cNvSpPr/>
            <p:nvPr/>
          </p:nvSpPr>
          <p:spPr>
            <a:xfrm>
              <a:off x="2068450" y="1204500"/>
              <a:ext cx="17525" cy="21225"/>
            </a:xfrm>
            <a:custGeom>
              <a:avLst/>
              <a:gdLst/>
              <a:ahLst/>
              <a:cxnLst/>
              <a:rect l="l" t="t" r="r" b="b"/>
              <a:pathLst>
                <a:path w="701" h="849" extrusionOk="0">
                  <a:moveTo>
                    <a:pt x="162" y="1"/>
                  </a:moveTo>
                  <a:cubicBezTo>
                    <a:pt x="133" y="1"/>
                    <a:pt x="106" y="8"/>
                    <a:pt x="83" y="19"/>
                  </a:cubicBezTo>
                  <a:cubicBezTo>
                    <a:pt x="28" y="46"/>
                    <a:pt x="1" y="129"/>
                    <a:pt x="1" y="197"/>
                  </a:cubicBezTo>
                  <a:cubicBezTo>
                    <a:pt x="15" y="239"/>
                    <a:pt x="28" y="280"/>
                    <a:pt x="56" y="307"/>
                  </a:cubicBezTo>
                  <a:cubicBezTo>
                    <a:pt x="152" y="459"/>
                    <a:pt x="263" y="610"/>
                    <a:pt x="373" y="762"/>
                  </a:cubicBezTo>
                  <a:cubicBezTo>
                    <a:pt x="400" y="803"/>
                    <a:pt x="441" y="830"/>
                    <a:pt x="483" y="844"/>
                  </a:cubicBezTo>
                  <a:cubicBezTo>
                    <a:pt x="493" y="847"/>
                    <a:pt x="504" y="848"/>
                    <a:pt x="514" y="848"/>
                  </a:cubicBezTo>
                  <a:cubicBezTo>
                    <a:pt x="613" y="848"/>
                    <a:pt x="700" y="737"/>
                    <a:pt x="675" y="637"/>
                  </a:cubicBezTo>
                  <a:cubicBezTo>
                    <a:pt x="661" y="597"/>
                    <a:pt x="648" y="555"/>
                    <a:pt x="620" y="527"/>
                  </a:cubicBezTo>
                  <a:lnTo>
                    <a:pt x="331" y="115"/>
                  </a:lnTo>
                  <a:cubicBezTo>
                    <a:pt x="318" y="87"/>
                    <a:pt x="290" y="60"/>
                    <a:pt x="276" y="46"/>
                  </a:cubicBezTo>
                  <a:cubicBezTo>
                    <a:pt x="244" y="14"/>
                    <a:pt x="202"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1"/>
            <p:cNvSpPr/>
            <p:nvPr/>
          </p:nvSpPr>
          <p:spPr>
            <a:xfrm>
              <a:off x="2140000" y="1123350"/>
              <a:ext cx="10000" cy="22125"/>
            </a:xfrm>
            <a:custGeom>
              <a:avLst/>
              <a:gdLst/>
              <a:ahLst/>
              <a:cxnLst/>
              <a:rect l="l" t="t" r="r" b="b"/>
              <a:pathLst>
                <a:path w="400" h="885" extrusionOk="0">
                  <a:moveTo>
                    <a:pt x="160" y="0"/>
                  </a:moveTo>
                  <a:cubicBezTo>
                    <a:pt x="148" y="0"/>
                    <a:pt x="136" y="2"/>
                    <a:pt x="125" y="4"/>
                  </a:cubicBezTo>
                  <a:cubicBezTo>
                    <a:pt x="70" y="18"/>
                    <a:pt x="28" y="59"/>
                    <a:pt x="15" y="114"/>
                  </a:cubicBezTo>
                  <a:cubicBezTo>
                    <a:pt x="0" y="156"/>
                    <a:pt x="0" y="183"/>
                    <a:pt x="0" y="224"/>
                  </a:cubicBezTo>
                  <a:cubicBezTo>
                    <a:pt x="28" y="389"/>
                    <a:pt x="42" y="554"/>
                    <a:pt x="70" y="719"/>
                  </a:cubicBezTo>
                  <a:cubicBezTo>
                    <a:pt x="83" y="829"/>
                    <a:pt x="138" y="884"/>
                    <a:pt x="220" y="884"/>
                  </a:cubicBezTo>
                  <a:cubicBezTo>
                    <a:pt x="303" y="884"/>
                    <a:pt x="385" y="816"/>
                    <a:pt x="400" y="692"/>
                  </a:cubicBezTo>
                  <a:lnTo>
                    <a:pt x="400" y="609"/>
                  </a:lnTo>
                  <a:cubicBezTo>
                    <a:pt x="385" y="472"/>
                    <a:pt x="358" y="334"/>
                    <a:pt x="345" y="183"/>
                  </a:cubicBezTo>
                  <a:cubicBezTo>
                    <a:pt x="330" y="141"/>
                    <a:pt x="317" y="101"/>
                    <a:pt x="303" y="73"/>
                  </a:cubicBezTo>
                  <a:cubicBezTo>
                    <a:pt x="280" y="27"/>
                    <a:pt x="219"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1"/>
            <p:cNvSpPr/>
            <p:nvPr/>
          </p:nvSpPr>
          <p:spPr>
            <a:xfrm>
              <a:off x="2113850" y="1008850"/>
              <a:ext cx="10025" cy="22150"/>
            </a:xfrm>
            <a:custGeom>
              <a:avLst/>
              <a:gdLst/>
              <a:ahLst/>
              <a:cxnLst/>
              <a:rect l="l" t="t" r="r" b="b"/>
              <a:pathLst>
                <a:path w="401" h="886" extrusionOk="0">
                  <a:moveTo>
                    <a:pt x="180" y="0"/>
                  </a:moveTo>
                  <a:cubicBezTo>
                    <a:pt x="170" y="0"/>
                    <a:pt x="161" y="1"/>
                    <a:pt x="153" y="3"/>
                  </a:cubicBezTo>
                  <a:cubicBezTo>
                    <a:pt x="70" y="3"/>
                    <a:pt x="15" y="71"/>
                    <a:pt x="1" y="154"/>
                  </a:cubicBezTo>
                  <a:cubicBezTo>
                    <a:pt x="1" y="361"/>
                    <a:pt x="28" y="566"/>
                    <a:pt x="70" y="773"/>
                  </a:cubicBezTo>
                  <a:cubicBezTo>
                    <a:pt x="82" y="846"/>
                    <a:pt x="136" y="886"/>
                    <a:pt x="205" y="886"/>
                  </a:cubicBezTo>
                  <a:cubicBezTo>
                    <a:pt x="215" y="886"/>
                    <a:pt x="225" y="885"/>
                    <a:pt x="235" y="883"/>
                  </a:cubicBezTo>
                  <a:cubicBezTo>
                    <a:pt x="318" y="883"/>
                    <a:pt x="373" y="814"/>
                    <a:pt x="400" y="649"/>
                  </a:cubicBezTo>
                  <a:cubicBezTo>
                    <a:pt x="373" y="511"/>
                    <a:pt x="358" y="306"/>
                    <a:pt x="318" y="113"/>
                  </a:cubicBezTo>
                  <a:cubicBezTo>
                    <a:pt x="305" y="41"/>
                    <a:pt x="241"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1"/>
            <p:cNvSpPr/>
            <p:nvPr/>
          </p:nvSpPr>
          <p:spPr>
            <a:xfrm>
              <a:off x="2203975" y="1159400"/>
              <a:ext cx="14475" cy="19225"/>
            </a:xfrm>
            <a:custGeom>
              <a:avLst/>
              <a:gdLst/>
              <a:ahLst/>
              <a:cxnLst/>
              <a:rect l="l" t="t" r="r" b="b"/>
              <a:pathLst>
                <a:path w="579" h="769" extrusionOk="0">
                  <a:moveTo>
                    <a:pt x="400" y="0"/>
                  </a:moveTo>
                  <a:cubicBezTo>
                    <a:pt x="353" y="0"/>
                    <a:pt x="307" y="22"/>
                    <a:pt x="275" y="62"/>
                  </a:cubicBezTo>
                  <a:cubicBezTo>
                    <a:pt x="152" y="213"/>
                    <a:pt x="83" y="378"/>
                    <a:pt x="14" y="530"/>
                  </a:cubicBezTo>
                  <a:cubicBezTo>
                    <a:pt x="0" y="640"/>
                    <a:pt x="28" y="708"/>
                    <a:pt x="97" y="750"/>
                  </a:cubicBezTo>
                  <a:cubicBezTo>
                    <a:pt x="118" y="762"/>
                    <a:pt x="142" y="768"/>
                    <a:pt x="166" y="768"/>
                  </a:cubicBezTo>
                  <a:cubicBezTo>
                    <a:pt x="220" y="768"/>
                    <a:pt x="275" y="738"/>
                    <a:pt x="303" y="680"/>
                  </a:cubicBezTo>
                  <a:cubicBezTo>
                    <a:pt x="385" y="543"/>
                    <a:pt x="468" y="392"/>
                    <a:pt x="537" y="240"/>
                  </a:cubicBezTo>
                  <a:cubicBezTo>
                    <a:pt x="578" y="158"/>
                    <a:pt x="550" y="75"/>
                    <a:pt x="495" y="34"/>
                  </a:cubicBezTo>
                  <a:cubicBezTo>
                    <a:pt x="467" y="11"/>
                    <a:pt x="433"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1"/>
            <p:cNvSpPr/>
            <p:nvPr/>
          </p:nvSpPr>
          <p:spPr>
            <a:xfrm>
              <a:off x="2321950" y="1020875"/>
              <a:ext cx="13100" cy="17975"/>
            </a:xfrm>
            <a:custGeom>
              <a:avLst/>
              <a:gdLst/>
              <a:ahLst/>
              <a:cxnLst/>
              <a:rect l="l" t="t" r="r" b="b"/>
              <a:pathLst>
                <a:path w="524" h="719" extrusionOk="0">
                  <a:moveTo>
                    <a:pt x="344" y="0"/>
                  </a:moveTo>
                  <a:cubicBezTo>
                    <a:pt x="300" y="0"/>
                    <a:pt x="260" y="16"/>
                    <a:pt x="234" y="58"/>
                  </a:cubicBezTo>
                  <a:cubicBezTo>
                    <a:pt x="138" y="210"/>
                    <a:pt x="56" y="361"/>
                    <a:pt x="14" y="540"/>
                  </a:cubicBezTo>
                  <a:cubicBezTo>
                    <a:pt x="1" y="608"/>
                    <a:pt x="56" y="678"/>
                    <a:pt x="111" y="705"/>
                  </a:cubicBezTo>
                  <a:cubicBezTo>
                    <a:pt x="133" y="714"/>
                    <a:pt x="156" y="719"/>
                    <a:pt x="178" y="719"/>
                  </a:cubicBezTo>
                  <a:cubicBezTo>
                    <a:pt x="222" y="719"/>
                    <a:pt x="262" y="700"/>
                    <a:pt x="289" y="663"/>
                  </a:cubicBezTo>
                  <a:cubicBezTo>
                    <a:pt x="303" y="650"/>
                    <a:pt x="317" y="623"/>
                    <a:pt x="331" y="608"/>
                  </a:cubicBezTo>
                  <a:cubicBezTo>
                    <a:pt x="399" y="485"/>
                    <a:pt x="454" y="361"/>
                    <a:pt x="496" y="278"/>
                  </a:cubicBezTo>
                  <a:cubicBezTo>
                    <a:pt x="523" y="140"/>
                    <a:pt x="496" y="58"/>
                    <a:pt x="427" y="17"/>
                  </a:cubicBezTo>
                  <a:cubicBezTo>
                    <a:pt x="400" y="7"/>
                    <a:pt x="37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1"/>
            <p:cNvSpPr/>
            <p:nvPr/>
          </p:nvSpPr>
          <p:spPr>
            <a:xfrm>
              <a:off x="2093225" y="1048675"/>
              <a:ext cx="9325" cy="16375"/>
            </a:xfrm>
            <a:custGeom>
              <a:avLst/>
              <a:gdLst/>
              <a:ahLst/>
              <a:cxnLst/>
              <a:rect l="l" t="t" r="r" b="b"/>
              <a:pathLst>
                <a:path w="373" h="655" extrusionOk="0">
                  <a:moveTo>
                    <a:pt x="164" y="1"/>
                  </a:moveTo>
                  <a:cubicBezTo>
                    <a:pt x="150" y="1"/>
                    <a:pt x="137" y="3"/>
                    <a:pt x="125" y="6"/>
                  </a:cubicBezTo>
                  <a:cubicBezTo>
                    <a:pt x="55" y="33"/>
                    <a:pt x="0" y="74"/>
                    <a:pt x="0" y="143"/>
                  </a:cubicBezTo>
                  <a:cubicBezTo>
                    <a:pt x="0" y="294"/>
                    <a:pt x="14" y="432"/>
                    <a:pt x="70" y="569"/>
                  </a:cubicBezTo>
                  <a:cubicBezTo>
                    <a:pt x="93" y="617"/>
                    <a:pt x="158" y="655"/>
                    <a:pt x="211" y="655"/>
                  </a:cubicBezTo>
                  <a:cubicBezTo>
                    <a:pt x="219" y="655"/>
                    <a:pt x="227" y="654"/>
                    <a:pt x="235" y="652"/>
                  </a:cubicBezTo>
                  <a:cubicBezTo>
                    <a:pt x="303" y="624"/>
                    <a:pt x="358" y="584"/>
                    <a:pt x="372" y="474"/>
                  </a:cubicBezTo>
                  <a:cubicBezTo>
                    <a:pt x="372" y="364"/>
                    <a:pt x="358" y="212"/>
                    <a:pt x="290" y="74"/>
                  </a:cubicBezTo>
                  <a:cubicBezTo>
                    <a:pt x="257" y="21"/>
                    <a:pt x="209"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1"/>
            <p:cNvSpPr/>
            <p:nvPr/>
          </p:nvSpPr>
          <p:spPr>
            <a:xfrm>
              <a:off x="2030300" y="1135550"/>
              <a:ext cx="12025" cy="14400"/>
            </a:xfrm>
            <a:custGeom>
              <a:avLst/>
              <a:gdLst/>
              <a:ahLst/>
              <a:cxnLst/>
              <a:rect l="l" t="t" r="r" b="b"/>
              <a:pathLst>
                <a:path w="481" h="576" extrusionOk="0">
                  <a:moveTo>
                    <a:pt x="181" y="0"/>
                  </a:moveTo>
                  <a:cubicBezTo>
                    <a:pt x="141" y="0"/>
                    <a:pt x="100" y="15"/>
                    <a:pt x="68" y="39"/>
                  </a:cubicBezTo>
                  <a:cubicBezTo>
                    <a:pt x="28" y="80"/>
                    <a:pt x="0" y="163"/>
                    <a:pt x="13" y="218"/>
                  </a:cubicBezTo>
                  <a:cubicBezTo>
                    <a:pt x="55" y="341"/>
                    <a:pt x="123" y="438"/>
                    <a:pt x="220" y="534"/>
                  </a:cubicBezTo>
                  <a:cubicBezTo>
                    <a:pt x="246" y="561"/>
                    <a:pt x="278" y="576"/>
                    <a:pt x="313" y="576"/>
                  </a:cubicBezTo>
                  <a:cubicBezTo>
                    <a:pt x="332" y="576"/>
                    <a:pt x="351" y="571"/>
                    <a:pt x="371" y="561"/>
                  </a:cubicBezTo>
                  <a:cubicBezTo>
                    <a:pt x="440" y="534"/>
                    <a:pt x="468" y="493"/>
                    <a:pt x="481" y="424"/>
                  </a:cubicBezTo>
                  <a:lnTo>
                    <a:pt x="481" y="383"/>
                  </a:lnTo>
                  <a:cubicBezTo>
                    <a:pt x="440" y="245"/>
                    <a:pt x="371" y="121"/>
                    <a:pt x="261" y="25"/>
                  </a:cubicBezTo>
                  <a:cubicBezTo>
                    <a:pt x="238" y="8"/>
                    <a:pt x="210"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1"/>
            <p:cNvSpPr/>
            <p:nvPr/>
          </p:nvSpPr>
          <p:spPr>
            <a:xfrm>
              <a:off x="1983150" y="1046800"/>
              <a:ext cx="11400" cy="13525"/>
            </a:xfrm>
            <a:custGeom>
              <a:avLst/>
              <a:gdLst/>
              <a:ahLst/>
              <a:cxnLst/>
              <a:rect l="l" t="t" r="r" b="b"/>
              <a:pathLst>
                <a:path w="456" h="541" extrusionOk="0">
                  <a:moveTo>
                    <a:pt x="170" y="0"/>
                  </a:moveTo>
                  <a:cubicBezTo>
                    <a:pt x="90" y="0"/>
                    <a:pt x="11" y="67"/>
                    <a:pt x="1" y="149"/>
                  </a:cubicBezTo>
                  <a:cubicBezTo>
                    <a:pt x="1" y="273"/>
                    <a:pt x="138" y="507"/>
                    <a:pt x="248" y="534"/>
                  </a:cubicBezTo>
                  <a:cubicBezTo>
                    <a:pt x="263" y="538"/>
                    <a:pt x="278" y="540"/>
                    <a:pt x="292" y="540"/>
                  </a:cubicBezTo>
                  <a:cubicBezTo>
                    <a:pt x="372" y="540"/>
                    <a:pt x="443" y="479"/>
                    <a:pt x="455" y="397"/>
                  </a:cubicBezTo>
                  <a:lnTo>
                    <a:pt x="455" y="356"/>
                  </a:lnTo>
                  <a:cubicBezTo>
                    <a:pt x="413" y="218"/>
                    <a:pt x="345" y="108"/>
                    <a:pt x="248" y="26"/>
                  </a:cubicBezTo>
                  <a:cubicBezTo>
                    <a:pt x="224" y="8"/>
                    <a:pt x="197"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11"/>
          <p:cNvSpPr/>
          <p:nvPr/>
        </p:nvSpPr>
        <p:spPr>
          <a:xfrm>
            <a:off x="7075975" y="-529701"/>
            <a:ext cx="3918381" cy="869757"/>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1"/>
          <p:cNvSpPr/>
          <p:nvPr/>
        </p:nvSpPr>
        <p:spPr>
          <a:xfrm>
            <a:off x="-183753" y="2468195"/>
            <a:ext cx="389663" cy="207064"/>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11"/>
          <p:cNvGrpSpPr/>
          <p:nvPr/>
        </p:nvGrpSpPr>
        <p:grpSpPr>
          <a:xfrm>
            <a:off x="8343889" y="4467564"/>
            <a:ext cx="1200748" cy="1182769"/>
            <a:chOff x="960250" y="302050"/>
            <a:chExt cx="721300" cy="710500"/>
          </a:xfrm>
        </p:grpSpPr>
        <p:sp>
          <p:nvSpPr>
            <p:cNvPr id="1359" name="Google Shape;1359;p11"/>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1"/>
            <p:cNvSpPr/>
            <p:nvPr/>
          </p:nvSpPr>
          <p:spPr>
            <a:xfrm>
              <a:off x="960250" y="305500"/>
              <a:ext cx="721300" cy="707050"/>
            </a:xfrm>
            <a:custGeom>
              <a:avLst/>
              <a:gdLst/>
              <a:ahLst/>
              <a:cxnLst/>
              <a:rect l="l" t="t" r="r" b="b"/>
              <a:pathLst>
                <a:path w="28852" h="28282" extrusionOk="0">
                  <a:moveTo>
                    <a:pt x="9750" y="1"/>
                  </a:moveTo>
                  <a:cubicBezTo>
                    <a:pt x="9632" y="1"/>
                    <a:pt x="9501" y="114"/>
                    <a:pt x="9370" y="167"/>
                  </a:cubicBezTo>
                  <a:cubicBezTo>
                    <a:pt x="9439" y="277"/>
                    <a:pt x="9494" y="401"/>
                    <a:pt x="9563" y="511"/>
                  </a:cubicBezTo>
                  <a:cubicBezTo>
                    <a:pt x="9796" y="841"/>
                    <a:pt x="10113" y="1144"/>
                    <a:pt x="10251" y="1515"/>
                  </a:cubicBezTo>
                  <a:cubicBezTo>
                    <a:pt x="10609" y="2492"/>
                    <a:pt x="10870" y="3496"/>
                    <a:pt x="11187" y="4473"/>
                  </a:cubicBezTo>
                  <a:cubicBezTo>
                    <a:pt x="11585" y="5697"/>
                    <a:pt x="11984" y="6936"/>
                    <a:pt x="12452" y="8133"/>
                  </a:cubicBezTo>
                  <a:cubicBezTo>
                    <a:pt x="12700" y="8752"/>
                    <a:pt x="13113" y="9289"/>
                    <a:pt x="13456" y="9894"/>
                  </a:cubicBezTo>
                  <a:cubicBezTo>
                    <a:pt x="13333" y="9839"/>
                    <a:pt x="13208" y="9797"/>
                    <a:pt x="13098" y="9756"/>
                  </a:cubicBezTo>
                  <a:cubicBezTo>
                    <a:pt x="12287" y="9481"/>
                    <a:pt x="11502" y="9151"/>
                    <a:pt x="10677" y="8958"/>
                  </a:cubicBezTo>
                  <a:cubicBezTo>
                    <a:pt x="9645" y="8711"/>
                    <a:pt x="8627" y="8580"/>
                    <a:pt x="7622" y="8580"/>
                  </a:cubicBezTo>
                  <a:cubicBezTo>
                    <a:pt x="5893" y="8580"/>
                    <a:pt x="4205" y="8967"/>
                    <a:pt x="2560" y="9811"/>
                  </a:cubicBezTo>
                  <a:cubicBezTo>
                    <a:pt x="1914" y="10142"/>
                    <a:pt x="1267" y="10472"/>
                    <a:pt x="634" y="10815"/>
                  </a:cubicBezTo>
                  <a:cubicBezTo>
                    <a:pt x="56" y="11105"/>
                    <a:pt x="1" y="11490"/>
                    <a:pt x="510" y="11861"/>
                  </a:cubicBezTo>
                  <a:cubicBezTo>
                    <a:pt x="1804" y="12811"/>
                    <a:pt x="3083" y="13774"/>
                    <a:pt x="4431" y="14640"/>
                  </a:cubicBezTo>
                  <a:cubicBezTo>
                    <a:pt x="6041" y="15686"/>
                    <a:pt x="7775" y="16456"/>
                    <a:pt x="9673" y="16800"/>
                  </a:cubicBezTo>
                  <a:cubicBezTo>
                    <a:pt x="10237" y="16896"/>
                    <a:pt x="10801" y="16966"/>
                    <a:pt x="11352" y="17048"/>
                  </a:cubicBezTo>
                  <a:cubicBezTo>
                    <a:pt x="11297" y="17144"/>
                    <a:pt x="11214" y="17158"/>
                    <a:pt x="11145" y="17186"/>
                  </a:cubicBezTo>
                  <a:cubicBezTo>
                    <a:pt x="8586" y="18217"/>
                    <a:pt x="6729" y="19965"/>
                    <a:pt x="5766" y="22564"/>
                  </a:cubicBezTo>
                  <a:cubicBezTo>
                    <a:pt x="5353" y="23707"/>
                    <a:pt x="5064" y="24890"/>
                    <a:pt x="4761" y="26059"/>
                  </a:cubicBezTo>
                  <a:cubicBezTo>
                    <a:pt x="4610" y="26637"/>
                    <a:pt x="4541" y="27229"/>
                    <a:pt x="4473" y="27820"/>
                  </a:cubicBezTo>
                  <a:cubicBezTo>
                    <a:pt x="4458" y="27972"/>
                    <a:pt x="4596" y="28192"/>
                    <a:pt x="4734" y="28275"/>
                  </a:cubicBezTo>
                  <a:cubicBezTo>
                    <a:pt x="4743" y="28279"/>
                    <a:pt x="4754" y="28281"/>
                    <a:pt x="4767" y="28281"/>
                  </a:cubicBezTo>
                  <a:cubicBezTo>
                    <a:pt x="4865" y="28281"/>
                    <a:pt x="5050" y="28152"/>
                    <a:pt x="5161" y="28054"/>
                  </a:cubicBezTo>
                  <a:cubicBezTo>
                    <a:pt x="5366" y="27862"/>
                    <a:pt x="5546" y="27600"/>
                    <a:pt x="5752" y="27394"/>
                  </a:cubicBezTo>
                  <a:cubicBezTo>
                    <a:pt x="7676" y="25483"/>
                    <a:pt x="9988" y="24587"/>
                    <a:pt x="12673" y="24587"/>
                  </a:cubicBezTo>
                  <a:cubicBezTo>
                    <a:pt x="12714" y="24587"/>
                    <a:pt x="12755" y="24587"/>
                    <a:pt x="12796" y="24587"/>
                  </a:cubicBezTo>
                  <a:cubicBezTo>
                    <a:pt x="13044" y="24591"/>
                    <a:pt x="13294" y="24592"/>
                    <a:pt x="13544" y="24592"/>
                  </a:cubicBezTo>
                  <a:cubicBezTo>
                    <a:pt x="14303" y="24592"/>
                    <a:pt x="15067" y="24577"/>
                    <a:pt x="15822" y="24546"/>
                  </a:cubicBezTo>
                  <a:cubicBezTo>
                    <a:pt x="17708" y="24463"/>
                    <a:pt x="19399" y="23844"/>
                    <a:pt x="20830" y="22619"/>
                  </a:cubicBezTo>
                  <a:cubicBezTo>
                    <a:pt x="21753" y="21822"/>
                    <a:pt x="22633" y="20983"/>
                    <a:pt x="23499" y="20130"/>
                  </a:cubicBezTo>
                  <a:cubicBezTo>
                    <a:pt x="24985" y="18644"/>
                    <a:pt x="26388" y="17076"/>
                    <a:pt x="28535" y="16511"/>
                  </a:cubicBezTo>
                  <a:cubicBezTo>
                    <a:pt x="28672" y="16483"/>
                    <a:pt x="28852" y="16278"/>
                    <a:pt x="28852" y="16153"/>
                  </a:cubicBezTo>
                  <a:cubicBezTo>
                    <a:pt x="28852" y="16016"/>
                    <a:pt x="28686" y="15851"/>
                    <a:pt x="28549" y="15768"/>
                  </a:cubicBezTo>
                  <a:cubicBezTo>
                    <a:pt x="28136" y="15520"/>
                    <a:pt x="27696" y="15328"/>
                    <a:pt x="27296" y="15080"/>
                  </a:cubicBezTo>
                  <a:cubicBezTo>
                    <a:pt x="25838" y="14214"/>
                    <a:pt x="24917" y="12866"/>
                    <a:pt x="24146" y="11407"/>
                  </a:cubicBezTo>
                  <a:cubicBezTo>
                    <a:pt x="23514" y="10182"/>
                    <a:pt x="22921" y="8931"/>
                    <a:pt x="22275" y="7706"/>
                  </a:cubicBezTo>
                  <a:cubicBezTo>
                    <a:pt x="21876" y="6977"/>
                    <a:pt x="21463" y="6234"/>
                    <a:pt x="20955" y="5560"/>
                  </a:cubicBezTo>
                  <a:cubicBezTo>
                    <a:pt x="18698" y="2616"/>
                    <a:pt x="15712" y="855"/>
                    <a:pt x="12040" y="304"/>
                  </a:cubicBezTo>
                  <a:cubicBezTo>
                    <a:pt x="11282" y="194"/>
                    <a:pt x="10526" y="84"/>
                    <a:pt x="9769" y="2"/>
                  </a:cubicBezTo>
                  <a:cubicBezTo>
                    <a:pt x="9763" y="1"/>
                    <a:pt x="9756" y="1"/>
                    <a:pt x="9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1"/>
            <p:cNvSpPr/>
            <p:nvPr/>
          </p:nvSpPr>
          <p:spPr>
            <a:xfrm>
              <a:off x="961300" y="563475"/>
              <a:ext cx="49200" cy="51600"/>
            </a:xfrm>
            <a:custGeom>
              <a:avLst/>
              <a:gdLst/>
              <a:ahLst/>
              <a:cxnLst/>
              <a:rect l="l" t="t" r="r" b="b"/>
              <a:pathLst>
                <a:path w="1968" h="2064" extrusionOk="0">
                  <a:moveTo>
                    <a:pt x="1569" y="1"/>
                  </a:moveTo>
                  <a:lnTo>
                    <a:pt x="1569" y="1"/>
                  </a:lnTo>
                  <a:cubicBezTo>
                    <a:pt x="1101" y="249"/>
                    <a:pt x="634" y="496"/>
                    <a:pt x="151" y="744"/>
                  </a:cubicBezTo>
                  <a:cubicBezTo>
                    <a:pt x="96" y="896"/>
                    <a:pt x="41" y="1033"/>
                    <a:pt x="1" y="1184"/>
                  </a:cubicBezTo>
                  <a:cubicBezTo>
                    <a:pt x="289" y="1474"/>
                    <a:pt x="592" y="1762"/>
                    <a:pt x="894" y="2037"/>
                  </a:cubicBezTo>
                  <a:cubicBezTo>
                    <a:pt x="913" y="2056"/>
                    <a:pt x="951" y="2063"/>
                    <a:pt x="993" y="2063"/>
                  </a:cubicBezTo>
                  <a:cubicBezTo>
                    <a:pt x="1043" y="2063"/>
                    <a:pt x="1099" y="2052"/>
                    <a:pt x="1129" y="2037"/>
                  </a:cubicBezTo>
                  <a:cubicBezTo>
                    <a:pt x="1720" y="1707"/>
                    <a:pt x="1968" y="634"/>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1"/>
            <p:cNvSpPr/>
            <p:nvPr/>
          </p:nvSpPr>
          <p:spPr>
            <a:xfrm>
              <a:off x="1369900" y="483900"/>
              <a:ext cx="97025" cy="89125"/>
            </a:xfrm>
            <a:custGeom>
              <a:avLst/>
              <a:gdLst/>
              <a:ahLst/>
              <a:cxnLst/>
              <a:rect l="l" t="t" r="r" b="b"/>
              <a:pathLst>
                <a:path w="3881" h="3565" extrusionOk="0">
                  <a:moveTo>
                    <a:pt x="1766" y="0"/>
                  </a:moveTo>
                  <a:cubicBezTo>
                    <a:pt x="1100" y="0"/>
                    <a:pt x="583" y="399"/>
                    <a:pt x="331" y="1135"/>
                  </a:cubicBezTo>
                  <a:cubicBezTo>
                    <a:pt x="1" y="2098"/>
                    <a:pt x="496" y="3171"/>
                    <a:pt x="1417" y="3473"/>
                  </a:cubicBezTo>
                  <a:cubicBezTo>
                    <a:pt x="1597" y="3535"/>
                    <a:pt x="1779" y="3564"/>
                    <a:pt x="1959" y="3564"/>
                  </a:cubicBezTo>
                  <a:cubicBezTo>
                    <a:pt x="2662" y="3564"/>
                    <a:pt x="3320" y="3118"/>
                    <a:pt x="3551" y="2428"/>
                  </a:cubicBezTo>
                  <a:cubicBezTo>
                    <a:pt x="3881" y="1437"/>
                    <a:pt x="3399" y="447"/>
                    <a:pt x="2422" y="116"/>
                  </a:cubicBezTo>
                  <a:cubicBezTo>
                    <a:pt x="2192" y="39"/>
                    <a:pt x="1972" y="0"/>
                    <a:pt x="1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1"/>
            <p:cNvSpPr/>
            <p:nvPr/>
          </p:nvSpPr>
          <p:spPr>
            <a:xfrm>
              <a:off x="1442825" y="640325"/>
              <a:ext cx="89100" cy="74425"/>
            </a:xfrm>
            <a:custGeom>
              <a:avLst/>
              <a:gdLst/>
              <a:ahLst/>
              <a:cxnLst/>
              <a:rect l="l" t="t" r="r" b="b"/>
              <a:pathLst>
                <a:path w="3564" h="2977" extrusionOk="0">
                  <a:moveTo>
                    <a:pt x="1841" y="1"/>
                  </a:moveTo>
                  <a:cubicBezTo>
                    <a:pt x="1157" y="1"/>
                    <a:pt x="503" y="399"/>
                    <a:pt x="276" y="1027"/>
                  </a:cubicBezTo>
                  <a:cubicBezTo>
                    <a:pt x="1" y="1770"/>
                    <a:pt x="441" y="2609"/>
                    <a:pt x="1239" y="2885"/>
                  </a:cubicBezTo>
                  <a:cubicBezTo>
                    <a:pt x="1418" y="2947"/>
                    <a:pt x="1604" y="2977"/>
                    <a:pt x="1788" y="2977"/>
                  </a:cubicBezTo>
                  <a:cubicBezTo>
                    <a:pt x="2450" y="2977"/>
                    <a:pt x="3087" y="2593"/>
                    <a:pt x="3303" y="1990"/>
                  </a:cubicBezTo>
                  <a:cubicBezTo>
                    <a:pt x="3563" y="1206"/>
                    <a:pt x="3165" y="366"/>
                    <a:pt x="2395" y="91"/>
                  </a:cubicBezTo>
                  <a:cubicBezTo>
                    <a:pt x="2213" y="30"/>
                    <a:pt x="2026" y="1"/>
                    <a:pt x="1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1"/>
            <p:cNvSpPr/>
            <p:nvPr/>
          </p:nvSpPr>
          <p:spPr>
            <a:xfrm>
              <a:off x="1395375" y="838150"/>
              <a:ext cx="93900" cy="73950"/>
            </a:xfrm>
            <a:custGeom>
              <a:avLst/>
              <a:gdLst/>
              <a:ahLst/>
              <a:cxnLst/>
              <a:rect l="l" t="t" r="r" b="b"/>
              <a:pathLst>
                <a:path w="3756" h="2958" extrusionOk="0">
                  <a:moveTo>
                    <a:pt x="2059" y="0"/>
                  </a:moveTo>
                  <a:cubicBezTo>
                    <a:pt x="1399" y="0"/>
                    <a:pt x="858" y="278"/>
                    <a:pt x="468" y="833"/>
                  </a:cubicBezTo>
                  <a:cubicBezTo>
                    <a:pt x="0" y="1493"/>
                    <a:pt x="178" y="2166"/>
                    <a:pt x="440" y="2841"/>
                  </a:cubicBezTo>
                  <a:cubicBezTo>
                    <a:pt x="464" y="2899"/>
                    <a:pt x="634" y="2957"/>
                    <a:pt x="753" y="2957"/>
                  </a:cubicBezTo>
                  <a:cubicBezTo>
                    <a:pt x="774" y="2957"/>
                    <a:pt x="794" y="2955"/>
                    <a:pt x="811" y="2951"/>
                  </a:cubicBezTo>
                  <a:cubicBezTo>
                    <a:pt x="1747" y="2676"/>
                    <a:pt x="2572" y="2208"/>
                    <a:pt x="3315" y="1589"/>
                  </a:cubicBezTo>
                  <a:cubicBezTo>
                    <a:pt x="3742" y="1245"/>
                    <a:pt x="3755" y="928"/>
                    <a:pt x="3370" y="530"/>
                  </a:cubicBezTo>
                  <a:cubicBezTo>
                    <a:pt x="3205" y="350"/>
                    <a:pt x="2985" y="240"/>
                    <a:pt x="2834" y="130"/>
                  </a:cubicBezTo>
                  <a:cubicBezTo>
                    <a:pt x="2587" y="75"/>
                    <a:pt x="2421" y="20"/>
                    <a:pt x="2242" y="7"/>
                  </a:cubicBezTo>
                  <a:cubicBezTo>
                    <a:pt x="2180" y="2"/>
                    <a:pt x="2119" y="0"/>
                    <a:pt x="2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1"/>
            <p:cNvSpPr/>
            <p:nvPr/>
          </p:nvSpPr>
          <p:spPr>
            <a:xfrm>
              <a:off x="1172475" y="589375"/>
              <a:ext cx="82225" cy="77275"/>
            </a:xfrm>
            <a:custGeom>
              <a:avLst/>
              <a:gdLst/>
              <a:ahLst/>
              <a:cxnLst/>
              <a:rect l="l" t="t" r="r" b="b"/>
              <a:pathLst>
                <a:path w="3289" h="3091" extrusionOk="0">
                  <a:moveTo>
                    <a:pt x="1368" y="1"/>
                  </a:moveTo>
                  <a:cubicBezTo>
                    <a:pt x="914" y="1"/>
                    <a:pt x="494" y="298"/>
                    <a:pt x="317" y="809"/>
                  </a:cubicBezTo>
                  <a:cubicBezTo>
                    <a:pt x="1" y="1703"/>
                    <a:pt x="454" y="2639"/>
                    <a:pt x="1349" y="2982"/>
                  </a:cubicBezTo>
                  <a:cubicBezTo>
                    <a:pt x="1537" y="3055"/>
                    <a:pt x="1725" y="3091"/>
                    <a:pt x="1906" y="3091"/>
                  </a:cubicBezTo>
                  <a:cubicBezTo>
                    <a:pt x="2308" y="3091"/>
                    <a:pt x="2675" y="2915"/>
                    <a:pt x="2931" y="2584"/>
                  </a:cubicBezTo>
                  <a:cubicBezTo>
                    <a:pt x="3275" y="2157"/>
                    <a:pt x="3289" y="1551"/>
                    <a:pt x="2890" y="1043"/>
                  </a:cubicBezTo>
                  <a:cubicBezTo>
                    <a:pt x="2656" y="726"/>
                    <a:pt x="2353" y="451"/>
                    <a:pt x="2023" y="217"/>
                  </a:cubicBezTo>
                  <a:cubicBezTo>
                    <a:pt x="1813" y="70"/>
                    <a:pt x="1587"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1"/>
            <p:cNvSpPr/>
            <p:nvPr/>
          </p:nvSpPr>
          <p:spPr>
            <a:xfrm>
              <a:off x="1244725" y="770200"/>
              <a:ext cx="92875" cy="67925"/>
            </a:xfrm>
            <a:custGeom>
              <a:avLst/>
              <a:gdLst/>
              <a:ahLst/>
              <a:cxnLst/>
              <a:rect l="l" t="t" r="r" b="b"/>
              <a:pathLst>
                <a:path w="3715" h="2717" extrusionOk="0">
                  <a:moveTo>
                    <a:pt x="2095" y="0"/>
                  </a:moveTo>
                  <a:cubicBezTo>
                    <a:pt x="1539" y="0"/>
                    <a:pt x="950" y="239"/>
                    <a:pt x="605" y="634"/>
                  </a:cubicBezTo>
                  <a:cubicBezTo>
                    <a:pt x="0" y="1349"/>
                    <a:pt x="248" y="2298"/>
                    <a:pt x="1114" y="2615"/>
                  </a:cubicBezTo>
                  <a:cubicBezTo>
                    <a:pt x="1305" y="2683"/>
                    <a:pt x="1508" y="2716"/>
                    <a:pt x="1711" y="2716"/>
                  </a:cubicBezTo>
                  <a:cubicBezTo>
                    <a:pt x="2325" y="2716"/>
                    <a:pt x="2944" y="2417"/>
                    <a:pt x="3275" y="1900"/>
                  </a:cubicBezTo>
                  <a:cubicBezTo>
                    <a:pt x="3715" y="1212"/>
                    <a:pt x="3440" y="372"/>
                    <a:pt x="2669" y="97"/>
                  </a:cubicBezTo>
                  <a:cubicBezTo>
                    <a:pt x="2491" y="31"/>
                    <a:pt x="2295" y="0"/>
                    <a:pt x="2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1"/>
            <p:cNvSpPr/>
            <p:nvPr/>
          </p:nvSpPr>
          <p:spPr>
            <a:xfrm>
              <a:off x="1190700" y="302050"/>
              <a:ext cx="80875" cy="80125"/>
            </a:xfrm>
            <a:custGeom>
              <a:avLst/>
              <a:gdLst/>
              <a:ahLst/>
              <a:cxnLst/>
              <a:rect l="l" t="t" r="r" b="b"/>
              <a:pathLst>
                <a:path w="3235" h="3205" extrusionOk="0">
                  <a:moveTo>
                    <a:pt x="339" y="1"/>
                  </a:moveTo>
                  <a:cubicBezTo>
                    <a:pt x="226" y="1"/>
                    <a:pt x="42" y="103"/>
                    <a:pt x="28" y="181"/>
                  </a:cubicBezTo>
                  <a:cubicBezTo>
                    <a:pt x="1" y="291"/>
                    <a:pt x="111" y="442"/>
                    <a:pt x="180" y="552"/>
                  </a:cubicBezTo>
                  <a:cubicBezTo>
                    <a:pt x="413" y="924"/>
                    <a:pt x="703" y="1254"/>
                    <a:pt x="895" y="1640"/>
                  </a:cubicBezTo>
                  <a:cubicBezTo>
                    <a:pt x="1088" y="2052"/>
                    <a:pt x="1226" y="2506"/>
                    <a:pt x="1363" y="2946"/>
                  </a:cubicBezTo>
                  <a:cubicBezTo>
                    <a:pt x="1420" y="3118"/>
                    <a:pt x="1506" y="3204"/>
                    <a:pt x="1660" y="3204"/>
                  </a:cubicBezTo>
                  <a:cubicBezTo>
                    <a:pt x="1691" y="3204"/>
                    <a:pt x="1725" y="3201"/>
                    <a:pt x="1762" y="3194"/>
                  </a:cubicBezTo>
                  <a:cubicBezTo>
                    <a:pt x="2381" y="3071"/>
                    <a:pt x="2835" y="2754"/>
                    <a:pt x="3069" y="2107"/>
                  </a:cubicBezTo>
                  <a:cubicBezTo>
                    <a:pt x="3234" y="1612"/>
                    <a:pt x="3179" y="1089"/>
                    <a:pt x="2972" y="567"/>
                  </a:cubicBezTo>
                  <a:cubicBezTo>
                    <a:pt x="2932" y="470"/>
                    <a:pt x="2807" y="346"/>
                    <a:pt x="2697" y="332"/>
                  </a:cubicBezTo>
                  <a:cubicBezTo>
                    <a:pt x="1927" y="209"/>
                    <a:pt x="1143" y="99"/>
                    <a:pt x="358" y="2"/>
                  </a:cubicBezTo>
                  <a:cubicBezTo>
                    <a:pt x="352" y="1"/>
                    <a:pt x="346" y="1"/>
                    <a:pt x="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1"/>
            <p:cNvSpPr/>
            <p:nvPr/>
          </p:nvSpPr>
          <p:spPr>
            <a:xfrm>
              <a:off x="1503000" y="540600"/>
              <a:ext cx="79825" cy="88575"/>
            </a:xfrm>
            <a:custGeom>
              <a:avLst/>
              <a:gdLst/>
              <a:ahLst/>
              <a:cxnLst/>
              <a:rect l="l" t="t" r="r" b="b"/>
              <a:pathLst>
                <a:path w="3193" h="3543" extrusionOk="0">
                  <a:moveTo>
                    <a:pt x="1159" y="0"/>
                  </a:moveTo>
                  <a:cubicBezTo>
                    <a:pt x="1121" y="0"/>
                    <a:pt x="1089" y="7"/>
                    <a:pt x="1074" y="22"/>
                  </a:cubicBezTo>
                  <a:cubicBezTo>
                    <a:pt x="813" y="256"/>
                    <a:pt x="524" y="490"/>
                    <a:pt x="358" y="793"/>
                  </a:cubicBezTo>
                  <a:cubicBezTo>
                    <a:pt x="1" y="1481"/>
                    <a:pt x="166" y="2237"/>
                    <a:pt x="730" y="2815"/>
                  </a:cubicBezTo>
                  <a:cubicBezTo>
                    <a:pt x="1188" y="3282"/>
                    <a:pt x="1840" y="3543"/>
                    <a:pt x="2454" y="3543"/>
                  </a:cubicBezTo>
                  <a:cubicBezTo>
                    <a:pt x="2708" y="3543"/>
                    <a:pt x="2955" y="3499"/>
                    <a:pt x="3179" y="3407"/>
                  </a:cubicBezTo>
                  <a:cubicBezTo>
                    <a:pt x="3179" y="3379"/>
                    <a:pt x="3193" y="3352"/>
                    <a:pt x="3193" y="3337"/>
                  </a:cubicBezTo>
                  <a:cubicBezTo>
                    <a:pt x="2615" y="2251"/>
                    <a:pt x="2037" y="1178"/>
                    <a:pt x="1432" y="105"/>
                  </a:cubicBezTo>
                  <a:cubicBezTo>
                    <a:pt x="1402" y="45"/>
                    <a:pt x="1258" y="0"/>
                    <a:pt x="1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1"/>
            <p:cNvSpPr/>
            <p:nvPr/>
          </p:nvSpPr>
          <p:spPr>
            <a:xfrm>
              <a:off x="1555650" y="713775"/>
              <a:ext cx="80825" cy="76400"/>
            </a:xfrm>
            <a:custGeom>
              <a:avLst/>
              <a:gdLst/>
              <a:ahLst/>
              <a:cxnLst/>
              <a:rect l="l" t="t" r="r" b="b"/>
              <a:pathLst>
                <a:path w="3233" h="3056" extrusionOk="0">
                  <a:moveTo>
                    <a:pt x="1756" y="0"/>
                  </a:moveTo>
                  <a:cubicBezTo>
                    <a:pt x="1731" y="0"/>
                    <a:pt x="1705" y="1"/>
                    <a:pt x="1679" y="2"/>
                  </a:cubicBezTo>
                  <a:cubicBezTo>
                    <a:pt x="1046" y="15"/>
                    <a:pt x="633" y="373"/>
                    <a:pt x="358" y="923"/>
                  </a:cubicBezTo>
                  <a:cubicBezTo>
                    <a:pt x="0" y="1653"/>
                    <a:pt x="151" y="2341"/>
                    <a:pt x="509" y="3056"/>
                  </a:cubicBezTo>
                  <a:cubicBezTo>
                    <a:pt x="1417" y="2299"/>
                    <a:pt x="2312" y="1570"/>
                    <a:pt x="3233" y="827"/>
                  </a:cubicBezTo>
                  <a:cubicBezTo>
                    <a:pt x="2862" y="325"/>
                    <a:pt x="2391" y="0"/>
                    <a:pt x="1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1"/>
            <p:cNvSpPr/>
            <p:nvPr/>
          </p:nvSpPr>
          <p:spPr>
            <a:xfrm>
              <a:off x="1027675" y="637550"/>
              <a:ext cx="94275" cy="65950"/>
            </a:xfrm>
            <a:custGeom>
              <a:avLst/>
              <a:gdLst/>
              <a:ahLst/>
              <a:cxnLst/>
              <a:rect l="l" t="t" r="r" b="b"/>
              <a:pathLst>
                <a:path w="3771" h="2638" extrusionOk="0">
                  <a:moveTo>
                    <a:pt x="1252" y="1"/>
                  </a:moveTo>
                  <a:cubicBezTo>
                    <a:pt x="840" y="1"/>
                    <a:pt x="424" y="125"/>
                    <a:pt x="0" y="437"/>
                  </a:cubicBezTo>
                  <a:cubicBezTo>
                    <a:pt x="1253" y="1262"/>
                    <a:pt x="2436" y="2046"/>
                    <a:pt x="3770" y="2638"/>
                  </a:cubicBezTo>
                  <a:cubicBezTo>
                    <a:pt x="3770" y="1565"/>
                    <a:pt x="3165" y="560"/>
                    <a:pt x="2299" y="230"/>
                  </a:cubicBezTo>
                  <a:cubicBezTo>
                    <a:pt x="1950" y="91"/>
                    <a:pt x="1602" y="1"/>
                    <a:pt x="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1"/>
            <p:cNvSpPr/>
            <p:nvPr/>
          </p:nvSpPr>
          <p:spPr>
            <a:xfrm>
              <a:off x="1396375" y="742025"/>
              <a:ext cx="64000" cy="56100"/>
            </a:xfrm>
            <a:custGeom>
              <a:avLst/>
              <a:gdLst/>
              <a:ahLst/>
              <a:cxnLst/>
              <a:rect l="l" t="t" r="r" b="b"/>
              <a:pathLst>
                <a:path w="2560" h="2244" extrusionOk="0">
                  <a:moveTo>
                    <a:pt x="1299" y="0"/>
                  </a:moveTo>
                  <a:cubicBezTo>
                    <a:pt x="829" y="0"/>
                    <a:pt x="392" y="266"/>
                    <a:pt x="221" y="715"/>
                  </a:cubicBezTo>
                  <a:cubicBezTo>
                    <a:pt x="1" y="1293"/>
                    <a:pt x="318" y="1967"/>
                    <a:pt x="881" y="2174"/>
                  </a:cubicBezTo>
                  <a:cubicBezTo>
                    <a:pt x="1007" y="2222"/>
                    <a:pt x="1138" y="2244"/>
                    <a:pt x="1267" y="2244"/>
                  </a:cubicBezTo>
                  <a:cubicBezTo>
                    <a:pt x="1731" y="2244"/>
                    <a:pt x="2182" y="1954"/>
                    <a:pt x="2354" y="1513"/>
                  </a:cubicBezTo>
                  <a:cubicBezTo>
                    <a:pt x="2560" y="949"/>
                    <a:pt x="2257" y="261"/>
                    <a:pt x="1707" y="68"/>
                  </a:cubicBezTo>
                  <a:cubicBezTo>
                    <a:pt x="1572" y="22"/>
                    <a:pt x="1434" y="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1"/>
            <p:cNvSpPr/>
            <p:nvPr/>
          </p:nvSpPr>
          <p:spPr>
            <a:xfrm>
              <a:off x="1139475" y="516700"/>
              <a:ext cx="78075" cy="36500"/>
            </a:xfrm>
            <a:custGeom>
              <a:avLst/>
              <a:gdLst/>
              <a:ahLst/>
              <a:cxnLst/>
              <a:rect l="l" t="t" r="r" b="b"/>
              <a:pathLst>
                <a:path w="3123" h="1460" extrusionOk="0">
                  <a:moveTo>
                    <a:pt x="0" y="1"/>
                  </a:moveTo>
                  <a:lnTo>
                    <a:pt x="0" y="1"/>
                  </a:lnTo>
                  <a:cubicBezTo>
                    <a:pt x="206" y="799"/>
                    <a:pt x="633" y="1212"/>
                    <a:pt x="1279" y="1391"/>
                  </a:cubicBezTo>
                  <a:cubicBezTo>
                    <a:pt x="1449" y="1436"/>
                    <a:pt x="1615" y="1460"/>
                    <a:pt x="1775" y="1460"/>
                  </a:cubicBezTo>
                  <a:cubicBezTo>
                    <a:pt x="2199" y="1460"/>
                    <a:pt x="2583" y="1296"/>
                    <a:pt x="2903" y="936"/>
                  </a:cubicBezTo>
                  <a:cubicBezTo>
                    <a:pt x="3027" y="799"/>
                    <a:pt x="3123" y="566"/>
                    <a:pt x="3095" y="386"/>
                  </a:cubicBezTo>
                  <a:cubicBezTo>
                    <a:pt x="3082" y="290"/>
                    <a:pt x="2779" y="235"/>
                    <a:pt x="2614" y="180"/>
                  </a:cubicBezTo>
                  <a:cubicBezTo>
                    <a:pt x="2559" y="153"/>
                    <a:pt x="2504" y="153"/>
                    <a:pt x="2462" y="153"/>
                  </a:cubicBezTo>
                  <a:cubicBezTo>
                    <a:pt x="1679" y="98"/>
                    <a:pt x="881" y="5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1"/>
            <p:cNvSpPr/>
            <p:nvPr/>
          </p:nvSpPr>
          <p:spPr>
            <a:xfrm>
              <a:off x="1119850" y="780175"/>
              <a:ext cx="58850" cy="61425"/>
            </a:xfrm>
            <a:custGeom>
              <a:avLst/>
              <a:gdLst/>
              <a:ahLst/>
              <a:cxnLst/>
              <a:rect l="l" t="t" r="r" b="b"/>
              <a:pathLst>
                <a:path w="2354" h="2457" extrusionOk="0">
                  <a:moveTo>
                    <a:pt x="1831" y="0"/>
                  </a:moveTo>
                  <a:cubicBezTo>
                    <a:pt x="1184" y="551"/>
                    <a:pt x="633" y="1156"/>
                    <a:pt x="207" y="1871"/>
                  </a:cubicBezTo>
                  <a:cubicBezTo>
                    <a:pt x="0" y="2216"/>
                    <a:pt x="70" y="2326"/>
                    <a:pt x="468" y="2422"/>
                  </a:cubicBezTo>
                  <a:cubicBezTo>
                    <a:pt x="561" y="2446"/>
                    <a:pt x="657" y="2457"/>
                    <a:pt x="755" y="2457"/>
                  </a:cubicBezTo>
                  <a:cubicBezTo>
                    <a:pt x="1224" y="2457"/>
                    <a:pt x="1725" y="2194"/>
                    <a:pt x="2009" y="1761"/>
                  </a:cubicBezTo>
                  <a:cubicBezTo>
                    <a:pt x="2354" y="1253"/>
                    <a:pt x="2312" y="620"/>
                    <a:pt x="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1"/>
            <p:cNvSpPr/>
            <p:nvPr/>
          </p:nvSpPr>
          <p:spPr>
            <a:xfrm>
              <a:off x="1074800" y="902825"/>
              <a:ext cx="46800" cy="69150"/>
            </a:xfrm>
            <a:custGeom>
              <a:avLst/>
              <a:gdLst/>
              <a:ahLst/>
              <a:cxnLst/>
              <a:rect l="l" t="t" r="r" b="b"/>
              <a:pathLst>
                <a:path w="1872" h="2766" extrusionOk="0">
                  <a:moveTo>
                    <a:pt x="826" y="0"/>
                  </a:moveTo>
                  <a:cubicBezTo>
                    <a:pt x="734" y="0"/>
                    <a:pt x="666" y="69"/>
                    <a:pt x="619" y="254"/>
                  </a:cubicBezTo>
                  <a:cubicBezTo>
                    <a:pt x="509" y="667"/>
                    <a:pt x="358" y="1065"/>
                    <a:pt x="262" y="1465"/>
                  </a:cubicBezTo>
                  <a:cubicBezTo>
                    <a:pt x="152" y="1878"/>
                    <a:pt x="97" y="2290"/>
                    <a:pt x="1" y="2758"/>
                  </a:cubicBezTo>
                  <a:cubicBezTo>
                    <a:pt x="57" y="2763"/>
                    <a:pt x="111" y="2765"/>
                    <a:pt x="164" y="2765"/>
                  </a:cubicBezTo>
                  <a:cubicBezTo>
                    <a:pt x="708" y="2765"/>
                    <a:pt x="1089" y="2513"/>
                    <a:pt x="1390" y="2125"/>
                  </a:cubicBezTo>
                  <a:cubicBezTo>
                    <a:pt x="1872" y="1465"/>
                    <a:pt x="1720" y="515"/>
                    <a:pt x="1087" y="102"/>
                  </a:cubicBezTo>
                  <a:cubicBezTo>
                    <a:pt x="985" y="42"/>
                    <a:pt x="898"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1"/>
            <p:cNvSpPr/>
            <p:nvPr/>
          </p:nvSpPr>
          <p:spPr>
            <a:xfrm>
              <a:off x="1241775" y="433175"/>
              <a:ext cx="50425" cy="62925"/>
            </a:xfrm>
            <a:custGeom>
              <a:avLst/>
              <a:gdLst/>
              <a:ahLst/>
              <a:cxnLst/>
              <a:rect l="l" t="t" r="r" b="b"/>
              <a:pathLst>
                <a:path w="2017" h="2517" extrusionOk="0">
                  <a:moveTo>
                    <a:pt x="412" y="0"/>
                  </a:moveTo>
                  <a:cubicBezTo>
                    <a:pt x="84" y="0"/>
                    <a:pt x="0" y="147"/>
                    <a:pt x="118" y="535"/>
                  </a:cubicBezTo>
                  <a:cubicBezTo>
                    <a:pt x="283" y="1058"/>
                    <a:pt x="476" y="1553"/>
                    <a:pt x="668" y="2063"/>
                  </a:cubicBezTo>
                  <a:cubicBezTo>
                    <a:pt x="723" y="2241"/>
                    <a:pt x="847" y="2516"/>
                    <a:pt x="944" y="2516"/>
                  </a:cubicBezTo>
                  <a:cubicBezTo>
                    <a:pt x="1122" y="2516"/>
                    <a:pt x="1315" y="2366"/>
                    <a:pt x="1466" y="2241"/>
                  </a:cubicBezTo>
                  <a:cubicBezTo>
                    <a:pt x="1576" y="2145"/>
                    <a:pt x="1632" y="1980"/>
                    <a:pt x="1672" y="1911"/>
                  </a:cubicBezTo>
                  <a:cubicBezTo>
                    <a:pt x="2017" y="976"/>
                    <a:pt x="1494" y="109"/>
                    <a:pt x="599" y="12"/>
                  </a:cubicBezTo>
                  <a:cubicBezTo>
                    <a:pt x="530" y="5"/>
                    <a:pt x="467"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1"/>
            <p:cNvSpPr/>
            <p:nvPr/>
          </p:nvSpPr>
          <p:spPr>
            <a:xfrm>
              <a:off x="1240600" y="890150"/>
              <a:ext cx="66375" cy="35875"/>
            </a:xfrm>
            <a:custGeom>
              <a:avLst/>
              <a:gdLst/>
              <a:ahLst/>
              <a:cxnLst/>
              <a:rect l="l" t="t" r="r" b="b"/>
              <a:pathLst>
                <a:path w="2655" h="1435" extrusionOk="0">
                  <a:moveTo>
                    <a:pt x="1232" y="1"/>
                  </a:moveTo>
                  <a:cubicBezTo>
                    <a:pt x="1202" y="1"/>
                    <a:pt x="1172" y="2"/>
                    <a:pt x="1141" y="4"/>
                  </a:cubicBezTo>
                  <a:cubicBezTo>
                    <a:pt x="468" y="73"/>
                    <a:pt x="0" y="679"/>
                    <a:pt x="68" y="1435"/>
                  </a:cubicBezTo>
                  <a:cubicBezTo>
                    <a:pt x="936" y="1407"/>
                    <a:pt x="1789" y="1380"/>
                    <a:pt x="2655" y="1339"/>
                  </a:cubicBezTo>
                  <a:cubicBezTo>
                    <a:pt x="2602" y="600"/>
                    <a:pt x="1930" y="1"/>
                    <a:pt x="1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1"/>
            <p:cNvSpPr/>
            <p:nvPr/>
          </p:nvSpPr>
          <p:spPr>
            <a:xfrm>
              <a:off x="1402250" y="370000"/>
              <a:ext cx="57800" cy="45950"/>
            </a:xfrm>
            <a:custGeom>
              <a:avLst/>
              <a:gdLst/>
              <a:ahLst/>
              <a:cxnLst/>
              <a:rect l="l" t="t" r="r" b="b"/>
              <a:pathLst>
                <a:path w="2312" h="1838" extrusionOk="0">
                  <a:moveTo>
                    <a:pt x="315" y="0"/>
                  </a:moveTo>
                  <a:cubicBezTo>
                    <a:pt x="303" y="0"/>
                    <a:pt x="294" y="3"/>
                    <a:pt x="289" y="8"/>
                  </a:cubicBezTo>
                  <a:cubicBezTo>
                    <a:pt x="179" y="118"/>
                    <a:pt x="83" y="297"/>
                    <a:pt x="68" y="463"/>
                  </a:cubicBezTo>
                  <a:cubicBezTo>
                    <a:pt x="0" y="958"/>
                    <a:pt x="234" y="1343"/>
                    <a:pt x="646" y="1604"/>
                  </a:cubicBezTo>
                  <a:cubicBezTo>
                    <a:pt x="894" y="1755"/>
                    <a:pt x="1148" y="1838"/>
                    <a:pt x="1422" y="1838"/>
                  </a:cubicBezTo>
                  <a:cubicBezTo>
                    <a:pt x="1695" y="1838"/>
                    <a:pt x="1988" y="1755"/>
                    <a:pt x="2312" y="1576"/>
                  </a:cubicBezTo>
                  <a:cubicBezTo>
                    <a:pt x="1719" y="1081"/>
                    <a:pt x="1211" y="628"/>
                    <a:pt x="674" y="187"/>
                  </a:cubicBezTo>
                  <a:cubicBezTo>
                    <a:pt x="579" y="104"/>
                    <a:pt x="391"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1"/>
            <p:cNvSpPr/>
            <p:nvPr/>
          </p:nvSpPr>
          <p:spPr>
            <a:xfrm>
              <a:off x="1089575" y="577300"/>
              <a:ext cx="45425" cy="40725"/>
            </a:xfrm>
            <a:custGeom>
              <a:avLst/>
              <a:gdLst/>
              <a:ahLst/>
              <a:cxnLst/>
              <a:rect l="l" t="t" r="r" b="b"/>
              <a:pathLst>
                <a:path w="1817" h="1629" extrusionOk="0">
                  <a:moveTo>
                    <a:pt x="950" y="1"/>
                  </a:moveTo>
                  <a:cubicBezTo>
                    <a:pt x="607" y="1"/>
                    <a:pt x="286" y="224"/>
                    <a:pt x="153" y="590"/>
                  </a:cubicBezTo>
                  <a:cubicBezTo>
                    <a:pt x="1" y="1003"/>
                    <a:pt x="180" y="1429"/>
                    <a:pt x="579" y="1581"/>
                  </a:cubicBezTo>
                  <a:cubicBezTo>
                    <a:pt x="667" y="1613"/>
                    <a:pt x="759" y="1628"/>
                    <a:pt x="852" y="1628"/>
                  </a:cubicBezTo>
                  <a:cubicBezTo>
                    <a:pt x="1193" y="1628"/>
                    <a:pt x="1533" y="1421"/>
                    <a:pt x="1652" y="1086"/>
                  </a:cubicBezTo>
                  <a:cubicBezTo>
                    <a:pt x="1817" y="659"/>
                    <a:pt x="1611" y="178"/>
                    <a:pt x="1198" y="40"/>
                  </a:cubicBezTo>
                  <a:cubicBezTo>
                    <a:pt x="1116" y="14"/>
                    <a:pt x="1032" y="1"/>
                    <a:pt x="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1"/>
            <p:cNvSpPr/>
            <p:nvPr/>
          </p:nvSpPr>
          <p:spPr>
            <a:xfrm>
              <a:off x="1353400" y="646250"/>
              <a:ext cx="43700" cy="37975"/>
            </a:xfrm>
            <a:custGeom>
              <a:avLst/>
              <a:gdLst/>
              <a:ahLst/>
              <a:cxnLst/>
              <a:rect l="l" t="t" r="r" b="b"/>
              <a:pathLst>
                <a:path w="1748" h="1519" extrusionOk="0">
                  <a:moveTo>
                    <a:pt x="936" y="0"/>
                  </a:moveTo>
                  <a:cubicBezTo>
                    <a:pt x="601" y="0"/>
                    <a:pt x="250" y="212"/>
                    <a:pt x="138" y="515"/>
                  </a:cubicBezTo>
                  <a:cubicBezTo>
                    <a:pt x="1" y="914"/>
                    <a:pt x="206" y="1340"/>
                    <a:pt x="619" y="1478"/>
                  </a:cubicBezTo>
                  <a:cubicBezTo>
                    <a:pt x="695" y="1506"/>
                    <a:pt x="775" y="1519"/>
                    <a:pt x="856" y="1519"/>
                  </a:cubicBezTo>
                  <a:cubicBezTo>
                    <a:pt x="1169" y="1519"/>
                    <a:pt x="1487" y="1319"/>
                    <a:pt x="1597" y="1024"/>
                  </a:cubicBezTo>
                  <a:cubicBezTo>
                    <a:pt x="1747" y="625"/>
                    <a:pt x="1541" y="171"/>
                    <a:pt x="1156" y="34"/>
                  </a:cubicBezTo>
                  <a:cubicBezTo>
                    <a:pt x="1085" y="11"/>
                    <a:pt x="1011" y="0"/>
                    <a:pt x="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1"/>
            <p:cNvSpPr/>
            <p:nvPr/>
          </p:nvSpPr>
          <p:spPr>
            <a:xfrm>
              <a:off x="1314525" y="392775"/>
              <a:ext cx="39600" cy="34925"/>
            </a:xfrm>
            <a:custGeom>
              <a:avLst/>
              <a:gdLst/>
              <a:ahLst/>
              <a:cxnLst/>
              <a:rect l="l" t="t" r="r" b="b"/>
              <a:pathLst>
                <a:path w="1584" h="1397" extrusionOk="0">
                  <a:moveTo>
                    <a:pt x="770" y="0"/>
                  </a:moveTo>
                  <a:cubicBezTo>
                    <a:pt x="493" y="0"/>
                    <a:pt x="234" y="170"/>
                    <a:pt x="138" y="445"/>
                  </a:cubicBezTo>
                  <a:cubicBezTo>
                    <a:pt x="0" y="817"/>
                    <a:pt x="180" y="1216"/>
                    <a:pt x="510" y="1353"/>
                  </a:cubicBezTo>
                  <a:cubicBezTo>
                    <a:pt x="589" y="1382"/>
                    <a:pt x="671" y="1396"/>
                    <a:pt x="753" y="1396"/>
                  </a:cubicBezTo>
                  <a:cubicBezTo>
                    <a:pt x="1059" y="1396"/>
                    <a:pt x="1362" y="1206"/>
                    <a:pt x="1459" y="913"/>
                  </a:cubicBezTo>
                  <a:cubicBezTo>
                    <a:pt x="1583" y="570"/>
                    <a:pt x="1376" y="184"/>
                    <a:pt x="1019" y="47"/>
                  </a:cubicBezTo>
                  <a:cubicBezTo>
                    <a:pt x="937" y="15"/>
                    <a:pt x="852"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1"/>
            <p:cNvSpPr/>
            <p:nvPr/>
          </p:nvSpPr>
          <p:spPr>
            <a:xfrm>
              <a:off x="1294250" y="605200"/>
              <a:ext cx="29600" cy="25375"/>
            </a:xfrm>
            <a:custGeom>
              <a:avLst/>
              <a:gdLst/>
              <a:ahLst/>
              <a:cxnLst/>
              <a:rect l="l" t="t" r="r" b="b"/>
              <a:pathLst>
                <a:path w="1184" h="1015" extrusionOk="0">
                  <a:moveTo>
                    <a:pt x="596" y="1"/>
                  </a:moveTo>
                  <a:cubicBezTo>
                    <a:pt x="376" y="1"/>
                    <a:pt x="174" y="133"/>
                    <a:pt x="96" y="355"/>
                  </a:cubicBezTo>
                  <a:cubicBezTo>
                    <a:pt x="0" y="630"/>
                    <a:pt x="151" y="905"/>
                    <a:pt x="441" y="988"/>
                  </a:cubicBezTo>
                  <a:cubicBezTo>
                    <a:pt x="506" y="1006"/>
                    <a:pt x="568" y="1015"/>
                    <a:pt x="625" y="1015"/>
                  </a:cubicBezTo>
                  <a:cubicBezTo>
                    <a:pt x="829" y="1015"/>
                    <a:pt x="976" y="900"/>
                    <a:pt x="1073" y="685"/>
                  </a:cubicBezTo>
                  <a:cubicBezTo>
                    <a:pt x="1183" y="423"/>
                    <a:pt x="1032" y="120"/>
                    <a:pt x="756" y="25"/>
                  </a:cubicBezTo>
                  <a:cubicBezTo>
                    <a:pt x="703" y="9"/>
                    <a:pt x="64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 name="Google Shape;1382;p11"/>
          <p:cNvSpPr/>
          <p:nvPr/>
        </p:nvSpPr>
        <p:spPr>
          <a:xfrm rot="3059263">
            <a:off x="1685665" y="119836"/>
            <a:ext cx="373840" cy="198656"/>
          </a:xfrm>
          <a:custGeom>
            <a:avLst/>
            <a:gdLst/>
            <a:ahLst/>
            <a:cxnLst/>
            <a:rect l="l" t="t" r="r" b="b"/>
            <a:pathLst>
              <a:path w="19001" h="10097" extrusionOk="0">
                <a:moveTo>
                  <a:pt x="16281" y="1"/>
                </a:moveTo>
                <a:cubicBezTo>
                  <a:pt x="16161" y="1"/>
                  <a:pt x="16041" y="11"/>
                  <a:pt x="15919" y="33"/>
                </a:cubicBezTo>
                <a:cubicBezTo>
                  <a:pt x="14213" y="349"/>
                  <a:pt x="13635" y="2234"/>
                  <a:pt x="12370" y="3170"/>
                </a:cubicBezTo>
                <a:cubicBezTo>
                  <a:pt x="11649" y="3706"/>
                  <a:pt x="10680" y="3893"/>
                  <a:pt x="9712" y="3893"/>
                </a:cubicBezTo>
                <a:cubicBezTo>
                  <a:pt x="9017" y="3893"/>
                  <a:pt x="8323" y="3797"/>
                  <a:pt x="7720" y="3665"/>
                </a:cubicBezTo>
                <a:cubicBezTo>
                  <a:pt x="6171" y="3307"/>
                  <a:pt x="4683" y="2509"/>
                  <a:pt x="3122" y="2509"/>
                </a:cubicBezTo>
                <a:cubicBezTo>
                  <a:pt x="3004" y="2509"/>
                  <a:pt x="2886" y="2513"/>
                  <a:pt x="2767" y="2523"/>
                </a:cubicBezTo>
                <a:cubicBezTo>
                  <a:pt x="2257" y="2565"/>
                  <a:pt x="1749" y="2715"/>
                  <a:pt x="1322" y="3005"/>
                </a:cubicBezTo>
                <a:cubicBezTo>
                  <a:pt x="111" y="3844"/>
                  <a:pt x="1" y="5715"/>
                  <a:pt x="758" y="6967"/>
                </a:cubicBezTo>
                <a:cubicBezTo>
                  <a:pt x="1529" y="8233"/>
                  <a:pt x="2918" y="8962"/>
                  <a:pt x="4308" y="9429"/>
                </a:cubicBezTo>
                <a:cubicBezTo>
                  <a:pt x="5653" y="9874"/>
                  <a:pt x="7075" y="10096"/>
                  <a:pt x="8495" y="10096"/>
                </a:cubicBezTo>
                <a:cubicBezTo>
                  <a:pt x="11604" y="10096"/>
                  <a:pt x="14698" y="9028"/>
                  <a:pt x="16937" y="6885"/>
                </a:cubicBezTo>
                <a:cubicBezTo>
                  <a:pt x="18065" y="5812"/>
                  <a:pt x="19001" y="4381"/>
                  <a:pt x="18932" y="2825"/>
                </a:cubicBezTo>
                <a:cubicBezTo>
                  <a:pt x="18869" y="1407"/>
                  <a:pt x="17663" y="1"/>
                  <a:pt x="162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8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1384"/>
        <p:cNvGrpSpPr/>
        <p:nvPr/>
      </p:nvGrpSpPr>
      <p:grpSpPr>
        <a:xfrm>
          <a:off x="0" y="0"/>
          <a:ext cx="0" cy="0"/>
          <a:chOff x="0" y="0"/>
          <a:chExt cx="0" cy="0"/>
        </a:xfrm>
      </p:grpSpPr>
      <p:sp>
        <p:nvSpPr>
          <p:cNvPr id="1385" name="Google Shape;1385;p13"/>
          <p:cNvSpPr txBox="1">
            <a:spLocks noGrp="1"/>
          </p:cNvSpPr>
          <p:nvPr>
            <p:ph type="subTitle" idx="1"/>
          </p:nvPr>
        </p:nvSpPr>
        <p:spPr>
          <a:xfrm>
            <a:off x="720000" y="2585275"/>
            <a:ext cx="28530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6" name="Google Shape;1386;p13"/>
          <p:cNvSpPr txBox="1">
            <a:spLocks noGrp="1"/>
          </p:cNvSpPr>
          <p:nvPr>
            <p:ph type="subTitle" idx="2"/>
          </p:nvPr>
        </p:nvSpPr>
        <p:spPr>
          <a:xfrm>
            <a:off x="5571000" y="2584244"/>
            <a:ext cx="28530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7" name="Google Shape;1387;p13"/>
          <p:cNvSpPr txBox="1">
            <a:spLocks noGrp="1"/>
          </p:cNvSpPr>
          <p:nvPr>
            <p:ph type="subTitle" idx="3"/>
          </p:nvPr>
        </p:nvSpPr>
        <p:spPr>
          <a:xfrm>
            <a:off x="3145500" y="3985226"/>
            <a:ext cx="28530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Lexend Light"/>
                <a:ea typeface="Lexend Light"/>
                <a:cs typeface="Lexend Light"/>
                <a:sym typeface="Lexend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8" name="Google Shape;1388;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9" name="Google Shape;1389;p13"/>
          <p:cNvSpPr txBox="1">
            <a:spLocks noGrp="1"/>
          </p:cNvSpPr>
          <p:nvPr>
            <p:ph type="title" idx="4" hasCustomPrompt="1"/>
          </p:nvPr>
        </p:nvSpPr>
        <p:spPr>
          <a:xfrm>
            <a:off x="1693200" y="1466350"/>
            <a:ext cx="906600" cy="7335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6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0" name="Google Shape;1390;p13"/>
          <p:cNvSpPr txBox="1">
            <a:spLocks noGrp="1"/>
          </p:cNvSpPr>
          <p:nvPr>
            <p:ph type="title" idx="5" hasCustomPrompt="1"/>
          </p:nvPr>
        </p:nvSpPr>
        <p:spPr>
          <a:xfrm>
            <a:off x="4118700" y="2867225"/>
            <a:ext cx="906600" cy="7314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6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1" name="Google Shape;1391;p13"/>
          <p:cNvSpPr txBox="1">
            <a:spLocks noGrp="1"/>
          </p:cNvSpPr>
          <p:nvPr>
            <p:ph type="title" idx="6" hasCustomPrompt="1"/>
          </p:nvPr>
        </p:nvSpPr>
        <p:spPr>
          <a:xfrm>
            <a:off x="6544200" y="1466350"/>
            <a:ext cx="906600" cy="7314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2" name="Google Shape;1392;p13"/>
          <p:cNvSpPr txBox="1">
            <a:spLocks noGrp="1"/>
          </p:cNvSpPr>
          <p:nvPr>
            <p:ph type="subTitle" idx="7"/>
          </p:nvPr>
        </p:nvSpPr>
        <p:spPr>
          <a:xfrm>
            <a:off x="720000" y="2252125"/>
            <a:ext cx="28530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3" name="Google Shape;1393;p13"/>
          <p:cNvSpPr txBox="1">
            <a:spLocks noGrp="1"/>
          </p:cNvSpPr>
          <p:nvPr>
            <p:ph type="subTitle" idx="8"/>
          </p:nvPr>
        </p:nvSpPr>
        <p:spPr>
          <a:xfrm>
            <a:off x="3145500" y="3652200"/>
            <a:ext cx="28530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4" name="Google Shape;1394;p13"/>
          <p:cNvSpPr txBox="1">
            <a:spLocks noGrp="1"/>
          </p:cNvSpPr>
          <p:nvPr>
            <p:ph type="subTitle" idx="9"/>
          </p:nvPr>
        </p:nvSpPr>
        <p:spPr>
          <a:xfrm>
            <a:off x="5571000" y="2251090"/>
            <a:ext cx="2853000" cy="44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5" name="Google Shape;1395;p13"/>
          <p:cNvSpPr/>
          <p:nvPr/>
        </p:nvSpPr>
        <p:spPr>
          <a:xfrm rot="-2700000">
            <a:off x="-1007451" y="2282890"/>
            <a:ext cx="1729873" cy="1382420"/>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1355579" y="-79800"/>
            <a:ext cx="3111921" cy="690773"/>
          </a:xfrm>
          <a:custGeom>
            <a:avLst/>
            <a:gdLst/>
            <a:ahLst/>
            <a:cxnLst/>
            <a:rect l="l" t="t" r="r" b="b"/>
            <a:pathLst>
              <a:path w="44673" h="9916" extrusionOk="0">
                <a:moveTo>
                  <a:pt x="0" y="0"/>
                </a:moveTo>
                <a:cubicBezTo>
                  <a:pt x="165" y="2793"/>
                  <a:pt x="1596" y="5531"/>
                  <a:pt x="3784" y="7320"/>
                </a:cubicBezTo>
                <a:cubicBezTo>
                  <a:pt x="5957" y="9070"/>
                  <a:pt x="8755" y="9916"/>
                  <a:pt x="11555" y="9916"/>
                </a:cubicBezTo>
                <a:cubicBezTo>
                  <a:pt x="12584" y="9916"/>
                  <a:pt x="13613" y="9801"/>
                  <a:pt x="14611" y="9576"/>
                </a:cubicBezTo>
                <a:cubicBezTo>
                  <a:pt x="17630" y="8885"/>
                  <a:pt x="20475" y="7263"/>
                  <a:pt x="23566" y="7263"/>
                </a:cubicBezTo>
                <a:cubicBezTo>
                  <a:pt x="23617" y="7263"/>
                  <a:pt x="23668" y="7264"/>
                  <a:pt x="23719" y="7265"/>
                </a:cubicBezTo>
                <a:cubicBezTo>
                  <a:pt x="26430" y="7320"/>
                  <a:pt x="28961" y="8668"/>
                  <a:pt x="31643" y="9081"/>
                </a:cubicBezTo>
                <a:cubicBezTo>
                  <a:pt x="32189" y="9163"/>
                  <a:pt x="32740" y="9203"/>
                  <a:pt x="33291" y="9203"/>
                </a:cubicBezTo>
                <a:cubicBezTo>
                  <a:pt x="36616" y="9203"/>
                  <a:pt x="39942" y="7740"/>
                  <a:pt x="42114" y="5214"/>
                </a:cubicBezTo>
                <a:cubicBezTo>
                  <a:pt x="43407" y="3743"/>
                  <a:pt x="44273" y="1912"/>
                  <a:pt x="4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13"/>
          <p:cNvGrpSpPr/>
          <p:nvPr/>
        </p:nvGrpSpPr>
        <p:grpSpPr>
          <a:xfrm rot="-2700000">
            <a:off x="6063995" y="4256020"/>
            <a:ext cx="5125882" cy="2891879"/>
            <a:chOff x="4092125" y="1569400"/>
            <a:chExt cx="941025" cy="530900"/>
          </a:xfrm>
        </p:grpSpPr>
        <p:sp>
          <p:nvSpPr>
            <p:cNvPr id="1398" name="Google Shape;1398;p13"/>
            <p:cNvSpPr/>
            <p:nvPr/>
          </p:nvSpPr>
          <p:spPr>
            <a:xfrm>
              <a:off x="4092125" y="1569400"/>
              <a:ext cx="941025" cy="530900"/>
            </a:xfrm>
            <a:custGeom>
              <a:avLst/>
              <a:gdLst/>
              <a:ahLst/>
              <a:cxnLst/>
              <a:rect l="l" t="t" r="r" b="b"/>
              <a:pathLst>
                <a:path w="37641" h="21236" extrusionOk="0">
                  <a:moveTo>
                    <a:pt x="23164" y="1"/>
                  </a:moveTo>
                  <a:cubicBezTo>
                    <a:pt x="20756" y="1"/>
                    <a:pt x="18712" y="1275"/>
                    <a:pt x="17287" y="3072"/>
                  </a:cubicBezTo>
                  <a:cubicBezTo>
                    <a:pt x="16178" y="4436"/>
                    <a:pt x="14980" y="4668"/>
                    <a:pt x="13495" y="4668"/>
                  </a:cubicBezTo>
                  <a:cubicBezTo>
                    <a:pt x="12731" y="4668"/>
                    <a:pt x="11890" y="4606"/>
                    <a:pt x="10945" y="4606"/>
                  </a:cubicBezTo>
                  <a:cubicBezTo>
                    <a:pt x="10534" y="4606"/>
                    <a:pt x="10103" y="4618"/>
                    <a:pt x="9651" y="4651"/>
                  </a:cubicBezTo>
                  <a:cubicBezTo>
                    <a:pt x="6142" y="4918"/>
                    <a:pt x="4387" y="7550"/>
                    <a:pt x="4212" y="10792"/>
                  </a:cubicBezTo>
                  <a:cubicBezTo>
                    <a:pt x="3952" y="14126"/>
                    <a:pt x="1" y="12814"/>
                    <a:pt x="267" y="17284"/>
                  </a:cubicBezTo>
                  <a:cubicBezTo>
                    <a:pt x="604" y="20983"/>
                    <a:pt x="5934" y="21061"/>
                    <a:pt x="6379" y="21061"/>
                  </a:cubicBezTo>
                  <a:cubicBezTo>
                    <a:pt x="6398" y="21061"/>
                    <a:pt x="6408" y="21060"/>
                    <a:pt x="6408" y="21060"/>
                  </a:cubicBezTo>
                  <a:cubicBezTo>
                    <a:pt x="6408" y="21060"/>
                    <a:pt x="11757" y="21236"/>
                    <a:pt x="17463" y="21236"/>
                  </a:cubicBezTo>
                  <a:lnTo>
                    <a:pt x="30355" y="21236"/>
                  </a:lnTo>
                  <a:cubicBezTo>
                    <a:pt x="33605" y="21236"/>
                    <a:pt x="36763" y="19832"/>
                    <a:pt x="37114" y="16056"/>
                  </a:cubicBezTo>
                  <a:cubicBezTo>
                    <a:pt x="37641" y="12112"/>
                    <a:pt x="35184" y="9655"/>
                    <a:pt x="32636" y="8511"/>
                  </a:cubicBezTo>
                  <a:cubicBezTo>
                    <a:pt x="30004" y="7459"/>
                    <a:pt x="30096" y="2286"/>
                    <a:pt x="26320" y="707"/>
                  </a:cubicBezTo>
                  <a:cubicBezTo>
                    <a:pt x="25217" y="218"/>
                    <a:pt x="24159" y="1"/>
                    <a:pt x="23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4836539" y="1629449"/>
              <a:ext cx="122850" cy="98175"/>
            </a:xfrm>
            <a:custGeom>
              <a:avLst/>
              <a:gdLst/>
              <a:ahLst/>
              <a:cxnLst/>
              <a:rect l="l" t="t" r="r" b="b"/>
              <a:pathLst>
                <a:path w="4914" h="3927" extrusionOk="0">
                  <a:moveTo>
                    <a:pt x="2538" y="0"/>
                  </a:moveTo>
                  <a:cubicBezTo>
                    <a:pt x="2226" y="0"/>
                    <a:pt x="1901" y="97"/>
                    <a:pt x="1579" y="318"/>
                  </a:cubicBezTo>
                  <a:cubicBezTo>
                    <a:pt x="0" y="1455"/>
                    <a:pt x="1488" y="3125"/>
                    <a:pt x="1488" y="3125"/>
                  </a:cubicBezTo>
                  <a:cubicBezTo>
                    <a:pt x="1765" y="3587"/>
                    <a:pt x="2481" y="3927"/>
                    <a:pt x="3161" y="3927"/>
                  </a:cubicBezTo>
                  <a:cubicBezTo>
                    <a:pt x="3772" y="3927"/>
                    <a:pt x="4353" y="3653"/>
                    <a:pt x="4562" y="2950"/>
                  </a:cubicBezTo>
                  <a:cubicBezTo>
                    <a:pt x="4913" y="1676"/>
                    <a:pt x="3839"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0" name="Google Shape;1400;p13"/>
          <p:cNvSpPr/>
          <p:nvPr/>
        </p:nvSpPr>
        <p:spPr>
          <a:xfrm rot="-5766871">
            <a:off x="7927981" y="-920121"/>
            <a:ext cx="920506" cy="1421593"/>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rot="1666954">
            <a:off x="8492228" y="4417610"/>
            <a:ext cx="877105" cy="1354570"/>
          </a:xfrm>
          <a:custGeom>
            <a:avLst/>
            <a:gdLst/>
            <a:ahLst/>
            <a:cxnLst/>
            <a:rect l="l" t="t" r="r" b="b"/>
            <a:pathLst>
              <a:path w="19868" h="30685" extrusionOk="0">
                <a:moveTo>
                  <a:pt x="12356" y="20283"/>
                </a:moveTo>
                <a:cubicBezTo>
                  <a:pt x="12655" y="20283"/>
                  <a:pt x="12835" y="20548"/>
                  <a:pt x="12760" y="20898"/>
                </a:cubicBezTo>
                <a:cubicBezTo>
                  <a:pt x="12686" y="21266"/>
                  <a:pt x="12465" y="21530"/>
                  <a:pt x="12186" y="21751"/>
                </a:cubicBezTo>
                <a:cubicBezTo>
                  <a:pt x="11641" y="22178"/>
                  <a:pt x="11008" y="22384"/>
                  <a:pt x="10243" y="22384"/>
                </a:cubicBezTo>
                <a:lnTo>
                  <a:pt x="9846" y="22384"/>
                </a:lnTo>
                <a:cubicBezTo>
                  <a:pt x="9713" y="22384"/>
                  <a:pt x="9669" y="22325"/>
                  <a:pt x="9743" y="22222"/>
                </a:cubicBezTo>
                <a:cubicBezTo>
                  <a:pt x="10346" y="21310"/>
                  <a:pt x="11111" y="20603"/>
                  <a:pt x="12186" y="20309"/>
                </a:cubicBezTo>
                <a:cubicBezTo>
                  <a:pt x="12246" y="20291"/>
                  <a:pt x="12303" y="20283"/>
                  <a:pt x="12356" y="20283"/>
                </a:cubicBezTo>
                <a:close/>
                <a:moveTo>
                  <a:pt x="6490" y="0"/>
                </a:moveTo>
                <a:cubicBezTo>
                  <a:pt x="5092" y="0"/>
                  <a:pt x="3886" y="545"/>
                  <a:pt x="2870" y="1501"/>
                </a:cubicBezTo>
                <a:cubicBezTo>
                  <a:pt x="1707" y="2590"/>
                  <a:pt x="942" y="3944"/>
                  <a:pt x="427" y="5445"/>
                </a:cubicBezTo>
                <a:cubicBezTo>
                  <a:pt x="206" y="6063"/>
                  <a:pt x="103" y="6711"/>
                  <a:pt x="0" y="7359"/>
                </a:cubicBezTo>
                <a:lnTo>
                  <a:pt x="0" y="8771"/>
                </a:lnTo>
                <a:cubicBezTo>
                  <a:pt x="15" y="8815"/>
                  <a:pt x="30" y="8860"/>
                  <a:pt x="30" y="8889"/>
                </a:cubicBezTo>
                <a:cubicBezTo>
                  <a:pt x="206" y="10140"/>
                  <a:pt x="663" y="11258"/>
                  <a:pt x="1516" y="12200"/>
                </a:cubicBezTo>
                <a:cubicBezTo>
                  <a:pt x="2471" y="13234"/>
                  <a:pt x="3635" y="13755"/>
                  <a:pt x="4998" y="13755"/>
                </a:cubicBezTo>
                <a:cubicBezTo>
                  <a:pt x="5168" y="13755"/>
                  <a:pt x="5342" y="13747"/>
                  <a:pt x="5519" y="13731"/>
                </a:cubicBezTo>
                <a:cubicBezTo>
                  <a:pt x="5799" y="13701"/>
                  <a:pt x="6064" y="13613"/>
                  <a:pt x="6373" y="13554"/>
                </a:cubicBezTo>
                <a:lnTo>
                  <a:pt x="6373" y="13554"/>
                </a:lnTo>
                <a:cubicBezTo>
                  <a:pt x="6270" y="13745"/>
                  <a:pt x="6167" y="13893"/>
                  <a:pt x="6108" y="14055"/>
                </a:cubicBezTo>
                <a:cubicBezTo>
                  <a:pt x="5092" y="16233"/>
                  <a:pt x="5210" y="18352"/>
                  <a:pt x="6476" y="20397"/>
                </a:cubicBezTo>
                <a:cubicBezTo>
                  <a:pt x="7079" y="21354"/>
                  <a:pt x="7903" y="22060"/>
                  <a:pt x="8977" y="22458"/>
                </a:cubicBezTo>
                <a:cubicBezTo>
                  <a:pt x="9257" y="22546"/>
                  <a:pt x="9257" y="22546"/>
                  <a:pt x="9139" y="22811"/>
                </a:cubicBezTo>
                <a:cubicBezTo>
                  <a:pt x="8713" y="23797"/>
                  <a:pt x="8551" y="24827"/>
                  <a:pt x="8786" y="25872"/>
                </a:cubicBezTo>
                <a:cubicBezTo>
                  <a:pt x="9257" y="28050"/>
                  <a:pt x="10626" y="29463"/>
                  <a:pt x="12642" y="30287"/>
                </a:cubicBezTo>
                <a:cubicBezTo>
                  <a:pt x="13201" y="30508"/>
                  <a:pt x="13775" y="30596"/>
                  <a:pt x="14364" y="30684"/>
                </a:cubicBezTo>
                <a:lnTo>
                  <a:pt x="15453" y="30684"/>
                </a:lnTo>
                <a:cubicBezTo>
                  <a:pt x="15512" y="30669"/>
                  <a:pt x="15570" y="30655"/>
                  <a:pt x="15629" y="30640"/>
                </a:cubicBezTo>
                <a:cubicBezTo>
                  <a:pt x="17130" y="30463"/>
                  <a:pt x="18499" y="29919"/>
                  <a:pt x="19676" y="28962"/>
                </a:cubicBezTo>
                <a:cubicBezTo>
                  <a:pt x="19750" y="28903"/>
                  <a:pt x="19868" y="28830"/>
                  <a:pt x="19779" y="28712"/>
                </a:cubicBezTo>
                <a:cubicBezTo>
                  <a:pt x="19750" y="28668"/>
                  <a:pt x="19720" y="28652"/>
                  <a:pt x="19692" y="28652"/>
                </a:cubicBezTo>
                <a:cubicBezTo>
                  <a:pt x="19634" y="28652"/>
                  <a:pt x="19578" y="28717"/>
                  <a:pt x="19529" y="28756"/>
                </a:cubicBezTo>
                <a:cubicBezTo>
                  <a:pt x="19205" y="29006"/>
                  <a:pt x="18867" y="29242"/>
                  <a:pt x="18499" y="29448"/>
                </a:cubicBezTo>
                <a:cubicBezTo>
                  <a:pt x="17380" y="30089"/>
                  <a:pt x="16186" y="30419"/>
                  <a:pt x="14926" y="30419"/>
                </a:cubicBezTo>
                <a:cubicBezTo>
                  <a:pt x="14711" y="30419"/>
                  <a:pt x="14494" y="30409"/>
                  <a:pt x="14275" y="30390"/>
                </a:cubicBezTo>
                <a:cubicBezTo>
                  <a:pt x="12730" y="30257"/>
                  <a:pt x="11435" y="29566"/>
                  <a:pt x="10375" y="28433"/>
                </a:cubicBezTo>
                <a:cubicBezTo>
                  <a:pt x="8933" y="26887"/>
                  <a:pt x="8551" y="24783"/>
                  <a:pt x="9404" y="22855"/>
                </a:cubicBezTo>
                <a:cubicBezTo>
                  <a:pt x="9466" y="22694"/>
                  <a:pt x="9549" y="22627"/>
                  <a:pt x="9695" y="22627"/>
                </a:cubicBezTo>
                <a:cubicBezTo>
                  <a:pt x="9723" y="22627"/>
                  <a:pt x="9754" y="22630"/>
                  <a:pt x="9787" y="22634"/>
                </a:cubicBezTo>
                <a:cubicBezTo>
                  <a:pt x="9948" y="22654"/>
                  <a:pt x="10106" y="22664"/>
                  <a:pt x="10262" y="22664"/>
                </a:cubicBezTo>
                <a:cubicBezTo>
                  <a:pt x="11047" y="22664"/>
                  <a:pt x="11768" y="22414"/>
                  <a:pt x="12406" y="21898"/>
                </a:cubicBezTo>
                <a:cubicBezTo>
                  <a:pt x="12701" y="21648"/>
                  <a:pt x="12936" y="21354"/>
                  <a:pt x="13024" y="20957"/>
                </a:cubicBezTo>
                <a:cubicBezTo>
                  <a:pt x="13136" y="20426"/>
                  <a:pt x="12837" y="20041"/>
                  <a:pt x="12315" y="20041"/>
                </a:cubicBezTo>
                <a:cubicBezTo>
                  <a:pt x="12287" y="20041"/>
                  <a:pt x="12259" y="20042"/>
                  <a:pt x="12230" y="20044"/>
                </a:cubicBezTo>
                <a:cubicBezTo>
                  <a:pt x="12053" y="20044"/>
                  <a:pt x="11891" y="20103"/>
                  <a:pt x="11744" y="20162"/>
                </a:cubicBezTo>
                <a:cubicBezTo>
                  <a:pt x="10788" y="20559"/>
                  <a:pt x="10066" y="21207"/>
                  <a:pt x="9522" y="22075"/>
                </a:cubicBezTo>
                <a:cubicBezTo>
                  <a:pt x="9443" y="22204"/>
                  <a:pt x="9370" y="22259"/>
                  <a:pt x="9273" y="22259"/>
                </a:cubicBezTo>
                <a:cubicBezTo>
                  <a:pt x="9225" y="22259"/>
                  <a:pt x="9172" y="22246"/>
                  <a:pt x="9110" y="22222"/>
                </a:cubicBezTo>
                <a:cubicBezTo>
                  <a:pt x="8197" y="21913"/>
                  <a:pt x="7491" y="21339"/>
                  <a:pt x="6917" y="20574"/>
                </a:cubicBezTo>
                <a:cubicBezTo>
                  <a:pt x="6005" y="19352"/>
                  <a:pt x="5607" y="17954"/>
                  <a:pt x="5725" y="16424"/>
                </a:cubicBezTo>
                <a:cubicBezTo>
                  <a:pt x="5784" y="15497"/>
                  <a:pt x="6034" y="14628"/>
                  <a:pt x="6520" y="13834"/>
                </a:cubicBezTo>
                <a:cubicBezTo>
                  <a:pt x="6711" y="13510"/>
                  <a:pt x="6947" y="13230"/>
                  <a:pt x="7256" y="13010"/>
                </a:cubicBezTo>
                <a:cubicBezTo>
                  <a:pt x="7359" y="12936"/>
                  <a:pt x="7550" y="12848"/>
                  <a:pt x="7432" y="12686"/>
                </a:cubicBezTo>
                <a:cubicBezTo>
                  <a:pt x="7400" y="12650"/>
                  <a:pt x="7368" y="12635"/>
                  <a:pt x="7336" y="12635"/>
                </a:cubicBezTo>
                <a:cubicBezTo>
                  <a:pt x="7251" y="12635"/>
                  <a:pt x="7169" y="12735"/>
                  <a:pt x="7094" y="12789"/>
                </a:cubicBezTo>
                <a:cubicBezTo>
                  <a:pt x="7050" y="12818"/>
                  <a:pt x="7005" y="12848"/>
                  <a:pt x="6976" y="12892"/>
                </a:cubicBezTo>
                <a:cubicBezTo>
                  <a:pt x="6770" y="13098"/>
                  <a:pt x="6505" y="13201"/>
                  <a:pt x="6225" y="13304"/>
                </a:cubicBezTo>
                <a:cubicBezTo>
                  <a:pt x="5835" y="13436"/>
                  <a:pt x="5422" y="13500"/>
                  <a:pt x="5005" y="13500"/>
                </a:cubicBezTo>
                <a:cubicBezTo>
                  <a:pt x="3753" y="13500"/>
                  <a:pt x="2462" y="12929"/>
                  <a:pt x="1634" y="11935"/>
                </a:cubicBezTo>
                <a:cubicBezTo>
                  <a:pt x="457" y="10537"/>
                  <a:pt x="59" y="8918"/>
                  <a:pt x="309" y="7138"/>
                </a:cubicBezTo>
                <a:cubicBezTo>
                  <a:pt x="618" y="5004"/>
                  <a:pt x="1516" y="3150"/>
                  <a:pt x="3091" y="1649"/>
                </a:cubicBezTo>
                <a:cubicBezTo>
                  <a:pt x="3974" y="810"/>
                  <a:pt x="5019" y="324"/>
                  <a:pt x="6240" y="280"/>
                </a:cubicBezTo>
                <a:cubicBezTo>
                  <a:pt x="6314" y="277"/>
                  <a:pt x="6388" y="276"/>
                  <a:pt x="6462" y="276"/>
                </a:cubicBezTo>
                <a:cubicBezTo>
                  <a:pt x="8030" y="276"/>
                  <a:pt x="9385" y="874"/>
                  <a:pt x="10537" y="1943"/>
                </a:cubicBezTo>
                <a:cubicBezTo>
                  <a:pt x="11744" y="3047"/>
                  <a:pt x="12465" y="4459"/>
                  <a:pt x="12936" y="6005"/>
                </a:cubicBezTo>
                <a:cubicBezTo>
                  <a:pt x="12995" y="6211"/>
                  <a:pt x="13039" y="6417"/>
                  <a:pt x="13098" y="6623"/>
                </a:cubicBezTo>
                <a:cubicBezTo>
                  <a:pt x="13125" y="6703"/>
                  <a:pt x="13152" y="6772"/>
                  <a:pt x="13235" y="6772"/>
                </a:cubicBezTo>
                <a:cubicBezTo>
                  <a:pt x="13243" y="6772"/>
                  <a:pt x="13251" y="6771"/>
                  <a:pt x="13260" y="6770"/>
                </a:cubicBezTo>
                <a:cubicBezTo>
                  <a:pt x="13378" y="6740"/>
                  <a:pt x="13363" y="6652"/>
                  <a:pt x="13348" y="6564"/>
                </a:cubicBezTo>
                <a:cubicBezTo>
                  <a:pt x="13333" y="6446"/>
                  <a:pt x="13304" y="6343"/>
                  <a:pt x="13275" y="6240"/>
                </a:cubicBezTo>
                <a:cubicBezTo>
                  <a:pt x="12745" y="4386"/>
                  <a:pt x="11906" y="2723"/>
                  <a:pt x="10390" y="1472"/>
                </a:cubicBezTo>
                <a:cubicBezTo>
                  <a:pt x="9257" y="530"/>
                  <a:pt x="7962" y="15"/>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13"/>
          <p:cNvGrpSpPr/>
          <p:nvPr/>
        </p:nvGrpSpPr>
        <p:grpSpPr>
          <a:xfrm flipH="1">
            <a:off x="-135667" y="1182978"/>
            <a:ext cx="576222" cy="690773"/>
            <a:chOff x="5937150" y="5007400"/>
            <a:chExt cx="373225" cy="447450"/>
          </a:xfrm>
        </p:grpSpPr>
        <p:sp>
          <p:nvSpPr>
            <p:cNvPr id="1403" name="Google Shape;1403;p13"/>
            <p:cNvSpPr/>
            <p:nvPr/>
          </p:nvSpPr>
          <p:spPr>
            <a:xfrm>
              <a:off x="5937150" y="5007400"/>
              <a:ext cx="373225" cy="444825"/>
            </a:xfrm>
            <a:custGeom>
              <a:avLst/>
              <a:gdLst/>
              <a:ahLst/>
              <a:cxnLst/>
              <a:rect l="l" t="t" r="r" b="b"/>
              <a:pathLst>
                <a:path w="14929" h="17793" extrusionOk="0">
                  <a:moveTo>
                    <a:pt x="1044" y="0"/>
                  </a:moveTo>
                  <a:cubicBezTo>
                    <a:pt x="1011" y="0"/>
                    <a:pt x="984" y="4"/>
                    <a:pt x="978" y="10"/>
                  </a:cubicBezTo>
                  <a:cubicBezTo>
                    <a:pt x="951" y="93"/>
                    <a:pt x="936" y="188"/>
                    <a:pt x="964" y="243"/>
                  </a:cubicBezTo>
                  <a:cubicBezTo>
                    <a:pt x="1666" y="1854"/>
                    <a:pt x="2395" y="3449"/>
                    <a:pt x="3097" y="5045"/>
                  </a:cubicBezTo>
                  <a:cubicBezTo>
                    <a:pt x="4060" y="7205"/>
                    <a:pt x="5311" y="9173"/>
                    <a:pt x="6825" y="10989"/>
                  </a:cubicBezTo>
                  <a:cubicBezTo>
                    <a:pt x="7252" y="11497"/>
                    <a:pt x="7692" y="12007"/>
                    <a:pt x="8132" y="12530"/>
                  </a:cubicBezTo>
                  <a:lnTo>
                    <a:pt x="8090" y="12530"/>
                  </a:lnTo>
                  <a:cubicBezTo>
                    <a:pt x="8050" y="12502"/>
                    <a:pt x="7995" y="12460"/>
                    <a:pt x="7940" y="12433"/>
                  </a:cubicBezTo>
                  <a:cubicBezTo>
                    <a:pt x="6907" y="11772"/>
                    <a:pt x="5821" y="11209"/>
                    <a:pt x="4596" y="10947"/>
                  </a:cubicBezTo>
                  <a:cubicBezTo>
                    <a:pt x="3922" y="10809"/>
                    <a:pt x="3248" y="10686"/>
                    <a:pt x="2587" y="10534"/>
                  </a:cubicBezTo>
                  <a:cubicBezTo>
                    <a:pt x="1859" y="10383"/>
                    <a:pt x="1143" y="10204"/>
                    <a:pt x="413" y="10026"/>
                  </a:cubicBezTo>
                  <a:cubicBezTo>
                    <a:pt x="369" y="10016"/>
                    <a:pt x="323" y="10008"/>
                    <a:pt x="278" y="10008"/>
                  </a:cubicBezTo>
                  <a:cubicBezTo>
                    <a:pt x="200" y="10008"/>
                    <a:pt x="128" y="10033"/>
                    <a:pt x="83" y="10121"/>
                  </a:cubicBezTo>
                  <a:cubicBezTo>
                    <a:pt x="1" y="10259"/>
                    <a:pt x="98" y="10369"/>
                    <a:pt x="193" y="10452"/>
                  </a:cubicBezTo>
                  <a:cubicBezTo>
                    <a:pt x="331" y="10562"/>
                    <a:pt x="455" y="10672"/>
                    <a:pt x="593" y="10769"/>
                  </a:cubicBezTo>
                  <a:cubicBezTo>
                    <a:pt x="2079" y="11759"/>
                    <a:pt x="3495" y="12832"/>
                    <a:pt x="4871" y="13960"/>
                  </a:cubicBezTo>
                  <a:cubicBezTo>
                    <a:pt x="5463" y="14456"/>
                    <a:pt x="6096" y="14924"/>
                    <a:pt x="6756" y="15336"/>
                  </a:cubicBezTo>
                  <a:cubicBezTo>
                    <a:pt x="7953" y="16092"/>
                    <a:pt x="9273" y="16588"/>
                    <a:pt x="10609" y="17015"/>
                  </a:cubicBezTo>
                  <a:cubicBezTo>
                    <a:pt x="11667" y="17358"/>
                    <a:pt x="12727" y="17648"/>
                    <a:pt x="13841" y="17758"/>
                  </a:cubicBezTo>
                  <a:cubicBezTo>
                    <a:pt x="13874" y="17761"/>
                    <a:pt x="13907" y="17761"/>
                    <a:pt x="13940" y="17761"/>
                  </a:cubicBezTo>
                  <a:cubicBezTo>
                    <a:pt x="14003" y="17761"/>
                    <a:pt x="14066" y="17758"/>
                    <a:pt x="14129" y="17758"/>
                  </a:cubicBezTo>
                  <a:cubicBezTo>
                    <a:pt x="14184" y="17758"/>
                    <a:pt x="14240" y="17761"/>
                    <a:pt x="14296" y="17771"/>
                  </a:cubicBezTo>
                  <a:cubicBezTo>
                    <a:pt x="14355" y="17785"/>
                    <a:pt x="14405" y="17793"/>
                    <a:pt x="14447" y="17793"/>
                  </a:cubicBezTo>
                  <a:cubicBezTo>
                    <a:pt x="14570" y="17793"/>
                    <a:pt x="14629" y="17726"/>
                    <a:pt x="14681" y="17551"/>
                  </a:cubicBezTo>
                  <a:cubicBezTo>
                    <a:pt x="14694" y="17496"/>
                    <a:pt x="14708" y="17427"/>
                    <a:pt x="14722" y="17358"/>
                  </a:cubicBezTo>
                  <a:cubicBezTo>
                    <a:pt x="14928" y="16010"/>
                    <a:pt x="14832" y="14676"/>
                    <a:pt x="14584" y="13328"/>
                  </a:cubicBezTo>
                  <a:cubicBezTo>
                    <a:pt x="14351" y="12062"/>
                    <a:pt x="14034" y="10809"/>
                    <a:pt x="13608" y="9585"/>
                  </a:cubicBezTo>
                  <a:cubicBezTo>
                    <a:pt x="13195" y="8360"/>
                    <a:pt x="12645" y="7192"/>
                    <a:pt x="11915" y="6118"/>
                  </a:cubicBezTo>
                  <a:cubicBezTo>
                    <a:pt x="10994" y="4770"/>
                    <a:pt x="9948" y="3518"/>
                    <a:pt x="8958" y="2224"/>
                  </a:cubicBezTo>
                  <a:cubicBezTo>
                    <a:pt x="8943" y="2211"/>
                    <a:pt x="8930" y="2184"/>
                    <a:pt x="8916" y="2184"/>
                  </a:cubicBezTo>
                  <a:cubicBezTo>
                    <a:pt x="8871" y="2161"/>
                    <a:pt x="8816" y="2138"/>
                    <a:pt x="8775" y="2138"/>
                  </a:cubicBezTo>
                  <a:cubicBezTo>
                    <a:pt x="8766" y="2138"/>
                    <a:pt x="8758" y="2140"/>
                    <a:pt x="8751" y="2142"/>
                  </a:cubicBezTo>
                  <a:cubicBezTo>
                    <a:pt x="8710" y="2156"/>
                    <a:pt x="8668" y="2252"/>
                    <a:pt x="8682" y="2294"/>
                  </a:cubicBezTo>
                  <a:cubicBezTo>
                    <a:pt x="8682" y="2376"/>
                    <a:pt x="8723" y="2459"/>
                    <a:pt x="8751" y="2527"/>
                  </a:cubicBezTo>
                  <a:cubicBezTo>
                    <a:pt x="9040" y="3312"/>
                    <a:pt x="9356" y="4096"/>
                    <a:pt x="9604" y="4893"/>
                  </a:cubicBezTo>
                  <a:cubicBezTo>
                    <a:pt x="9906" y="5857"/>
                    <a:pt x="10141" y="6820"/>
                    <a:pt x="10402" y="7797"/>
                  </a:cubicBezTo>
                  <a:cubicBezTo>
                    <a:pt x="10732" y="9103"/>
                    <a:pt x="11200" y="10383"/>
                    <a:pt x="11709" y="11622"/>
                  </a:cubicBezTo>
                  <a:cubicBezTo>
                    <a:pt x="11832" y="11897"/>
                    <a:pt x="11942" y="12172"/>
                    <a:pt x="12053" y="12447"/>
                  </a:cubicBezTo>
                  <a:cubicBezTo>
                    <a:pt x="11832" y="12103"/>
                    <a:pt x="11640" y="11745"/>
                    <a:pt x="11434" y="11387"/>
                  </a:cubicBezTo>
                  <a:cubicBezTo>
                    <a:pt x="10609" y="9846"/>
                    <a:pt x="9686" y="8375"/>
                    <a:pt x="8586" y="7012"/>
                  </a:cubicBezTo>
                  <a:cubicBezTo>
                    <a:pt x="6949" y="5031"/>
                    <a:pt x="5133" y="3202"/>
                    <a:pt x="3137" y="1564"/>
                  </a:cubicBezTo>
                  <a:cubicBezTo>
                    <a:pt x="2505" y="1028"/>
                    <a:pt x="1831" y="533"/>
                    <a:pt x="1171" y="23"/>
                  </a:cubicBezTo>
                  <a:cubicBezTo>
                    <a:pt x="1146" y="7"/>
                    <a:pt x="1090" y="0"/>
                    <a:pt x="1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5993550" y="5046625"/>
              <a:ext cx="307525" cy="398825"/>
            </a:xfrm>
            <a:custGeom>
              <a:avLst/>
              <a:gdLst/>
              <a:ahLst/>
              <a:cxnLst/>
              <a:rect l="l" t="t" r="r" b="b"/>
              <a:pathLst>
                <a:path w="12301" h="15953" extrusionOk="0">
                  <a:moveTo>
                    <a:pt x="145" y="0"/>
                  </a:moveTo>
                  <a:cubicBezTo>
                    <a:pt x="103" y="0"/>
                    <a:pt x="55" y="9"/>
                    <a:pt x="15" y="9"/>
                  </a:cubicBezTo>
                  <a:cubicBezTo>
                    <a:pt x="15" y="78"/>
                    <a:pt x="1" y="160"/>
                    <a:pt x="28" y="215"/>
                  </a:cubicBezTo>
                  <a:cubicBezTo>
                    <a:pt x="469" y="903"/>
                    <a:pt x="937" y="1563"/>
                    <a:pt x="1336" y="2266"/>
                  </a:cubicBezTo>
                  <a:cubicBezTo>
                    <a:pt x="2285" y="3917"/>
                    <a:pt x="3193" y="5608"/>
                    <a:pt x="4128" y="7259"/>
                  </a:cubicBezTo>
                  <a:cubicBezTo>
                    <a:pt x="5532" y="9708"/>
                    <a:pt x="7183" y="11951"/>
                    <a:pt x="9411" y="13740"/>
                  </a:cubicBezTo>
                  <a:cubicBezTo>
                    <a:pt x="9494" y="13808"/>
                    <a:pt x="9576" y="13877"/>
                    <a:pt x="9659" y="13960"/>
                  </a:cubicBezTo>
                  <a:lnTo>
                    <a:pt x="9631" y="13987"/>
                  </a:lnTo>
                  <a:cubicBezTo>
                    <a:pt x="9563" y="13946"/>
                    <a:pt x="9494" y="13891"/>
                    <a:pt x="9426" y="13850"/>
                  </a:cubicBezTo>
                  <a:cubicBezTo>
                    <a:pt x="8160" y="13010"/>
                    <a:pt x="6867" y="12185"/>
                    <a:pt x="5477" y="11538"/>
                  </a:cubicBezTo>
                  <a:cubicBezTo>
                    <a:pt x="4348" y="11016"/>
                    <a:pt x="3180" y="10603"/>
                    <a:pt x="1996" y="10203"/>
                  </a:cubicBezTo>
                  <a:cubicBezTo>
                    <a:pt x="1584" y="10066"/>
                    <a:pt x="1184" y="9888"/>
                    <a:pt x="786" y="9736"/>
                  </a:cubicBezTo>
                  <a:cubicBezTo>
                    <a:pt x="769" y="9733"/>
                    <a:pt x="750" y="9731"/>
                    <a:pt x="730" y="9731"/>
                  </a:cubicBezTo>
                  <a:cubicBezTo>
                    <a:pt x="662" y="9731"/>
                    <a:pt x="580" y="9749"/>
                    <a:pt x="538" y="9791"/>
                  </a:cubicBezTo>
                  <a:cubicBezTo>
                    <a:pt x="511" y="9818"/>
                    <a:pt x="551" y="9943"/>
                    <a:pt x="579" y="10011"/>
                  </a:cubicBezTo>
                  <a:cubicBezTo>
                    <a:pt x="606" y="10066"/>
                    <a:pt x="676" y="10108"/>
                    <a:pt x="731" y="10148"/>
                  </a:cubicBezTo>
                  <a:cubicBezTo>
                    <a:pt x="909" y="10273"/>
                    <a:pt x="1088" y="10396"/>
                    <a:pt x="1267" y="10534"/>
                  </a:cubicBezTo>
                  <a:cubicBezTo>
                    <a:pt x="2877" y="11649"/>
                    <a:pt x="4514" y="12707"/>
                    <a:pt x="6220" y="13643"/>
                  </a:cubicBezTo>
                  <a:cubicBezTo>
                    <a:pt x="8036" y="14648"/>
                    <a:pt x="9948" y="15363"/>
                    <a:pt x="11915" y="15941"/>
                  </a:cubicBezTo>
                  <a:cubicBezTo>
                    <a:pt x="11948" y="15949"/>
                    <a:pt x="11976" y="15953"/>
                    <a:pt x="12002" y="15953"/>
                  </a:cubicBezTo>
                  <a:cubicBezTo>
                    <a:pt x="12105" y="15953"/>
                    <a:pt x="12152" y="15889"/>
                    <a:pt x="12163" y="15789"/>
                  </a:cubicBezTo>
                  <a:cubicBezTo>
                    <a:pt x="12218" y="15541"/>
                    <a:pt x="12260" y="15294"/>
                    <a:pt x="12260" y="15046"/>
                  </a:cubicBezTo>
                  <a:cubicBezTo>
                    <a:pt x="12300" y="13987"/>
                    <a:pt x="12095" y="12955"/>
                    <a:pt x="11902" y="11924"/>
                  </a:cubicBezTo>
                  <a:cubicBezTo>
                    <a:pt x="11682" y="10713"/>
                    <a:pt x="11297" y="9543"/>
                    <a:pt x="10856" y="8402"/>
                  </a:cubicBezTo>
                  <a:cubicBezTo>
                    <a:pt x="10141" y="6571"/>
                    <a:pt x="9274" y="4825"/>
                    <a:pt x="8201" y="3187"/>
                  </a:cubicBezTo>
                  <a:cubicBezTo>
                    <a:pt x="8036" y="2939"/>
                    <a:pt x="7885" y="2678"/>
                    <a:pt x="7720" y="2444"/>
                  </a:cubicBezTo>
                  <a:cubicBezTo>
                    <a:pt x="7692" y="2389"/>
                    <a:pt x="7595" y="2376"/>
                    <a:pt x="7527" y="2348"/>
                  </a:cubicBezTo>
                  <a:cubicBezTo>
                    <a:pt x="7500" y="2416"/>
                    <a:pt x="7458" y="2486"/>
                    <a:pt x="7458" y="2554"/>
                  </a:cubicBezTo>
                  <a:cubicBezTo>
                    <a:pt x="7458" y="2609"/>
                    <a:pt x="7485" y="2678"/>
                    <a:pt x="7513" y="2747"/>
                  </a:cubicBezTo>
                  <a:cubicBezTo>
                    <a:pt x="7665" y="3174"/>
                    <a:pt x="7830" y="3614"/>
                    <a:pt x="7981" y="4040"/>
                  </a:cubicBezTo>
                  <a:cubicBezTo>
                    <a:pt x="8545" y="5678"/>
                    <a:pt x="9109" y="7301"/>
                    <a:pt x="9659" y="8938"/>
                  </a:cubicBezTo>
                  <a:cubicBezTo>
                    <a:pt x="10003" y="9970"/>
                    <a:pt x="10347" y="11016"/>
                    <a:pt x="10677" y="12061"/>
                  </a:cubicBezTo>
                  <a:cubicBezTo>
                    <a:pt x="10980" y="12982"/>
                    <a:pt x="11255" y="13918"/>
                    <a:pt x="11530" y="14854"/>
                  </a:cubicBezTo>
                  <a:cubicBezTo>
                    <a:pt x="11544" y="14881"/>
                    <a:pt x="11544" y="14923"/>
                    <a:pt x="11544" y="14950"/>
                  </a:cubicBezTo>
                  <a:cubicBezTo>
                    <a:pt x="11255" y="14551"/>
                    <a:pt x="10994" y="14125"/>
                    <a:pt x="10746" y="13712"/>
                  </a:cubicBezTo>
                  <a:cubicBezTo>
                    <a:pt x="9728" y="12061"/>
                    <a:pt x="8738" y="10410"/>
                    <a:pt x="7705" y="8773"/>
                  </a:cubicBezTo>
                  <a:cubicBezTo>
                    <a:pt x="6770" y="7314"/>
                    <a:pt x="5766" y="5898"/>
                    <a:pt x="4638" y="4590"/>
                  </a:cubicBezTo>
                  <a:cubicBezTo>
                    <a:pt x="3400" y="3146"/>
                    <a:pt x="2051" y="1825"/>
                    <a:pt x="703" y="490"/>
                  </a:cubicBezTo>
                  <a:cubicBezTo>
                    <a:pt x="551" y="340"/>
                    <a:pt x="401" y="174"/>
                    <a:pt x="221" y="23"/>
                  </a:cubicBezTo>
                  <a:cubicBezTo>
                    <a:pt x="204" y="5"/>
                    <a:pt x="176"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5937150" y="5008425"/>
              <a:ext cx="364200" cy="446425"/>
            </a:xfrm>
            <a:custGeom>
              <a:avLst/>
              <a:gdLst/>
              <a:ahLst/>
              <a:cxnLst/>
              <a:rect l="l" t="t" r="r" b="b"/>
              <a:pathLst>
                <a:path w="14568" h="17857" extrusionOk="0">
                  <a:moveTo>
                    <a:pt x="966" y="1"/>
                  </a:moveTo>
                  <a:cubicBezTo>
                    <a:pt x="932" y="1"/>
                    <a:pt x="896" y="16"/>
                    <a:pt x="854" y="52"/>
                  </a:cubicBezTo>
                  <a:cubicBezTo>
                    <a:pt x="1074" y="340"/>
                    <a:pt x="1266" y="629"/>
                    <a:pt x="1487" y="905"/>
                  </a:cubicBezTo>
                  <a:cubicBezTo>
                    <a:pt x="2657" y="2335"/>
                    <a:pt x="3743" y="3821"/>
                    <a:pt x="4816" y="5335"/>
                  </a:cubicBezTo>
                  <a:cubicBezTo>
                    <a:pt x="6509" y="7714"/>
                    <a:pt x="8228" y="10080"/>
                    <a:pt x="9976" y="12434"/>
                  </a:cubicBezTo>
                  <a:cubicBezTo>
                    <a:pt x="11062" y="13905"/>
                    <a:pt x="12190" y="15363"/>
                    <a:pt x="13305" y="16822"/>
                  </a:cubicBezTo>
                  <a:cubicBezTo>
                    <a:pt x="13346" y="16891"/>
                    <a:pt x="13388" y="16946"/>
                    <a:pt x="13443" y="17001"/>
                  </a:cubicBezTo>
                  <a:cubicBezTo>
                    <a:pt x="13291" y="16959"/>
                    <a:pt x="13181" y="16891"/>
                    <a:pt x="13057" y="16822"/>
                  </a:cubicBezTo>
                  <a:cubicBezTo>
                    <a:pt x="9218" y="14800"/>
                    <a:pt x="5381" y="12764"/>
                    <a:pt x="1556" y="10741"/>
                  </a:cubicBezTo>
                  <a:cubicBezTo>
                    <a:pt x="1156" y="10535"/>
                    <a:pt x="771" y="10315"/>
                    <a:pt x="373" y="10095"/>
                  </a:cubicBezTo>
                  <a:cubicBezTo>
                    <a:pt x="318" y="10067"/>
                    <a:pt x="263" y="10040"/>
                    <a:pt x="202" y="10040"/>
                  </a:cubicBezTo>
                  <a:cubicBezTo>
                    <a:pt x="142" y="10040"/>
                    <a:pt x="77" y="10067"/>
                    <a:pt x="1" y="10150"/>
                  </a:cubicBezTo>
                  <a:cubicBezTo>
                    <a:pt x="56" y="10163"/>
                    <a:pt x="125" y="10177"/>
                    <a:pt x="180" y="10218"/>
                  </a:cubicBezTo>
                  <a:cubicBezTo>
                    <a:pt x="1624" y="11030"/>
                    <a:pt x="3069" y="11856"/>
                    <a:pt x="4528" y="12667"/>
                  </a:cubicBezTo>
                  <a:cubicBezTo>
                    <a:pt x="7169" y="14125"/>
                    <a:pt x="9796" y="15625"/>
                    <a:pt x="12493" y="16974"/>
                  </a:cubicBezTo>
                  <a:cubicBezTo>
                    <a:pt x="13071" y="17262"/>
                    <a:pt x="13593" y="17675"/>
                    <a:pt x="14241" y="17840"/>
                  </a:cubicBezTo>
                  <a:cubicBezTo>
                    <a:pt x="14277" y="17851"/>
                    <a:pt x="14312" y="17857"/>
                    <a:pt x="14344" y="17857"/>
                  </a:cubicBezTo>
                  <a:cubicBezTo>
                    <a:pt x="14474" y="17857"/>
                    <a:pt x="14568" y="17771"/>
                    <a:pt x="14556" y="17607"/>
                  </a:cubicBezTo>
                  <a:cubicBezTo>
                    <a:pt x="14543" y="17414"/>
                    <a:pt x="14529" y="17221"/>
                    <a:pt x="14474" y="17029"/>
                  </a:cubicBezTo>
                  <a:cubicBezTo>
                    <a:pt x="14268" y="16148"/>
                    <a:pt x="14061" y="15268"/>
                    <a:pt x="13828" y="14387"/>
                  </a:cubicBezTo>
                  <a:cubicBezTo>
                    <a:pt x="13333" y="12516"/>
                    <a:pt x="12685" y="10686"/>
                    <a:pt x="11929" y="8897"/>
                  </a:cubicBezTo>
                  <a:cubicBezTo>
                    <a:pt x="11159" y="7123"/>
                    <a:pt x="10374" y="5348"/>
                    <a:pt x="9590" y="3574"/>
                  </a:cubicBezTo>
                  <a:cubicBezTo>
                    <a:pt x="9384" y="3119"/>
                    <a:pt x="9123" y="2693"/>
                    <a:pt x="8888" y="2253"/>
                  </a:cubicBezTo>
                  <a:cubicBezTo>
                    <a:pt x="8857" y="2189"/>
                    <a:pt x="8808" y="2125"/>
                    <a:pt x="8736" y="2125"/>
                  </a:cubicBezTo>
                  <a:cubicBezTo>
                    <a:pt x="8716" y="2125"/>
                    <a:pt x="8693" y="2130"/>
                    <a:pt x="8668" y="2143"/>
                  </a:cubicBezTo>
                  <a:cubicBezTo>
                    <a:pt x="8641" y="2156"/>
                    <a:pt x="8668" y="2280"/>
                    <a:pt x="8696" y="2349"/>
                  </a:cubicBezTo>
                  <a:cubicBezTo>
                    <a:pt x="9205" y="3477"/>
                    <a:pt x="9728" y="4605"/>
                    <a:pt x="10237" y="5747"/>
                  </a:cubicBezTo>
                  <a:cubicBezTo>
                    <a:pt x="11200" y="7921"/>
                    <a:pt x="12122" y="10122"/>
                    <a:pt x="12810" y="12419"/>
                  </a:cubicBezTo>
                  <a:cubicBezTo>
                    <a:pt x="13278" y="13988"/>
                    <a:pt x="13718" y="15584"/>
                    <a:pt x="14171" y="17166"/>
                  </a:cubicBezTo>
                  <a:cubicBezTo>
                    <a:pt x="14186" y="17207"/>
                    <a:pt x="14186" y="17262"/>
                    <a:pt x="14199" y="17345"/>
                  </a:cubicBezTo>
                  <a:cubicBezTo>
                    <a:pt x="14144" y="17290"/>
                    <a:pt x="14131" y="17262"/>
                    <a:pt x="14103" y="17235"/>
                  </a:cubicBezTo>
                  <a:cubicBezTo>
                    <a:pt x="13498" y="16396"/>
                    <a:pt x="12892" y="15556"/>
                    <a:pt x="12259" y="14717"/>
                  </a:cubicBezTo>
                  <a:cubicBezTo>
                    <a:pt x="11682" y="13960"/>
                    <a:pt x="11062" y="13217"/>
                    <a:pt x="10484" y="12447"/>
                  </a:cubicBezTo>
                  <a:cubicBezTo>
                    <a:pt x="8778" y="10135"/>
                    <a:pt x="7087" y="7824"/>
                    <a:pt x="5408" y="5513"/>
                  </a:cubicBezTo>
                  <a:cubicBezTo>
                    <a:pt x="4183" y="3834"/>
                    <a:pt x="2904" y="2198"/>
                    <a:pt x="1556" y="615"/>
                  </a:cubicBezTo>
                  <a:cubicBezTo>
                    <a:pt x="1404" y="422"/>
                    <a:pt x="1239" y="257"/>
                    <a:pt x="1088" y="65"/>
                  </a:cubicBezTo>
                  <a:cubicBezTo>
                    <a:pt x="1049" y="26"/>
                    <a:pt x="1010"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3"/>
          <p:cNvGrpSpPr/>
          <p:nvPr/>
        </p:nvGrpSpPr>
        <p:grpSpPr>
          <a:xfrm>
            <a:off x="8642682" y="445028"/>
            <a:ext cx="733488" cy="456751"/>
            <a:chOff x="4819000" y="1410925"/>
            <a:chExt cx="327450" cy="203925"/>
          </a:xfrm>
        </p:grpSpPr>
        <p:sp>
          <p:nvSpPr>
            <p:cNvPr id="1407" name="Google Shape;1407;p13"/>
            <p:cNvSpPr/>
            <p:nvPr/>
          </p:nvSpPr>
          <p:spPr>
            <a:xfrm>
              <a:off x="4849275" y="1436700"/>
              <a:ext cx="267250" cy="152275"/>
            </a:xfrm>
            <a:custGeom>
              <a:avLst/>
              <a:gdLst/>
              <a:ahLst/>
              <a:cxnLst/>
              <a:rect l="l" t="t" r="r" b="b"/>
              <a:pathLst>
                <a:path w="10690" h="6091" extrusionOk="0">
                  <a:moveTo>
                    <a:pt x="5458" y="1"/>
                  </a:moveTo>
                  <a:cubicBezTo>
                    <a:pt x="3675" y="1"/>
                    <a:pt x="1127" y="412"/>
                    <a:pt x="551" y="2191"/>
                  </a:cubicBezTo>
                  <a:cubicBezTo>
                    <a:pt x="0" y="3869"/>
                    <a:pt x="991" y="4942"/>
                    <a:pt x="2504" y="5520"/>
                  </a:cubicBezTo>
                  <a:cubicBezTo>
                    <a:pt x="3518" y="5914"/>
                    <a:pt x="4772" y="6090"/>
                    <a:pt x="5955" y="6090"/>
                  </a:cubicBezTo>
                  <a:cubicBezTo>
                    <a:pt x="7291" y="6090"/>
                    <a:pt x="8537" y="5866"/>
                    <a:pt x="9245" y="5479"/>
                  </a:cubicBezTo>
                  <a:cubicBezTo>
                    <a:pt x="10249" y="4929"/>
                    <a:pt x="10690" y="3966"/>
                    <a:pt x="10429" y="2838"/>
                  </a:cubicBezTo>
                  <a:cubicBezTo>
                    <a:pt x="9974" y="842"/>
                    <a:pt x="7897" y="114"/>
                    <a:pt x="6067" y="17"/>
                  </a:cubicBezTo>
                  <a:cubicBezTo>
                    <a:pt x="5878" y="7"/>
                    <a:pt x="5674" y="1"/>
                    <a:pt x="5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4872975" y="1495200"/>
              <a:ext cx="11050" cy="9700"/>
            </a:xfrm>
            <a:custGeom>
              <a:avLst/>
              <a:gdLst/>
              <a:ahLst/>
              <a:cxnLst/>
              <a:rect l="l" t="t" r="r" b="b"/>
              <a:pathLst>
                <a:path w="442" h="388" extrusionOk="0">
                  <a:moveTo>
                    <a:pt x="262" y="1"/>
                  </a:moveTo>
                  <a:cubicBezTo>
                    <a:pt x="257" y="1"/>
                    <a:pt x="253" y="1"/>
                    <a:pt x="249" y="3"/>
                  </a:cubicBezTo>
                  <a:cubicBezTo>
                    <a:pt x="166" y="16"/>
                    <a:pt x="111" y="113"/>
                    <a:pt x="1" y="208"/>
                  </a:cubicBezTo>
                  <a:cubicBezTo>
                    <a:pt x="111" y="278"/>
                    <a:pt x="180" y="333"/>
                    <a:pt x="235" y="388"/>
                  </a:cubicBezTo>
                  <a:cubicBezTo>
                    <a:pt x="304" y="291"/>
                    <a:pt x="373" y="208"/>
                    <a:pt x="441" y="126"/>
                  </a:cubicBezTo>
                  <a:cubicBezTo>
                    <a:pt x="378" y="75"/>
                    <a:pt x="314"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4921500" y="1456000"/>
              <a:ext cx="8975" cy="8650"/>
            </a:xfrm>
            <a:custGeom>
              <a:avLst/>
              <a:gdLst/>
              <a:ahLst/>
              <a:cxnLst/>
              <a:rect l="l" t="t" r="r" b="b"/>
              <a:pathLst>
                <a:path w="359" h="346" extrusionOk="0">
                  <a:moveTo>
                    <a:pt x="190" y="1"/>
                  </a:moveTo>
                  <a:cubicBezTo>
                    <a:pt x="123" y="1"/>
                    <a:pt x="39" y="75"/>
                    <a:pt x="14" y="125"/>
                  </a:cubicBezTo>
                  <a:cubicBezTo>
                    <a:pt x="0" y="167"/>
                    <a:pt x="83" y="250"/>
                    <a:pt x="138" y="346"/>
                  </a:cubicBezTo>
                  <a:cubicBezTo>
                    <a:pt x="234" y="263"/>
                    <a:pt x="289" y="222"/>
                    <a:pt x="358" y="167"/>
                  </a:cubicBezTo>
                  <a:cubicBezTo>
                    <a:pt x="303" y="112"/>
                    <a:pt x="261" y="2"/>
                    <a:pt x="206" y="2"/>
                  </a:cubicBezTo>
                  <a:cubicBezTo>
                    <a:pt x="201" y="1"/>
                    <a:pt x="195"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3"/>
            <p:cNvSpPr/>
            <p:nvPr/>
          </p:nvSpPr>
          <p:spPr>
            <a:xfrm>
              <a:off x="5043950" y="1568850"/>
              <a:ext cx="8950" cy="7925"/>
            </a:xfrm>
            <a:custGeom>
              <a:avLst/>
              <a:gdLst/>
              <a:ahLst/>
              <a:cxnLst/>
              <a:rect l="l" t="t" r="r" b="b"/>
              <a:pathLst>
                <a:path w="358" h="317" extrusionOk="0">
                  <a:moveTo>
                    <a:pt x="220" y="1"/>
                  </a:moveTo>
                  <a:cubicBezTo>
                    <a:pt x="165" y="56"/>
                    <a:pt x="96" y="97"/>
                    <a:pt x="0" y="193"/>
                  </a:cubicBezTo>
                  <a:cubicBezTo>
                    <a:pt x="110" y="248"/>
                    <a:pt x="178" y="317"/>
                    <a:pt x="248" y="317"/>
                  </a:cubicBezTo>
                  <a:cubicBezTo>
                    <a:pt x="289" y="317"/>
                    <a:pt x="358" y="207"/>
                    <a:pt x="358" y="179"/>
                  </a:cubicBezTo>
                  <a:cubicBezTo>
                    <a:pt x="330" y="111"/>
                    <a:pt x="261" y="56"/>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a:off x="5057000" y="1525150"/>
              <a:ext cx="6225" cy="7950"/>
            </a:xfrm>
            <a:custGeom>
              <a:avLst/>
              <a:gdLst/>
              <a:ahLst/>
              <a:cxnLst/>
              <a:rect l="l" t="t" r="r" b="b"/>
              <a:pathLst>
                <a:path w="249" h="318" extrusionOk="0">
                  <a:moveTo>
                    <a:pt x="139" y="1"/>
                  </a:moveTo>
                  <a:cubicBezTo>
                    <a:pt x="97" y="43"/>
                    <a:pt x="14" y="70"/>
                    <a:pt x="1" y="111"/>
                  </a:cubicBezTo>
                  <a:cubicBezTo>
                    <a:pt x="1" y="166"/>
                    <a:pt x="56" y="221"/>
                    <a:pt x="111" y="318"/>
                  </a:cubicBezTo>
                  <a:cubicBezTo>
                    <a:pt x="179" y="235"/>
                    <a:pt x="249" y="194"/>
                    <a:pt x="249" y="153"/>
                  </a:cubicBezTo>
                  <a:cubicBezTo>
                    <a:pt x="249" y="98"/>
                    <a:pt x="179" y="56"/>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5082100" y="1499375"/>
              <a:ext cx="4850" cy="5525"/>
            </a:xfrm>
            <a:custGeom>
              <a:avLst/>
              <a:gdLst/>
              <a:ahLst/>
              <a:cxnLst/>
              <a:rect l="l" t="t" r="r" b="b"/>
              <a:pathLst>
                <a:path w="194" h="221" extrusionOk="0">
                  <a:moveTo>
                    <a:pt x="111" y="1"/>
                  </a:moveTo>
                  <a:cubicBezTo>
                    <a:pt x="56" y="56"/>
                    <a:pt x="15" y="96"/>
                    <a:pt x="1" y="138"/>
                  </a:cubicBezTo>
                  <a:cubicBezTo>
                    <a:pt x="1" y="166"/>
                    <a:pt x="70" y="221"/>
                    <a:pt x="98" y="221"/>
                  </a:cubicBezTo>
                  <a:cubicBezTo>
                    <a:pt x="138" y="206"/>
                    <a:pt x="180" y="166"/>
                    <a:pt x="193" y="124"/>
                  </a:cubicBezTo>
                  <a:cubicBezTo>
                    <a:pt x="193" y="96"/>
                    <a:pt x="138" y="56"/>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4923550" y="1484750"/>
              <a:ext cx="99100" cy="56250"/>
            </a:xfrm>
            <a:custGeom>
              <a:avLst/>
              <a:gdLst/>
              <a:ahLst/>
              <a:cxnLst/>
              <a:rect l="l" t="t" r="r" b="b"/>
              <a:pathLst>
                <a:path w="3964" h="2250" extrusionOk="0">
                  <a:moveTo>
                    <a:pt x="2008" y="0"/>
                  </a:moveTo>
                  <a:cubicBezTo>
                    <a:pt x="1342" y="0"/>
                    <a:pt x="425" y="161"/>
                    <a:pt x="207" y="806"/>
                  </a:cubicBezTo>
                  <a:cubicBezTo>
                    <a:pt x="1" y="1424"/>
                    <a:pt x="372" y="1824"/>
                    <a:pt x="936" y="2044"/>
                  </a:cubicBezTo>
                  <a:cubicBezTo>
                    <a:pt x="1311" y="2186"/>
                    <a:pt x="1774" y="2249"/>
                    <a:pt x="2210" y="2249"/>
                  </a:cubicBezTo>
                  <a:cubicBezTo>
                    <a:pt x="2703" y="2249"/>
                    <a:pt x="3163" y="2169"/>
                    <a:pt x="3426" y="2030"/>
                  </a:cubicBezTo>
                  <a:cubicBezTo>
                    <a:pt x="3798" y="1824"/>
                    <a:pt x="3963" y="1466"/>
                    <a:pt x="3866" y="1053"/>
                  </a:cubicBezTo>
                  <a:cubicBezTo>
                    <a:pt x="3701" y="311"/>
                    <a:pt x="2931" y="35"/>
                    <a:pt x="2257" y="8"/>
                  </a:cubicBezTo>
                  <a:cubicBezTo>
                    <a:pt x="2180" y="3"/>
                    <a:pt x="2096" y="0"/>
                    <a:pt x="2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4819000" y="1410925"/>
              <a:ext cx="327450" cy="203925"/>
            </a:xfrm>
            <a:custGeom>
              <a:avLst/>
              <a:gdLst/>
              <a:ahLst/>
              <a:cxnLst/>
              <a:rect l="l" t="t" r="r" b="b"/>
              <a:pathLst>
                <a:path w="13098" h="8157" extrusionOk="0">
                  <a:moveTo>
                    <a:pt x="6568" y="176"/>
                  </a:moveTo>
                  <a:cubicBezTo>
                    <a:pt x="8401" y="176"/>
                    <a:pt x="10386" y="546"/>
                    <a:pt x="11667" y="1943"/>
                  </a:cubicBezTo>
                  <a:cubicBezTo>
                    <a:pt x="12451" y="2796"/>
                    <a:pt x="12878" y="4061"/>
                    <a:pt x="12643" y="5217"/>
                  </a:cubicBezTo>
                  <a:cubicBezTo>
                    <a:pt x="12438" y="6331"/>
                    <a:pt x="11585" y="7116"/>
                    <a:pt x="10539" y="7487"/>
                  </a:cubicBezTo>
                  <a:cubicBezTo>
                    <a:pt x="9466" y="7874"/>
                    <a:pt x="8297" y="7983"/>
                    <a:pt x="7167" y="7983"/>
                  </a:cubicBezTo>
                  <a:cubicBezTo>
                    <a:pt x="7094" y="7983"/>
                    <a:pt x="7021" y="7983"/>
                    <a:pt x="6948" y="7982"/>
                  </a:cubicBezTo>
                  <a:cubicBezTo>
                    <a:pt x="5587" y="7954"/>
                    <a:pt x="4198" y="7749"/>
                    <a:pt x="2920" y="7240"/>
                  </a:cubicBezTo>
                  <a:lnTo>
                    <a:pt x="2920" y="7240"/>
                  </a:lnTo>
                  <a:cubicBezTo>
                    <a:pt x="2919" y="7240"/>
                    <a:pt x="2918" y="7239"/>
                    <a:pt x="2917" y="7239"/>
                  </a:cubicBezTo>
                  <a:lnTo>
                    <a:pt x="2917" y="7239"/>
                  </a:lnTo>
                  <a:cubicBezTo>
                    <a:pt x="2917" y="7239"/>
                    <a:pt x="2917" y="7239"/>
                    <a:pt x="2917" y="7239"/>
                  </a:cubicBezTo>
                  <a:cubicBezTo>
                    <a:pt x="1940" y="6826"/>
                    <a:pt x="964" y="6180"/>
                    <a:pt x="578" y="5148"/>
                  </a:cubicBezTo>
                  <a:cubicBezTo>
                    <a:pt x="206" y="4185"/>
                    <a:pt x="399" y="2974"/>
                    <a:pt x="991" y="2135"/>
                  </a:cubicBezTo>
                  <a:cubicBezTo>
                    <a:pt x="2092" y="567"/>
                    <a:pt x="4389" y="237"/>
                    <a:pt x="6164" y="182"/>
                  </a:cubicBezTo>
                  <a:cubicBezTo>
                    <a:pt x="6298" y="178"/>
                    <a:pt x="6433" y="176"/>
                    <a:pt x="6568" y="176"/>
                  </a:cubicBezTo>
                  <a:close/>
                  <a:moveTo>
                    <a:pt x="6443" y="1"/>
                  </a:moveTo>
                  <a:cubicBezTo>
                    <a:pt x="4600" y="1"/>
                    <a:pt x="2364" y="313"/>
                    <a:pt x="1074" y="1736"/>
                  </a:cubicBezTo>
                  <a:cubicBezTo>
                    <a:pt x="303" y="2603"/>
                    <a:pt x="1" y="3965"/>
                    <a:pt x="358" y="5065"/>
                  </a:cubicBezTo>
                  <a:cubicBezTo>
                    <a:pt x="743" y="6233"/>
                    <a:pt x="1785" y="6961"/>
                    <a:pt x="2869" y="7401"/>
                  </a:cubicBezTo>
                  <a:lnTo>
                    <a:pt x="2869" y="7401"/>
                  </a:lnTo>
                  <a:cubicBezTo>
                    <a:pt x="2871" y="7402"/>
                    <a:pt x="2873" y="7403"/>
                    <a:pt x="2875" y="7404"/>
                  </a:cubicBezTo>
                  <a:cubicBezTo>
                    <a:pt x="2875" y="7404"/>
                    <a:pt x="2875" y="7404"/>
                    <a:pt x="2875" y="7404"/>
                  </a:cubicBezTo>
                  <a:lnTo>
                    <a:pt x="2875" y="7404"/>
                  </a:lnTo>
                  <a:cubicBezTo>
                    <a:pt x="2883" y="7408"/>
                    <a:pt x="2890" y="7411"/>
                    <a:pt x="2897" y="7413"/>
                  </a:cubicBezTo>
                  <a:lnTo>
                    <a:pt x="2897" y="7413"/>
                  </a:lnTo>
                  <a:cubicBezTo>
                    <a:pt x="4101" y="7902"/>
                    <a:pt x="5401" y="8107"/>
                    <a:pt x="6687" y="8147"/>
                  </a:cubicBezTo>
                  <a:cubicBezTo>
                    <a:pt x="6872" y="8153"/>
                    <a:pt x="7058" y="8157"/>
                    <a:pt x="7245" y="8157"/>
                  </a:cubicBezTo>
                  <a:cubicBezTo>
                    <a:pt x="8265" y="8157"/>
                    <a:pt x="9300" y="8053"/>
                    <a:pt x="10277" y="7762"/>
                  </a:cubicBezTo>
                  <a:cubicBezTo>
                    <a:pt x="11295" y="7459"/>
                    <a:pt x="12231" y="6854"/>
                    <a:pt x="12643" y="5836"/>
                  </a:cubicBezTo>
                  <a:cubicBezTo>
                    <a:pt x="13098" y="4749"/>
                    <a:pt x="12864" y="3456"/>
                    <a:pt x="12273" y="2479"/>
                  </a:cubicBezTo>
                  <a:cubicBezTo>
                    <a:pt x="11130" y="580"/>
                    <a:pt x="8751" y="17"/>
                    <a:pt x="6687" y="2"/>
                  </a:cubicBezTo>
                  <a:cubicBezTo>
                    <a:pt x="6606" y="1"/>
                    <a:pt x="6525" y="1"/>
                    <a:pt x="6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13"/>
          <p:cNvSpPr/>
          <p:nvPr/>
        </p:nvSpPr>
        <p:spPr>
          <a:xfrm rot="2245719">
            <a:off x="-317558" y="4781166"/>
            <a:ext cx="1162282" cy="765965"/>
          </a:xfrm>
          <a:custGeom>
            <a:avLst/>
            <a:gdLst/>
            <a:ahLst/>
            <a:cxnLst/>
            <a:rect l="l" t="t" r="r" b="b"/>
            <a:pathLst>
              <a:path w="25760" h="16975" extrusionOk="0">
                <a:moveTo>
                  <a:pt x="12112" y="4965"/>
                </a:moveTo>
                <a:cubicBezTo>
                  <a:pt x="12303" y="5421"/>
                  <a:pt x="12406" y="5877"/>
                  <a:pt x="12465" y="6348"/>
                </a:cubicBezTo>
                <a:cubicBezTo>
                  <a:pt x="12612" y="7496"/>
                  <a:pt x="12583" y="8629"/>
                  <a:pt x="12377" y="9762"/>
                </a:cubicBezTo>
                <a:cubicBezTo>
                  <a:pt x="12347" y="9880"/>
                  <a:pt x="12362" y="10071"/>
                  <a:pt x="12215" y="10071"/>
                </a:cubicBezTo>
                <a:cubicBezTo>
                  <a:pt x="12053" y="10071"/>
                  <a:pt x="12038" y="9880"/>
                  <a:pt x="12023" y="9762"/>
                </a:cubicBezTo>
                <a:cubicBezTo>
                  <a:pt x="11935" y="9188"/>
                  <a:pt x="11920" y="8585"/>
                  <a:pt x="11920" y="7996"/>
                </a:cubicBezTo>
                <a:cubicBezTo>
                  <a:pt x="11906" y="7025"/>
                  <a:pt x="11979" y="6068"/>
                  <a:pt x="12082" y="5127"/>
                </a:cubicBezTo>
                <a:cubicBezTo>
                  <a:pt x="12097" y="5068"/>
                  <a:pt x="12112" y="5024"/>
                  <a:pt x="12112" y="4965"/>
                </a:cubicBezTo>
                <a:close/>
                <a:moveTo>
                  <a:pt x="17351" y="10086"/>
                </a:moveTo>
                <a:cubicBezTo>
                  <a:pt x="17218" y="10616"/>
                  <a:pt x="17101" y="11146"/>
                  <a:pt x="16777" y="11602"/>
                </a:cubicBezTo>
                <a:cubicBezTo>
                  <a:pt x="16792" y="11043"/>
                  <a:pt x="17071" y="10557"/>
                  <a:pt x="17351" y="10086"/>
                </a:cubicBezTo>
                <a:close/>
                <a:moveTo>
                  <a:pt x="9139" y="7290"/>
                </a:moveTo>
                <a:cubicBezTo>
                  <a:pt x="9654" y="8776"/>
                  <a:pt x="10081" y="10263"/>
                  <a:pt x="10154" y="11881"/>
                </a:cubicBezTo>
                <a:cubicBezTo>
                  <a:pt x="9978" y="11793"/>
                  <a:pt x="9934" y="11661"/>
                  <a:pt x="9890" y="11528"/>
                </a:cubicBezTo>
                <a:cubicBezTo>
                  <a:pt x="9639" y="10954"/>
                  <a:pt x="9507" y="10351"/>
                  <a:pt x="9433" y="9733"/>
                </a:cubicBezTo>
                <a:cubicBezTo>
                  <a:pt x="9316" y="8953"/>
                  <a:pt x="9242" y="8173"/>
                  <a:pt x="9139" y="7393"/>
                </a:cubicBezTo>
                <a:cubicBezTo>
                  <a:pt x="9139" y="7349"/>
                  <a:pt x="9139" y="7319"/>
                  <a:pt x="9139" y="7290"/>
                </a:cubicBezTo>
                <a:close/>
                <a:moveTo>
                  <a:pt x="14246" y="10189"/>
                </a:moveTo>
                <a:lnTo>
                  <a:pt x="14290" y="10204"/>
                </a:lnTo>
                <a:cubicBezTo>
                  <a:pt x="14202" y="10851"/>
                  <a:pt x="14128" y="11499"/>
                  <a:pt x="14040" y="12132"/>
                </a:cubicBezTo>
                <a:cubicBezTo>
                  <a:pt x="14040" y="12161"/>
                  <a:pt x="14025" y="12190"/>
                  <a:pt x="14010" y="12220"/>
                </a:cubicBezTo>
                <a:cubicBezTo>
                  <a:pt x="13983" y="12289"/>
                  <a:pt x="13955" y="12383"/>
                  <a:pt x="13880" y="12383"/>
                </a:cubicBezTo>
                <a:cubicBezTo>
                  <a:pt x="13874" y="12383"/>
                  <a:pt x="13869" y="12383"/>
                  <a:pt x="13863" y="12382"/>
                </a:cubicBezTo>
                <a:cubicBezTo>
                  <a:pt x="13760" y="12367"/>
                  <a:pt x="13760" y="12264"/>
                  <a:pt x="13760" y="12190"/>
                </a:cubicBezTo>
                <a:cubicBezTo>
                  <a:pt x="13760" y="12102"/>
                  <a:pt x="13760" y="12014"/>
                  <a:pt x="13789" y="11926"/>
                </a:cubicBezTo>
                <a:cubicBezTo>
                  <a:pt x="13937" y="11352"/>
                  <a:pt x="14084" y="10763"/>
                  <a:pt x="14246" y="10189"/>
                </a:cubicBezTo>
                <a:close/>
                <a:moveTo>
                  <a:pt x="5710" y="10454"/>
                </a:moveTo>
                <a:lnTo>
                  <a:pt x="5710" y="10454"/>
                </a:lnTo>
                <a:cubicBezTo>
                  <a:pt x="6417" y="11219"/>
                  <a:pt x="7211" y="11911"/>
                  <a:pt x="7682" y="12882"/>
                </a:cubicBezTo>
                <a:cubicBezTo>
                  <a:pt x="7785" y="13103"/>
                  <a:pt x="7873" y="13338"/>
                  <a:pt x="7903" y="13589"/>
                </a:cubicBezTo>
                <a:cubicBezTo>
                  <a:pt x="7918" y="13633"/>
                  <a:pt x="7918" y="13677"/>
                  <a:pt x="7873" y="13706"/>
                </a:cubicBezTo>
                <a:cubicBezTo>
                  <a:pt x="7861" y="13715"/>
                  <a:pt x="7849" y="13718"/>
                  <a:pt x="7838" y="13718"/>
                </a:cubicBezTo>
                <a:cubicBezTo>
                  <a:pt x="7811" y="13718"/>
                  <a:pt x="7787" y="13698"/>
                  <a:pt x="7756" y="13677"/>
                </a:cubicBezTo>
                <a:cubicBezTo>
                  <a:pt x="7623" y="13574"/>
                  <a:pt x="7520" y="13456"/>
                  <a:pt x="7417" y="13338"/>
                </a:cubicBezTo>
                <a:cubicBezTo>
                  <a:pt x="6696" y="12455"/>
                  <a:pt x="6122" y="11514"/>
                  <a:pt x="5710" y="10454"/>
                </a:cubicBezTo>
                <a:close/>
                <a:moveTo>
                  <a:pt x="18484" y="12558"/>
                </a:moveTo>
                <a:lnTo>
                  <a:pt x="18513" y="12573"/>
                </a:lnTo>
                <a:cubicBezTo>
                  <a:pt x="18307" y="12882"/>
                  <a:pt x="18087" y="13191"/>
                  <a:pt x="17881" y="13500"/>
                </a:cubicBezTo>
                <a:cubicBezTo>
                  <a:pt x="17778" y="13647"/>
                  <a:pt x="17645" y="13765"/>
                  <a:pt x="17513" y="13868"/>
                </a:cubicBezTo>
                <a:cubicBezTo>
                  <a:pt x="17471" y="13899"/>
                  <a:pt x="17415" y="13931"/>
                  <a:pt x="17365" y="13931"/>
                </a:cubicBezTo>
                <a:cubicBezTo>
                  <a:pt x="17344" y="13931"/>
                  <a:pt x="17324" y="13925"/>
                  <a:pt x="17307" y="13912"/>
                </a:cubicBezTo>
                <a:cubicBezTo>
                  <a:pt x="17248" y="13839"/>
                  <a:pt x="17307" y="13765"/>
                  <a:pt x="17351" y="13721"/>
                </a:cubicBezTo>
                <a:cubicBezTo>
                  <a:pt x="17572" y="13412"/>
                  <a:pt x="17851" y="13162"/>
                  <a:pt x="18116" y="12912"/>
                </a:cubicBezTo>
                <a:cubicBezTo>
                  <a:pt x="18249" y="12794"/>
                  <a:pt x="18366" y="12676"/>
                  <a:pt x="18484" y="12558"/>
                </a:cubicBezTo>
                <a:close/>
                <a:moveTo>
                  <a:pt x="13958" y="1"/>
                </a:moveTo>
                <a:cubicBezTo>
                  <a:pt x="13766" y="1"/>
                  <a:pt x="13566" y="59"/>
                  <a:pt x="13377" y="182"/>
                </a:cubicBezTo>
                <a:cubicBezTo>
                  <a:pt x="13009" y="417"/>
                  <a:pt x="12774" y="756"/>
                  <a:pt x="12597" y="1153"/>
                </a:cubicBezTo>
                <a:cubicBezTo>
                  <a:pt x="12274" y="1889"/>
                  <a:pt x="12141" y="2698"/>
                  <a:pt x="12009" y="3493"/>
                </a:cubicBezTo>
                <a:cubicBezTo>
                  <a:pt x="11994" y="3552"/>
                  <a:pt x="12009" y="3655"/>
                  <a:pt x="11935" y="3684"/>
                </a:cubicBezTo>
                <a:cubicBezTo>
                  <a:pt x="11925" y="3688"/>
                  <a:pt x="11915" y="3690"/>
                  <a:pt x="11906" y="3690"/>
                </a:cubicBezTo>
                <a:cubicBezTo>
                  <a:pt x="11849" y="3690"/>
                  <a:pt x="11811" y="3619"/>
                  <a:pt x="11773" y="3581"/>
                </a:cubicBezTo>
                <a:cubicBezTo>
                  <a:pt x="11451" y="3307"/>
                  <a:pt x="11092" y="3166"/>
                  <a:pt x="10728" y="3166"/>
                </a:cubicBezTo>
                <a:cubicBezTo>
                  <a:pt x="10410" y="3166"/>
                  <a:pt x="10089" y="3273"/>
                  <a:pt x="9787" y="3493"/>
                </a:cubicBezTo>
                <a:cubicBezTo>
                  <a:pt x="9198" y="3935"/>
                  <a:pt x="8918" y="4567"/>
                  <a:pt x="8801" y="5274"/>
                </a:cubicBezTo>
                <a:cubicBezTo>
                  <a:pt x="8786" y="5347"/>
                  <a:pt x="8801" y="5436"/>
                  <a:pt x="8742" y="5509"/>
                </a:cubicBezTo>
                <a:cubicBezTo>
                  <a:pt x="8447" y="5024"/>
                  <a:pt x="8094" y="4626"/>
                  <a:pt x="7667" y="4302"/>
                </a:cubicBezTo>
                <a:cubicBezTo>
                  <a:pt x="7243" y="3958"/>
                  <a:pt x="6745" y="3784"/>
                  <a:pt x="6258" y="3784"/>
                </a:cubicBezTo>
                <a:cubicBezTo>
                  <a:pt x="5850" y="3784"/>
                  <a:pt x="5449" y="3907"/>
                  <a:pt x="5107" y="4155"/>
                </a:cubicBezTo>
                <a:cubicBezTo>
                  <a:pt x="4444" y="4641"/>
                  <a:pt x="4224" y="5347"/>
                  <a:pt x="4209" y="6127"/>
                </a:cubicBezTo>
                <a:cubicBezTo>
                  <a:pt x="4194" y="7040"/>
                  <a:pt x="4503" y="7893"/>
                  <a:pt x="4754" y="8747"/>
                </a:cubicBezTo>
                <a:cubicBezTo>
                  <a:pt x="4783" y="8894"/>
                  <a:pt x="4827" y="9026"/>
                  <a:pt x="4886" y="9203"/>
                </a:cubicBezTo>
                <a:cubicBezTo>
                  <a:pt x="4651" y="9026"/>
                  <a:pt x="4459" y="8879"/>
                  <a:pt x="4268" y="8747"/>
                </a:cubicBezTo>
                <a:cubicBezTo>
                  <a:pt x="3503" y="8202"/>
                  <a:pt x="2664" y="7776"/>
                  <a:pt x="1737" y="7540"/>
                </a:cubicBezTo>
                <a:cubicBezTo>
                  <a:pt x="1557" y="7498"/>
                  <a:pt x="1378" y="7473"/>
                  <a:pt x="1201" y="7473"/>
                </a:cubicBezTo>
                <a:cubicBezTo>
                  <a:pt x="942" y="7473"/>
                  <a:pt x="686" y="7527"/>
                  <a:pt x="442" y="7658"/>
                </a:cubicBezTo>
                <a:lnTo>
                  <a:pt x="442" y="7673"/>
                </a:lnTo>
                <a:lnTo>
                  <a:pt x="118" y="8040"/>
                </a:lnTo>
                <a:cubicBezTo>
                  <a:pt x="0" y="8335"/>
                  <a:pt x="15" y="8659"/>
                  <a:pt x="88" y="8968"/>
                </a:cubicBezTo>
                <a:cubicBezTo>
                  <a:pt x="177" y="9262"/>
                  <a:pt x="324" y="9527"/>
                  <a:pt x="500" y="9762"/>
                </a:cubicBezTo>
                <a:cubicBezTo>
                  <a:pt x="883" y="10336"/>
                  <a:pt x="1354" y="10837"/>
                  <a:pt x="1854" y="11293"/>
                </a:cubicBezTo>
                <a:cubicBezTo>
                  <a:pt x="2870" y="12190"/>
                  <a:pt x="3944" y="13000"/>
                  <a:pt x="5033" y="13809"/>
                </a:cubicBezTo>
                <a:cubicBezTo>
                  <a:pt x="6063" y="14575"/>
                  <a:pt x="7093" y="15355"/>
                  <a:pt x="8138" y="16120"/>
                </a:cubicBezTo>
                <a:cubicBezTo>
                  <a:pt x="8359" y="16282"/>
                  <a:pt x="8565" y="16444"/>
                  <a:pt x="8771" y="16620"/>
                </a:cubicBezTo>
                <a:cubicBezTo>
                  <a:pt x="8814" y="16654"/>
                  <a:pt x="8856" y="16679"/>
                  <a:pt x="8899" y="16679"/>
                </a:cubicBezTo>
                <a:cubicBezTo>
                  <a:pt x="8930" y="16679"/>
                  <a:pt x="8961" y="16666"/>
                  <a:pt x="8992" y="16635"/>
                </a:cubicBezTo>
                <a:cubicBezTo>
                  <a:pt x="9065" y="16576"/>
                  <a:pt x="9051" y="16488"/>
                  <a:pt x="8992" y="16429"/>
                </a:cubicBezTo>
                <a:cubicBezTo>
                  <a:pt x="8933" y="16355"/>
                  <a:pt x="8859" y="16282"/>
                  <a:pt x="8786" y="16223"/>
                </a:cubicBezTo>
                <a:cubicBezTo>
                  <a:pt x="8271" y="15825"/>
                  <a:pt x="7741" y="15428"/>
                  <a:pt x="7226" y="15045"/>
                </a:cubicBezTo>
                <a:cubicBezTo>
                  <a:pt x="6461" y="14486"/>
                  <a:pt x="5695" y="13927"/>
                  <a:pt x="4945" y="13353"/>
                </a:cubicBezTo>
                <a:cubicBezTo>
                  <a:pt x="4400" y="12941"/>
                  <a:pt x="3856" y="12500"/>
                  <a:pt x="3311" y="12073"/>
                </a:cubicBezTo>
                <a:cubicBezTo>
                  <a:pt x="2502" y="11455"/>
                  <a:pt x="1707" y="10792"/>
                  <a:pt x="1060" y="9998"/>
                </a:cubicBezTo>
                <a:cubicBezTo>
                  <a:pt x="780" y="9659"/>
                  <a:pt x="530" y="9291"/>
                  <a:pt x="397" y="8879"/>
                </a:cubicBezTo>
                <a:cubicBezTo>
                  <a:pt x="191" y="8276"/>
                  <a:pt x="500" y="7820"/>
                  <a:pt x="1148" y="7790"/>
                </a:cubicBezTo>
                <a:cubicBezTo>
                  <a:pt x="1173" y="7789"/>
                  <a:pt x="1199" y="7788"/>
                  <a:pt x="1224" y="7788"/>
                </a:cubicBezTo>
                <a:cubicBezTo>
                  <a:pt x="1491" y="7788"/>
                  <a:pt x="1746" y="7857"/>
                  <a:pt x="2002" y="7937"/>
                </a:cubicBezTo>
                <a:cubicBezTo>
                  <a:pt x="3164" y="8320"/>
                  <a:pt x="4165" y="8968"/>
                  <a:pt x="5048" y="9792"/>
                </a:cubicBezTo>
                <a:cubicBezTo>
                  <a:pt x="5121" y="9865"/>
                  <a:pt x="5151" y="9939"/>
                  <a:pt x="5195" y="10042"/>
                </a:cubicBezTo>
                <a:cubicBezTo>
                  <a:pt x="5622" y="11249"/>
                  <a:pt x="6240" y="12352"/>
                  <a:pt x="7049" y="13368"/>
                </a:cubicBezTo>
                <a:cubicBezTo>
                  <a:pt x="7226" y="13603"/>
                  <a:pt x="7417" y="13839"/>
                  <a:pt x="7682" y="14001"/>
                </a:cubicBezTo>
                <a:cubicBezTo>
                  <a:pt x="7767" y="14043"/>
                  <a:pt x="7845" y="14063"/>
                  <a:pt x="7915" y="14063"/>
                </a:cubicBezTo>
                <a:cubicBezTo>
                  <a:pt x="8087" y="14063"/>
                  <a:pt x="8206" y="13937"/>
                  <a:pt x="8227" y="13706"/>
                </a:cubicBezTo>
                <a:cubicBezTo>
                  <a:pt x="8227" y="13618"/>
                  <a:pt x="8212" y="13530"/>
                  <a:pt x="8197" y="13441"/>
                </a:cubicBezTo>
                <a:cubicBezTo>
                  <a:pt x="8109" y="12985"/>
                  <a:pt x="7903" y="12573"/>
                  <a:pt x="7638" y="12190"/>
                </a:cubicBezTo>
                <a:cubicBezTo>
                  <a:pt x="7093" y="11381"/>
                  <a:pt x="6402" y="10689"/>
                  <a:pt x="5725" y="10012"/>
                </a:cubicBezTo>
                <a:cubicBezTo>
                  <a:pt x="5578" y="9865"/>
                  <a:pt x="5416" y="9733"/>
                  <a:pt x="5342" y="9542"/>
                </a:cubicBezTo>
                <a:cubicBezTo>
                  <a:pt x="5048" y="8717"/>
                  <a:pt x="4798" y="7893"/>
                  <a:pt x="4621" y="7040"/>
                </a:cubicBezTo>
                <a:cubicBezTo>
                  <a:pt x="4503" y="6510"/>
                  <a:pt x="4474" y="5980"/>
                  <a:pt x="4606" y="5450"/>
                </a:cubicBezTo>
                <a:cubicBezTo>
                  <a:pt x="4836" y="4596"/>
                  <a:pt x="5493" y="4096"/>
                  <a:pt x="6238" y="4096"/>
                </a:cubicBezTo>
                <a:cubicBezTo>
                  <a:pt x="6546" y="4096"/>
                  <a:pt x="6868" y="4181"/>
                  <a:pt x="7182" y="4361"/>
                </a:cubicBezTo>
                <a:cubicBezTo>
                  <a:pt x="7888" y="4773"/>
                  <a:pt x="8374" y="5391"/>
                  <a:pt x="8712" y="6113"/>
                </a:cubicBezTo>
                <a:cubicBezTo>
                  <a:pt x="8742" y="6171"/>
                  <a:pt x="8742" y="6245"/>
                  <a:pt x="8756" y="6304"/>
                </a:cubicBezTo>
                <a:cubicBezTo>
                  <a:pt x="8801" y="7378"/>
                  <a:pt x="8948" y="8438"/>
                  <a:pt x="9080" y="9497"/>
                </a:cubicBezTo>
                <a:cubicBezTo>
                  <a:pt x="9183" y="10233"/>
                  <a:pt x="9301" y="10969"/>
                  <a:pt x="9610" y="11661"/>
                </a:cubicBezTo>
                <a:cubicBezTo>
                  <a:pt x="9669" y="11808"/>
                  <a:pt x="9757" y="11955"/>
                  <a:pt x="9875" y="12087"/>
                </a:cubicBezTo>
                <a:cubicBezTo>
                  <a:pt x="9943" y="12167"/>
                  <a:pt x="10037" y="12220"/>
                  <a:pt x="10144" y="12220"/>
                </a:cubicBezTo>
                <a:cubicBezTo>
                  <a:pt x="10176" y="12220"/>
                  <a:pt x="10209" y="12215"/>
                  <a:pt x="10243" y="12205"/>
                </a:cubicBezTo>
                <a:cubicBezTo>
                  <a:pt x="10390" y="12161"/>
                  <a:pt x="10449" y="12043"/>
                  <a:pt x="10464" y="11911"/>
                </a:cubicBezTo>
                <a:cubicBezTo>
                  <a:pt x="10478" y="11808"/>
                  <a:pt x="10478" y="11705"/>
                  <a:pt x="10464" y="11602"/>
                </a:cubicBezTo>
                <a:cubicBezTo>
                  <a:pt x="10302" y="9762"/>
                  <a:pt x="9816" y="8011"/>
                  <a:pt x="9139" y="6304"/>
                </a:cubicBezTo>
                <a:cubicBezTo>
                  <a:pt x="9110" y="6201"/>
                  <a:pt x="9051" y="6113"/>
                  <a:pt x="9065" y="6010"/>
                </a:cubicBezTo>
                <a:cubicBezTo>
                  <a:pt x="9080" y="5318"/>
                  <a:pt x="9183" y="4656"/>
                  <a:pt x="9610" y="4096"/>
                </a:cubicBezTo>
                <a:cubicBezTo>
                  <a:pt x="9896" y="3723"/>
                  <a:pt x="10319" y="3474"/>
                  <a:pt x="10749" y="3474"/>
                </a:cubicBezTo>
                <a:cubicBezTo>
                  <a:pt x="11117" y="3474"/>
                  <a:pt x="11490" y="3656"/>
                  <a:pt x="11788" y="4096"/>
                </a:cubicBezTo>
                <a:cubicBezTo>
                  <a:pt x="11876" y="4214"/>
                  <a:pt x="11891" y="4332"/>
                  <a:pt x="11862" y="4464"/>
                </a:cubicBezTo>
                <a:cubicBezTo>
                  <a:pt x="11817" y="4818"/>
                  <a:pt x="11773" y="5185"/>
                  <a:pt x="11744" y="5539"/>
                </a:cubicBezTo>
                <a:cubicBezTo>
                  <a:pt x="11597" y="6863"/>
                  <a:pt x="11567" y="8202"/>
                  <a:pt x="11685" y="9542"/>
                </a:cubicBezTo>
                <a:cubicBezTo>
                  <a:pt x="11700" y="9777"/>
                  <a:pt x="11744" y="10027"/>
                  <a:pt x="11891" y="10218"/>
                </a:cubicBezTo>
                <a:cubicBezTo>
                  <a:pt x="11985" y="10353"/>
                  <a:pt x="12107" y="10417"/>
                  <a:pt x="12227" y="10417"/>
                </a:cubicBezTo>
                <a:cubicBezTo>
                  <a:pt x="12370" y="10417"/>
                  <a:pt x="12510" y="10327"/>
                  <a:pt x="12597" y="10160"/>
                </a:cubicBezTo>
                <a:cubicBezTo>
                  <a:pt x="12627" y="10101"/>
                  <a:pt x="12656" y="10027"/>
                  <a:pt x="12671" y="9954"/>
                </a:cubicBezTo>
                <a:cubicBezTo>
                  <a:pt x="12995" y="8173"/>
                  <a:pt x="12980" y="6407"/>
                  <a:pt x="12406" y="4685"/>
                </a:cubicBezTo>
                <a:cubicBezTo>
                  <a:pt x="12274" y="4302"/>
                  <a:pt x="12230" y="3964"/>
                  <a:pt x="12303" y="3581"/>
                </a:cubicBezTo>
                <a:cubicBezTo>
                  <a:pt x="12465" y="2742"/>
                  <a:pt x="12583" y="1904"/>
                  <a:pt x="12951" y="1138"/>
                </a:cubicBezTo>
                <a:cubicBezTo>
                  <a:pt x="13098" y="829"/>
                  <a:pt x="13319" y="564"/>
                  <a:pt x="13628" y="403"/>
                </a:cubicBezTo>
                <a:cubicBezTo>
                  <a:pt x="13731" y="344"/>
                  <a:pt x="13837" y="314"/>
                  <a:pt x="13946" y="314"/>
                </a:cubicBezTo>
                <a:cubicBezTo>
                  <a:pt x="14054" y="314"/>
                  <a:pt x="14165" y="344"/>
                  <a:pt x="14275" y="403"/>
                </a:cubicBezTo>
                <a:cubicBezTo>
                  <a:pt x="14614" y="564"/>
                  <a:pt x="14687" y="888"/>
                  <a:pt x="14746" y="1227"/>
                </a:cubicBezTo>
                <a:cubicBezTo>
                  <a:pt x="14849" y="1786"/>
                  <a:pt x="14849" y="2345"/>
                  <a:pt x="14820" y="2904"/>
                </a:cubicBezTo>
                <a:cubicBezTo>
                  <a:pt x="14746" y="4626"/>
                  <a:pt x="14599" y="6333"/>
                  <a:pt x="14466" y="8055"/>
                </a:cubicBezTo>
                <a:cubicBezTo>
                  <a:pt x="14466" y="8158"/>
                  <a:pt x="14437" y="8261"/>
                  <a:pt x="14408" y="8379"/>
                </a:cubicBezTo>
                <a:cubicBezTo>
                  <a:pt x="14128" y="9453"/>
                  <a:pt x="13834" y="10528"/>
                  <a:pt x="13539" y="11602"/>
                </a:cubicBezTo>
                <a:cubicBezTo>
                  <a:pt x="13480" y="11837"/>
                  <a:pt x="13436" y="12073"/>
                  <a:pt x="13466" y="12323"/>
                </a:cubicBezTo>
                <a:cubicBezTo>
                  <a:pt x="13495" y="12514"/>
                  <a:pt x="13583" y="12661"/>
                  <a:pt x="13775" y="12706"/>
                </a:cubicBezTo>
                <a:cubicBezTo>
                  <a:pt x="13803" y="12709"/>
                  <a:pt x="13830" y="12711"/>
                  <a:pt x="13856" y="12711"/>
                </a:cubicBezTo>
                <a:cubicBezTo>
                  <a:pt x="14036" y="12711"/>
                  <a:pt x="14170" y="12624"/>
                  <a:pt x="14260" y="12470"/>
                </a:cubicBezTo>
                <a:cubicBezTo>
                  <a:pt x="14334" y="12338"/>
                  <a:pt x="14363" y="12190"/>
                  <a:pt x="14378" y="12043"/>
                </a:cubicBezTo>
                <a:cubicBezTo>
                  <a:pt x="14496" y="11204"/>
                  <a:pt x="14584" y="10366"/>
                  <a:pt x="14658" y="9527"/>
                </a:cubicBezTo>
                <a:cubicBezTo>
                  <a:pt x="14717" y="9056"/>
                  <a:pt x="14702" y="8570"/>
                  <a:pt x="14820" y="8099"/>
                </a:cubicBezTo>
                <a:cubicBezTo>
                  <a:pt x="15129" y="6893"/>
                  <a:pt x="15452" y="5701"/>
                  <a:pt x="15791" y="4494"/>
                </a:cubicBezTo>
                <a:cubicBezTo>
                  <a:pt x="15923" y="4008"/>
                  <a:pt x="16115" y="3537"/>
                  <a:pt x="16497" y="3169"/>
                </a:cubicBezTo>
                <a:cubicBezTo>
                  <a:pt x="16734" y="2944"/>
                  <a:pt x="17005" y="2805"/>
                  <a:pt x="17311" y="2805"/>
                </a:cubicBezTo>
                <a:cubicBezTo>
                  <a:pt x="17404" y="2805"/>
                  <a:pt x="17501" y="2818"/>
                  <a:pt x="17601" y="2846"/>
                </a:cubicBezTo>
                <a:cubicBezTo>
                  <a:pt x="18028" y="2963"/>
                  <a:pt x="18234" y="3258"/>
                  <a:pt x="18307" y="3684"/>
                </a:cubicBezTo>
                <a:cubicBezTo>
                  <a:pt x="18396" y="4111"/>
                  <a:pt x="18396" y="4538"/>
                  <a:pt x="18381" y="4979"/>
                </a:cubicBezTo>
                <a:cubicBezTo>
                  <a:pt x="18307" y="6274"/>
                  <a:pt x="17984" y="7540"/>
                  <a:pt x="17704" y="8806"/>
                </a:cubicBezTo>
                <a:cubicBezTo>
                  <a:pt x="17689" y="8879"/>
                  <a:pt x="17645" y="8938"/>
                  <a:pt x="17616" y="8997"/>
                </a:cubicBezTo>
                <a:cubicBezTo>
                  <a:pt x="17204" y="9659"/>
                  <a:pt x="16792" y="10307"/>
                  <a:pt x="16541" y="11043"/>
                </a:cubicBezTo>
                <a:cubicBezTo>
                  <a:pt x="16468" y="11249"/>
                  <a:pt x="16424" y="11440"/>
                  <a:pt x="16453" y="11646"/>
                </a:cubicBezTo>
                <a:cubicBezTo>
                  <a:pt x="16468" y="11778"/>
                  <a:pt x="16497" y="11896"/>
                  <a:pt x="16630" y="11955"/>
                </a:cubicBezTo>
                <a:cubicBezTo>
                  <a:pt x="16671" y="11971"/>
                  <a:pt x="16710" y="11979"/>
                  <a:pt x="16746" y="11979"/>
                </a:cubicBezTo>
                <a:cubicBezTo>
                  <a:pt x="16842" y="11979"/>
                  <a:pt x="16923" y="11930"/>
                  <a:pt x="16998" y="11867"/>
                </a:cubicBezTo>
                <a:cubicBezTo>
                  <a:pt x="17145" y="11749"/>
                  <a:pt x="17218" y="11572"/>
                  <a:pt x="17277" y="11396"/>
                </a:cubicBezTo>
                <a:cubicBezTo>
                  <a:pt x="17513" y="10837"/>
                  <a:pt x="17689" y="10263"/>
                  <a:pt x="17822" y="9674"/>
                </a:cubicBezTo>
                <a:cubicBezTo>
                  <a:pt x="17910" y="9262"/>
                  <a:pt x="18043" y="8865"/>
                  <a:pt x="18322" y="8526"/>
                </a:cubicBezTo>
                <a:cubicBezTo>
                  <a:pt x="18455" y="8335"/>
                  <a:pt x="18572" y="8129"/>
                  <a:pt x="18705" y="7937"/>
                </a:cubicBezTo>
                <a:cubicBezTo>
                  <a:pt x="19279" y="7025"/>
                  <a:pt x="19838" y="6113"/>
                  <a:pt x="20574" y="5333"/>
                </a:cubicBezTo>
                <a:cubicBezTo>
                  <a:pt x="20956" y="4935"/>
                  <a:pt x="21354" y="4567"/>
                  <a:pt x="21869" y="4347"/>
                </a:cubicBezTo>
                <a:cubicBezTo>
                  <a:pt x="21967" y="4308"/>
                  <a:pt x="22060" y="4290"/>
                  <a:pt x="22147" y="4290"/>
                </a:cubicBezTo>
                <a:cubicBezTo>
                  <a:pt x="22427" y="4290"/>
                  <a:pt x="22637" y="4481"/>
                  <a:pt x="22693" y="4818"/>
                </a:cubicBezTo>
                <a:cubicBezTo>
                  <a:pt x="22737" y="5053"/>
                  <a:pt x="22737" y="5288"/>
                  <a:pt x="22693" y="5509"/>
                </a:cubicBezTo>
                <a:cubicBezTo>
                  <a:pt x="22590" y="6054"/>
                  <a:pt x="22369" y="6554"/>
                  <a:pt x="22104" y="7025"/>
                </a:cubicBezTo>
                <a:cubicBezTo>
                  <a:pt x="21442" y="8202"/>
                  <a:pt x="20691" y="9335"/>
                  <a:pt x="19970" y="10498"/>
                </a:cubicBezTo>
                <a:cubicBezTo>
                  <a:pt x="19764" y="10837"/>
                  <a:pt x="19558" y="11190"/>
                  <a:pt x="19249" y="11455"/>
                </a:cubicBezTo>
                <a:cubicBezTo>
                  <a:pt x="18631" y="12014"/>
                  <a:pt x="18013" y="12588"/>
                  <a:pt x="17410" y="13162"/>
                </a:cubicBezTo>
                <a:cubicBezTo>
                  <a:pt x="17218" y="13338"/>
                  <a:pt x="17057" y="13544"/>
                  <a:pt x="16968" y="13795"/>
                </a:cubicBezTo>
                <a:cubicBezTo>
                  <a:pt x="16880" y="14045"/>
                  <a:pt x="17027" y="14236"/>
                  <a:pt x="17307" y="14251"/>
                </a:cubicBezTo>
                <a:cubicBezTo>
                  <a:pt x="17319" y="14252"/>
                  <a:pt x="17331" y="14252"/>
                  <a:pt x="17342" y="14252"/>
                </a:cubicBezTo>
                <a:cubicBezTo>
                  <a:pt x="17562" y="14252"/>
                  <a:pt x="17742" y="14124"/>
                  <a:pt x="17895" y="13956"/>
                </a:cubicBezTo>
                <a:cubicBezTo>
                  <a:pt x="18366" y="13471"/>
                  <a:pt x="18661" y="12853"/>
                  <a:pt x="19087" y="12338"/>
                </a:cubicBezTo>
                <a:cubicBezTo>
                  <a:pt x="19338" y="12029"/>
                  <a:pt x="19499" y="11675"/>
                  <a:pt x="19794" y="11411"/>
                </a:cubicBezTo>
                <a:cubicBezTo>
                  <a:pt x="20368" y="10881"/>
                  <a:pt x="20971" y="10380"/>
                  <a:pt x="21574" y="9895"/>
                </a:cubicBezTo>
                <a:cubicBezTo>
                  <a:pt x="22310" y="9321"/>
                  <a:pt x="23046" y="8762"/>
                  <a:pt x="23870" y="8320"/>
                </a:cubicBezTo>
                <a:cubicBezTo>
                  <a:pt x="24106" y="8188"/>
                  <a:pt x="24341" y="8114"/>
                  <a:pt x="24606" y="8099"/>
                </a:cubicBezTo>
                <a:cubicBezTo>
                  <a:pt x="24628" y="8098"/>
                  <a:pt x="24650" y="8098"/>
                  <a:pt x="24671" y="8098"/>
                </a:cubicBezTo>
                <a:cubicBezTo>
                  <a:pt x="25173" y="8098"/>
                  <a:pt x="25425" y="8430"/>
                  <a:pt x="25298" y="8938"/>
                </a:cubicBezTo>
                <a:cubicBezTo>
                  <a:pt x="25224" y="9232"/>
                  <a:pt x="25077" y="9497"/>
                  <a:pt x="24886" y="9733"/>
                </a:cubicBezTo>
                <a:cubicBezTo>
                  <a:pt x="24503" y="10233"/>
                  <a:pt x="24047" y="10675"/>
                  <a:pt x="23576" y="11101"/>
                </a:cubicBezTo>
                <a:cubicBezTo>
                  <a:pt x="21825" y="12676"/>
                  <a:pt x="20000" y="14162"/>
                  <a:pt x="18175" y="15649"/>
                </a:cubicBezTo>
                <a:cubicBezTo>
                  <a:pt x="17763" y="15987"/>
                  <a:pt x="17351" y="16326"/>
                  <a:pt x="16939" y="16664"/>
                </a:cubicBezTo>
                <a:cubicBezTo>
                  <a:pt x="16850" y="16723"/>
                  <a:pt x="16762" y="16811"/>
                  <a:pt x="16850" y="16929"/>
                </a:cubicBezTo>
                <a:cubicBezTo>
                  <a:pt x="16883" y="16962"/>
                  <a:pt x="16917" y="16974"/>
                  <a:pt x="16952" y="16974"/>
                </a:cubicBezTo>
                <a:cubicBezTo>
                  <a:pt x="17013" y="16974"/>
                  <a:pt x="17074" y="16937"/>
                  <a:pt x="17130" y="16900"/>
                </a:cubicBezTo>
                <a:cubicBezTo>
                  <a:pt x="17160" y="16885"/>
                  <a:pt x="17174" y="16870"/>
                  <a:pt x="17204" y="16841"/>
                </a:cubicBezTo>
                <a:cubicBezTo>
                  <a:pt x="19338" y="15104"/>
                  <a:pt x="21486" y="13383"/>
                  <a:pt x="23546" y="11543"/>
                </a:cubicBezTo>
                <a:cubicBezTo>
                  <a:pt x="24076" y="11072"/>
                  <a:pt x="24606" y="10601"/>
                  <a:pt x="25062" y="10042"/>
                </a:cubicBezTo>
                <a:cubicBezTo>
                  <a:pt x="25298" y="9733"/>
                  <a:pt x="25504" y="9380"/>
                  <a:pt x="25592" y="8997"/>
                </a:cubicBezTo>
                <a:cubicBezTo>
                  <a:pt x="25759" y="8286"/>
                  <a:pt x="25358" y="7786"/>
                  <a:pt x="24664" y="7786"/>
                </a:cubicBezTo>
                <a:cubicBezTo>
                  <a:pt x="24626" y="7786"/>
                  <a:pt x="24587" y="7787"/>
                  <a:pt x="24547" y="7790"/>
                </a:cubicBezTo>
                <a:cubicBezTo>
                  <a:pt x="24253" y="7805"/>
                  <a:pt x="23988" y="7908"/>
                  <a:pt x="23738" y="8040"/>
                </a:cubicBezTo>
                <a:cubicBezTo>
                  <a:pt x="22987" y="8438"/>
                  <a:pt x="22310" y="8938"/>
                  <a:pt x="21633" y="9453"/>
                </a:cubicBezTo>
                <a:cubicBezTo>
                  <a:pt x="21236" y="9762"/>
                  <a:pt x="20839" y="10086"/>
                  <a:pt x="20441" y="10410"/>
                </a:cubicBezTo>
                <a:cubicBezTo>
                  <a:pt x="20824" y="9718"/>
                  <a:pt x="21251" y="9041"/>
                  <a:pt x="21663" y="8379"/>
                </a:cubicBezTo>
                <a:cubicBezTo>
                  <a:pt x="22148" y="7614"/>
                  <a:pt x="22619" y="6863"/>
                  <a:pt x="22884" y="5995"/>
                </a:cubicBezTo>
                <a:cubicBezTo>
                  <a:pt x="23061" y="5436"/>
                  <a:pt x="23134" y="4862"/>
                  <a:pt x="22840" y="4302"/>
                </a:cubicBezTo>
                <a:lnTo>
                  <a:pt x="22531" y="4052"/>
                </a:lnTo>
                <a:cubicBezTo>
                  <a:pt x="22404" y="4001"/>
                  <a:pt x="22278" y="3979"/>
                  <a:pt x="22155" y="3979"/>
                </a:cubicBezTo>
                <a:cubicBezTo>
                  <a:pt x="21922" y="3979"/>
                  <a:pt x="21698" y="4060"/>
                  <a:pt x="21486" y="4185"/>
                </a:cubicBezTo>
                <a:cubicBezTo>
                  <a:pt x="21354" y="4258"/>
                  <a:pt x="21236" y="4347"/>
                  <a:pt x="21118" y="4435"/>
                </a:cubicBezTo>
                <a:cubicBezTo>
                  <a:pt x="20221" y="5082"/>
                  <a:pt x="19602" y="5965"/>
                  <a:pt x="18999" y="6878"/>
                </a:cubicBezTo>
                <a:cubicBezTo>
                  <a:pt x="18734" y="7275"/>
                  <a:pt x="18484" y="7673"/>
                  <a:pt x="18219" y="8085"/>
                </a:cubicBezTo>
                <a:cubicBezTo>
                  <a:pt x="18190" y="7996"/>
                  <a:pt x="18219" y="7937"/>
                  <a:pt x="18234" y="7879"/>
                </a:cubicBezTo>
                <a:cubicBezTo>
                  <a:pt x="18440" y="6878"/>
                  <a:pt x="18675" y="5892"/>
                  <a:pt x="18690" y="4862"/>
                </a:cubicBezTo>
                <a:cubicBezTo>
                  <a:pt x="18705" y="4332"/>
                  <a:pt x="18705" y="3817"/>
                  <a:pt x="18528" y="3316"/>
                </a:cubicBezTo>
                <a:cubicBezTo>
                  <a:pt x="18340" y="2813"/>
                  <a:pt x="17861" y="2493"/>
                  <a:pt x="17340" y="2493"/>
                </a:cubicBezTo>
                <a:cubicBezTo>
                  <a:pt x="17251" y="2493"/>
                  <a:pt x="17161" y="2502"/>
                  <a:pt x="17071" y="2522"/>
                </a:cubicBezTo>
                <a:cubicBezTo>
                  <a:pt x="16453" y="2654"/>
                  <a:pt x="16071" y="3066"/>
                  <a:pt x="15791" y="3596"/>
                </a:cubicBezTo>
                <a:cubicBezTo>
                  <a:pt x="15452" y="4288"/>
                  <a:pt x="15320" y="5053"/>
                  <a:pt x="15114" y="5789"/>
                </a:cubicBezTo>
                <a:cubicBezTo>
                  <a:pt x="15055" y="6010"/>
                  <a:pt x="14996" y="6245"/>
                  <a:pt x="14937" y="6466"/>
                </a:cubicBezTo>
                <a:cubicBezTo>
                  <a:pt x="14937" y="5936"/>
                  <a:pt x="14981" y="5391"/>
                  <a:pt x="15011" y="4862"/>
                </a:cubicBezTo>
                <a:cubicBezTo>
                  <a:pt x="15099" y="3729"/>
                  <a:pt x="15202" y="2595"/>
                  <a:pt x="15099" y="1462"/>
                </a:cubicBezTo>
                <a:cubicBezTo>
                  <a:pt x="15070" y="1153"/>
                  <a:pt x="15011" y="859"/>
                  <a:pt x="14864" y="594"/>
                </a:cubicBezTo>
                <a:cubicBezTo>
                  <a:pt x="14662" y="209"/>
                  <a:pt x="14322" y="1"/>
                  <a:pt x="13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6" name="Google Shape;1416;p13"/>
          <p:cNvGrpSpPr/>
          <p:nvPr/>
        </p:nvGrpSpPr>
        <p:grpSpPr>
          <a:xfrm>
            <a:off x="145139" y="2288555"/>
            <a:ext cx="236881" cy="264947"/>
            <a:chOff x="6809075" y="3709775"/>
            <a:chExt cx="385925" cy="431650"/>
          </a:xfrm>
        </p:grpSpPr>
        <p:sp>
          <p:nvSpPr>
            <p:cNvPr id="1417" name="Google Shape;1417;p13"/>
            <p:cNvSpPr/>
            <p:nvPr/>
          </p:nvSpPr>
          <p:spPr>
            <a:xfrm>
              <a:off x="6904325" y="3983375"/>
              <a:ext cx="77750" cy="66400"/>
            </a:xfrm>
            <a:custGeom>
              <a:avLst/>
              <a:gdLst/>
              <a:ahLst/>
              <a:cxnLst/>
              <a:rect l="l" t="t" r="r" b="b"/>
              <a:pathLst>
                <a:path w="3110" h="2656" extrusionOk="0">
                  <a:moveTo>
                    <a:pt x="579" y="0"/>
                  </a:moveTo>
                  <a:cubicBezTo>
                    <a:pt x="331" y="110"/>
                    <a:pt x="153" y="248"/>
                    <a:pt x="83" y="495"/>
                  </a:cubicBezTo>
                  <a:cubicBezTo>
                    <a:pt x="1" y="756"/>
                    <a:pt x="83" y="976"/>
                    <a:pt x="303" y="1114"/>
                  </a:cubicBezTo>
                  <a:cubicBezTo>
                    <a:pt x="881" y="1513"/>
                    <a:pt x="1446" y="1939"/>
                    <a:pt x="2024" y="2311"/>
                  </a:cubicBezTo>
                  <a:cubicBezTo>
                    <a:pt x="2190" y="2425"/>
                    <a:pt x="2368" y="2656"/>
                    <a:pt x="2549" y="2656"/>
                  </a:cubicBezTo>
                  <a:cubicBezTo>
                    <a:pt x="2653" y="2656"/>
                    <a:pt x="2758" y="2581"/>
                    <a:pt x="2862" y="2366"/>
                  </a:cubicBezTo>
                  <a:cubicBezTo>
                    <a:pt x="3110" y="1844"/>
                    <a:pt x="2862" y="1568"/>
                    <a:pt x="2491" y="1334"/>
                  </a:cubicBezTo>
                  <a:cubicBezTo>
                    <a:pt x="1844" y="908"/>
                    <a:pt x="1211" y="44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6809075" y="4023275"/>
              <a:ext cx="78075" cy="61400"/>
            </a:xfrm>
            <a:custGeom>
              <a:avLst/>
              <a:gdLst/>
              <a:ahLst/>
              <a:cxnLst/>
              <a:rect l="l" t="t" r="r" b="b"/>
              <a:pathLst>
                <a:path w="3123" h="2456" extrusionOk="0">
                  <a:moveTo>
                    <a:pt x="450" y="0"/>
                  </a:moveTo>
                  <a:cubicBezTo>
                    <a:pt x="314" y="0"/>
                    <a:pt x="178" y="110"/>
                    <a:pt x="124" y="303"/>
                  </a:cubicBezTo>
                  <a:cubicBezTo>
                    <a:pt x="55" y="563"/>
                    <a:pt x="0" y="894"/>
                    <a:pt x="248" y="1059"/>
                  </a:cubicBezTo>
                  <a:cubicBezTo>
                    <a:pt x="963" y="1527"/>
                    <a:pt x="1706" y="1981"/>
                    <a:pt x="2449" y="2394"/>
                  </a:cubicBezTo>
                  <a:cubicBezTo>
                    <a:pt x="2533" y="2435"/>
                    <a:pt x="2609" y="2455"/>
                    <a:pt x="2679" y="2455"/>
                  </a:cubicBezTo>
                  <a:cubicBezTo>
                    <a:pt x="2908" y="2455"/>
                    <a:pt x="3060" y="2240"/>
                    <a:pt x="3123" y="1871"/>
                  </a:cubicBezTo>
                  <a:cubicBezTo>
                    <a:pt x="3068" y="1747"/>
                    <a:pt x="3013" y="1582"/>
                    <a:pt x="2917" y="1499"/>
                  </a:cubicBezTo>
                  <a:cubicBezTo>
                    <a:pt x="2187" y="894"/>
                    <a:pt x="1376" y="468"/>
                    <a:pt x="564" y="27"/>
                  </a:cubicBezTo>
                  <a:cubicBezTo>
                    <a:pt x="527" y="9"/>
                    <a:pt x="48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6957975" y="3792750"/>
              <a:ext cx="78825" cy="60700"/>
            </a:xfrm>
            <a:custGeom>
              <a:avLst/>
              <a:gdLst/>
              <a:ahLst/>
              <a:cxnLst/>
              <a:rect l="l" t="t" r="r" b="b"/>
              <a:pathLst>
                <a:path w="3153" h="2428" extrusionOk="0">
                  <a:moveTo>
                    <a:pt x="584" y="0"/>
                  </a:moveTo>
                  <a:cubicBezTo>
                    <a:pt x="269" y="0"/>
                    <a:pt x="134" y="160"/>
                    <a:pt x="70" y="402"/>
                  </a:cubicBezTo>
                  <a:cubicBezTo>
                    <a:pt x="1" y="719"/>
                    <a:pt x="166" y="979"/>
                    <a:pt x="359" y="1104"/>
                  </a:cubicBezTo>
                  <a:cubicBezTo>
                    <a:pt x="1006" y="1530"/>
                    <a:pt x="1679" y="1915"/>
                    <a:pt x="2354" y="2314"/>
                  </a:cubicBezTo>
                  <a:cubicBezTo>
                    <a:pt x="2468" y="2383"/>
                    <a:pt x="2586" y="2427"/>
                    <a:pt x="2694" y="2427"/>
                  </a:cubicBezTo>
                  <a:cubicBezTo>
                    <a:pt x="2848" y="2427"/>
                    <a:pt x="2983" y="2337"/>
                    <a:pt x="3055" y="2094"/>
                  </a:cubicBezTo>
                  <a:cubicBezTo>
                    <a:pt x="3152" y="1764"/>
                    <a:pt x="3110" y="1420"/>
                    <a:pt x="2739" y="1269"/>
                  </a:cubicBezTo>
                  <a:cubicBezTo>
                    <a:pt x="2464" y="1145"/>
                    <a:pt x="2217" y="911"/>
                    <a:pt x="1941" y="746"/>
                  </a:cubicBezTo>
                  <a:cubicBezTo>
                    <a:pt x="1487" y="471"/>
                    <a:pt x="1019" y="209"/>
                    <a:pt x="661" y="3"/>
                  </a:cubicBezTo>
                  <a:cubicBezTo>
                    <a:pt x="634" y="1"/>
                    <a:pt x="609"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6910200" y="3911625"/>
              <a:ext cx="78075" cy="59350"/>
            </a:xfrm>
            <a:custGeom>
              <a:avLst/>
              <a:gdLst/>
              <a:ahLst/>
              <a:cxnLst/>
              <a:rect l="l" t="t" r="r" b="b"/>
              <a:pathLst>
                <a:path w="3123" h="2374" extrusionOk="0">
                  <a:moveTo>
                    <a:pt x="533" y="0"/>
                  </a:moveTo>
                  <a:cubicBezTo>
                    <a:pt x="299" y="0"/>
                    <a:pt x="194" y="119"/>
                    <a:pt x="110" y="311"/>
                  </a:cubicBezTo>
                  <a:cubicBezTo>
                    <a:pt x="13" y="531"/>
                    <a:pt x="0" y="792"/>
                    <a:pt x="165" y="902"/>
                  </a:cubicBezTo>
                  <a:cubicBezTo>
                    <a:pt x="936" y="1467"/>
                    <a:pt x="1706" y="2072"/>
                    <a:pt x="2600" y="2360"/>
                  </a:cubicBezTo>
                  <a:cubicBezTo>
                    <a:pt x="2633" y="2369"/>
                    <a:pt x="2668" y="2373"/>
                    <a:pt x="2703" y="2373"/>
                  </a:cubicBezTo>
                  <a:cubicBezTo>
                    <a:pt x="2847" y="2373"/>
                    <a:pt x="2999" y="2301"/>
                    <a:pt x="3054" y="2113"/>
                  </a:cubicBezTo>
                  <a:cubicBezTo>
                    <a:pt x="3109" y="1948"/>
                    <a:pt x="3123" y="1645"/>
                    <a:pt x="3040" y="1577"/>
                  </a:cubicBezTo>
                  <a:cubicBezTo>
                    <a:pt x="2284" y="889"/>
                    <a:pt x="1389" y="476"/>
                    <a:pt x="646" y="8"/>
                  </a:cubicBezTo>
                  <a:cubicBezTo>
                    <a:pt x="605" y="3"/>
                    <a:pt x="568"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6986875" y="3896525"/>
              <a:ext cx="75000" cy="56900"/>
            </a:xfrm>
            <a:custGeom>
              <a:avLst/>
              <a:gdLst/>
              <a:ahLst/>
              <a:cxnLst/>
              <a:rect l="l" t="t" r="r" b="b"/>
              <a:pathLst>
                <a:path w="3000" h="2276" extrusionOk="0">
                  <a:moveTo>
                    <a:pt x="481" y="1"/>
                  </a:moveTo>
                  <a:cubicBezTo>
                    <a:pt x="314" y="1"/>
                    <a:pt x="167" y="170"/>
                    <a:pt x="97" y="378"/>
                  </a:cubicBezTo>
                  <a:cubicBezTo>
                    <a:pt x="15" y="626"/>
                    <a:pt x="1" y="888"/>
                    <a:pt x="248" y="1025"/>
                  </a:cubicBezTo>
                  <a:cubicBezTo>
                    <a:pt x="936" y="1424"/>
                    <a:pt x="1624" y="1823"/>
                    <a:pt x="2326" y="2208"/>
                  </a:cubicBezTo>
                  <a:cubicBezTo>
                    <a:pt x="2418" y="2254"/>
                    <a:pt x="2499" y="2276"/>
                    <a:pt x="2571" y="2276"/>
                  </a:cubicBezTo>
                  <a:cubicBezTo>
                    <a:pt x="2802" y="2276"/>
                    <a:pt x="2937" y="2052"/>
                    <a:pt x="3000" y="1686"/>
                  </a:cubicBezTo>
                  <a:cubicBezTo>
                    <a:pt x="2959" y="1575"/>
                    <a:pt x="2945" y="1369"/>
                    <a:pt x="2862" y="1313"/>
                  </a:cubicBezTo>
                  <a:cubicBezTo>
                    <a:pt x="2134" y="805"/>
                    <a:pt x="1376" y="337"/>
                    <a:pt x="578" y="20"/>
                  </a:cubicBezTo>
                  <a:cubicBezTo>
                    <a:pt x="545" y="7"/>
                    <a:pt x="51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6857900" y="3818950"/>
              <a:ext cx="73650" cy="51025"/>
            </a:xfrm>
            <a:custGeom>
              <a:avLst/>
              <a:gdLst/>
              <a:ahLst/>
              <a:cxnLst/>
              <a:rect l="l" t="t" r="r" b="b"/>
              <a:pathLst>
                <a:path w="2946" h="2041" extrusionOk="0">
                  <a:moveTo>
                    <a:pt x="647" y="1"/>
                  </a:moveTo>
                  <a:cubicBezTo>
                    <a:pt x="399" y="28"/>
                    <a:pt x="139" y="14"/>
                    <a:pt x="56" y="358"/>
                  </a:cubicBezTo>
                  <a:cubicBezTo>
                    <a:pt x="1" y="647"/>
                    <a:pt x="124" y="839"/>
                    <a:pt x="331" y="964"/>
                  </a:cubicBezTo>
                  <a:cubicBezTo>
                    <a:pt x="977" y="1307"/>
                    <a:pt x="1624" y="1679"/>
                    <a:pt x="2270" y="2009"/>
                  </a:cubicBezTo>
                  <a:cubicBezTo>
                    <a:pt x="2316" y="2030"/>
                    <a:pt x="2362" y="2040"/>
                    <a:pt x="2407" y="2040"/>
                  </a:cubicBezTo>
                  <a:cubicBezTo>
                    <a:pt x="2569" y="2040"/>
                    <a:pt x="2722" y="1916"/>
                    <a:pt x="2808" y="1734"/>
                  </a:cubicBezTo>
                  <a:cubicBezTo>
                    <a:pt x="2945" y="1432"/>
                    <a:pt x="2808" y="1142"/>
                    <a:pt x="2601" y="1005"/>
                  </a:cubicBezTo>
                  <a:cubicBezTo>
                    <a:pt x="1982" y="579"/>
                    <a:pt x="1335" y="207"/>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6913950" y="3709775"/>
              <a:ext cx="69175" cy="54950"/>
            </a:xfrm>
            <a:custGeom>
              <a:avLst/>
              <a:gdLst/>
              <a:ahLst/>
              <a:cxnLst/>
              <a:rect l="l" t="t" r="r" b="b"/>
              <a:pathLst>
                <a:path w="2767" h="2198" extrusionOk="0">
                  <a:moveTo>
                    <a:pt x="428" y="1"/>
                  </a:moveTo>
                  <a:cubicBezTo>
                    <a:pt x="263" y="1"/>
                    <a:pt x="132" y="138"/>
                    <a:pt x="70" y="405"/>
                  </a:cubicBezTo>
                  <a:cubicBezTo>
                    <a:pt x="1" y="749"/>
                    <a:pt x="83" y="983"/>
                    <a:pt x="359" y="1162"/>
                  </a:cubicBezTo>
                  <a:cubicBezTo>
                    <a:pt x="909" y="1506"/>
                    <a:pt x="1501" y="1712"/>
                    <a:pt x="2037" y="2097"/>
                  </a:cubicBezTo>
                  <a:cubicBezTo>
                    <a:pt x="2136" y="2165"/>
                    <a:pt x="2230" y="2197"/>
                    <a:pt x="2316" y="2197"/>
                  </a:cubicBezTo>
                  <a:cubicBezTo>
                    <a:pt x="2543" y="2197"/>
                    <a:pt x="2713" y="1979"/>
                    <a:pt x="2753" y="1629"/>
                  </a:cubicBezTo>
                  <a:cubicBezTo>
                    <a:pt x="2767" y="1369"/>
                    <a:pt x="2684" y="1203"/>
                    <a:pt x="2532" y="1107"/>
                  </a:cubicBezTo>
                  <a:cubicBezTo>
                    <a:pt x="1900" y="749"/>
                    <a:pt x="1253" y="378"/>
                    <a:pt x="606" y="48"/>
                  </a:cubicBezTo>
                  <a:cubicBezTo>
                    <a:pt x="544" y="16"/>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7127575" y="3812775"/>
              <a:ext cx="67425" cy="51875"/>
            </a:xfrm>
            <a:custGeom>
              <a:avLst/>
              <a:gdLst/>
              <a:ahLst/>
              <a:cxnLst/>
              <a:rect l="l" t="t" r="r" b="b"/>
              <a:pathLst>
                <a:path w="2697" h="2075" extrusionOk="0">
                  <a:moveTo>
                    <a:pt x="495" y="0"/>
                  </a:moveTo>
                  <a:cubicBezTo>
                    <a:pt x="371" y="138"/>
                    <a:pt x="178" y="275"/>
                    <a:pt x="83" y="468"/>
                  </a:cubicBezTo>
                  <a:cubicBezTo>
                    <a:pt x="0" y="646"/>
                    <a:pt x="0" y="921"/>
                    <a:pt x="193" y="1046"/>
                  </a:cubicBezTo>
                  <a:cubicBezTo>
                    <a:pt x="811" y="1486"/>
                    <a:pt x="1458" y="1871"/>
                    <a:pt x="2160" y="2064"/>
                  </a:cubicBezTo>
                  <a:cubicBezTo>
                    <a:pt x="2190" y="2071"/>
                    <a:pt x="2219" y="2074"/>
                    <a:pt x="2246" y="2074"/>
                  </a:cubicBezTo>
                  <a:cubicBezTo>
                    <a:pt x="2432" y="2074"/>
                    <a:pt x="2555" y="1918"/>
                    <a:pt x="2627" y="1679"/>
                  </a:cubicBezTo>
                  <a:cubicBezTo>
                    <a:pt x="2697" y="1444"/>
                    <a:pt x="2682" y="1197"/>
                    <a:pt x="2504" y="1101"/>
                  </a:cubicBezTo>
                  <a:cubicBezTo>
                    <a:pt x="1871" y="716"/>
                    <a:pt x="1211" y="385"/>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6812850" y="3919400"/>
              <a:ext cx="69850" cy="45450"/>
            </a:xfrm>
            <a:custGeom>
              <a:avLst/>
              <a:gdLst/>
              <a:ahLst/>
              <a:cxnLst/>
              <a:rect l="l" t="t" r="r" b="b"/>
              <a:pathLst>
                <a:path w="2794" h="1818" extrusionOk="0">
                  <a:moveTo>
                    <a:pt x="592" y="0"/>
                  </a:moveTo>
                  <a:cubicBezTo>
                    <a:pt x="427" y="0"/>
                    <a:pt x="193" y="13"/>
                    <a:pt x="97" y="358"/>
                  </a:cubicBezTo>
                  <a:cubicBezTo>
                    <a:pt x="0" y="743"/>
                    <a:pt x="275" y="1031"/>
                    <a:pt x="468" y="1101"/>
                  </a:cubicBezTo>
                  <a:cubicBezTo>
                    <a:pt x="1005" y="1307"/>
                    <a:pt x="1541" y="1527"/>
                    <a:pt x="2064" y="1774"/>
                  </a:cubicBezTo>
                  <a:cubicBezTo>
                    <a:pt x="2128" y="1803"/>
                    <a:pt x="2189" y="1817"/>
                    <a:pt x="2247" y="1817"/>
                  </a:cubicBezTo>
                  <a:cubicBezTo>
                    <a:pt x="2437" y="1817"/>
                    <a:pt x="2591" y="1667"/>
                    <a:pt x="2697" y="1403"/>
                  </a:cubicBezTo>
                  <a:cubicBezTo>
                    <a:pt x="2794" y="1101"/>
                    <a:pt x="2669" y="881"/>
                    <a:pt x="2491" y="771"/>
                  </a:cubicBezTo>
                  <a:cubicBezTo>
                    <a:pt x="1913" y="440"/>
                    <a:pt x="1335" y="83"/>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7120000" y="4082825"/>
              <a:ext cx="62625" cy="53175"/>
            </a:xfrm>
            <a:custGeom>
              <a:avLst/>
              <a:gdLst/>
              <a:ahLst/>
              <a:cxnLst/>
              <a:rect l="l" t="t" r="r" b="b"/>
              <a:pathLst>
                <a:path w="2505" h="2127" extrusionOk="0">
                  <a:moveTo>
                    <a:pt x="510" y="0"/>
                  </a:moveTo>
                  <a:cubicBezTo>
                    <a:pt x="352" y="0"/>
                    <a:pt x="224" y="158"/>
                    <a:pt x="138" y="342"/>
                  </a:cubicBezTo>
                  <a:cubicBezTo>
                    <a:pt x="0" y="645"/>
                    <a:pt x="69" y="892"/>
                    <a:pt x="303" y="1057"/>
                  </a:cubicBezTo>
                  <a:cubicBezTo>
                    <a:pt x="784" y="1401"/>
                    <a:pt x="1252" y="1773"/>
                    <a:pt x="1761" y="2048"/>
                  </a:cubicBezTo>
                  <a:cubicBezTo>
                    <a:pt x="1855" y="2101"/>
                    <a:pt x="1940" y="2126"/>
                    <a:pt x="2017" y="2126"/>
                  </a:cubicBezTo>
                  <a:cubicBezTo>
                    <a:pt x="2258" y="2126"/>
                    <a:pt x="2421" y="1880"/>
                    <a:pt x="2504" y="1483"/>
                  </a:cubicBezTo>
                  <a:cubicBezTo>
                    <a:pt x="2463" y="1401"/>
                    <a:pt x="2449" y="1236"/>
                    <a:pt x="2367" y="1195"/>
                  </a:cubicBezTo>
                  <a:cubicBezTo>
                    <a:pt x="1802" y="795"/>
                    <a:pt x="1224" y="397"/>
                    <a:pt x="647" y="39"/>
                  </a:cubicBezTo>
                  <a:cubicBezTo>
                    <a:pt x="599" y="12"/>
                    <a:pt x="55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7020575" y="4011000"/>
              <a:ext cx="55750" cy="48300"/>
            </a:xfrm>
            <a:custGeom>
              <a:avLst/>
              <a:gdLst/>
              <a:ahLst/>
              <a:cxnLst/>
              <a:rect l="l" t="t" r="r" b="b"/>
              <a:pathLst>
                <a:path w="2230" h="1932" extrusionOk="0">
                  <a:moveTo>
                    <a:pt x="440" y="1"/>
                  </a:moveTo>
                  <a:cubicBezTo>
                    <a:pt x="316" y="1"/>
                    <a:pt x="188" y="82"/>
                    <a:pt x="138" y="271"/>
                  </a:cubicBezTo>
                  <a:cubicBezTo>
                    <a:pt x="56" y="546"/>
                    <a:pt x="1" y="834"/>
                    <a:pt x="221" y="1041"/>
                  </a:cubicBezTo>
                  <a:cubicBezTo>
                    <a:pt x="634" y="1412"/>
                    <a:pt x="1088" y="1715"/>
                    <a:pt x="1584" y="1894"/>
                  </a:cubicBezTo>
                  <a:cubicBezTo>
                    <a:pt x="1646" y="1919"/>
                    <a:pt x="1704" y="1931"/>
                    <a:pt x="1756" y="1931"/>
                  </a:cubicBezTo>
                  <a:cubicBezTo>
                    <a:pt x="1991" y="1931"/>
                    <a:pt x="2129" y="1697"/>
                    <a:pt x="2230" y="1371"/>
                  </a:cubicBezTo>
                  <a:cubicBezTo>
                    <a:pt x="2189" y="1275"/>
                    <a:pt x="2175" y="1137"/>
                    <a:pt x="2106" y="1069"/>
                  </a:cubicBezTo>
                  <a:cubicBezTo>
                    <a:pt x="1666" y="587"/>
                    <a:pt x="1129" y="298"/>
                    <a:pt x="579" y="36"/>
                  </a:cubicBezTo>
                  <a:cubicBezTo>
                    <a:pt x="536" y="13"/>
                    <a:pt x="489"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6951800" y="4094175"/>
              <a:ext cx="55050" cy="47250"/>
            </a:xfrm>
            <a:custGeom>
              <a:avLst/>
              <a:gdLst/>
              <a:ahLst/>
              <a:cxnLst/>
              <a:rect l="l" t="t" r="r" b="b"/>
              <a:pathLst>
                <a:path w="2202" h="1890" extrusionOk="0">
                  <a:moveTo>
                    <a:pt x="417" y="0"/>
                  </a:moveTo>
                  <a:cubicBezTo>
                    <a:pt x="277" y="0"/>
                    <a:pt x="117" y="142"/>
                    <a:pt x="70" y="356"/>
                  </a:cubicBezTo>
                  <a:cubicBezTo>
                    <a:pt x="15" y="576"/>
                    <a:pt x="0" y="864"/>
                    <a:pt x="152" y="974"/>
                  </a:cubicBezTo>
                  <a:cubicBezTo>
                    <a:pt x="647" y="1291"/>
                    <a:pt x="1073" y="1787"/>
                    <a:pt x="1651" y="1882"/>
                  </a:cubicBezTo>
                  <a:cubicBezTo>
                    <a:pt x="1683" y="1887"/>
                    <a:pt x="1714" y="1889"/>
                    <a:pt x="1744" y="1889"/>
                  </a:cubicBezTo>
                  <a:cubicBezTo>
                    <a:pt x="1993" y="1889"/>
                    <a:pt x="2152" y="1730"/>
                    <a:pt x="2202" y="1374"/>
                  </a:cubicBezTo>
                  <a:cubicBezTo>
                    <a:pt x="2174" y="1291"/>
                    <a:pt x="2174" y="1181"/>
                    <a:pt x="2133" y="1126"/>
                  </a:cubicBezTo>
                  <a:cubicBezTo>
                    <a:pt x="1666" y="576"/>
                    <a:pt x="1088" y="246"/>
                    <a:pt x="482" y="11"/>
                  </a:cubicBezTo>
                  <a:cubicBezTo>
                    <a:pt x="461" y="4"/>
                    <a:pt x="43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7103125" y="3878725"/>
              <a:ext cx="53675" cy="47725"/>
            </a:xfrm>
            <a:custGeom>
              <a:avLst/>
              <a:gdLst/>
              <a:ahLst/>
              <a:cxnLst/>
              <a:rect l="l" t="t" r="r" b="b"/>
              <a:pathLst>
                <a:path w="2147" h="1909" extrusionOk="0">
                  <a:moveTo>
                    <a:pt x="360" y="0"/>
                  </a:moveTo>
                  <a:cubicBezTo>
                    <a:pt x="221" y="0"/>
                    <a:pt x="89" y="142"/>
                    <a:pt x="43" y="361"/>
                  </a:cubicBezTo>
                  <a:cubicBezTo>
                    <a:pt x="1" y="622"/>
                    <a:pt x="1" y="952"/>
                    <a:pt x="166" y="1049"/>
                  </a:cubicBezTo>
                  <a:cubicBezTo>
                    <a:pt x="620" y="1338"/>
                    <a:pt x="1006" y="1765"/>
                    <a:pt x="1528" y="1888"/>
                  </a:cubicBezTo>
                  <a:cubicBezTo>
                    <a:pt x="1585" y="1901"/>
                    <a:pt x="1637" y="1908"/>
                    <a:pt x="1686" y="1908"/>
                  </a:cubicBezTo>
                  <a:cubicBezTo>
                    <a:pt x="1932" y="1908"/>
                    <a:pt x="2078" y="1731"/>
                    <a:pt x="2147" y="1352"/>
                  </a:cubicBezTo>
                  <a:cubicBezTo>
                    <a:pt x="2106" y="1269"/>
                    <a:pt x="2079" y="1145"/>
                    <a:pt x="1996" y="1062"/>
                  </a:cubicBezTo>
                  <a:cubicBezTo>
                    <a:pt x="1556" y="567"/>
                    <a:pt x="1019" y="237"/>
                    <a:pt x="441" y="17"/>
                  </a:cubicBezTo>
                  <a:cubicBezTo>
                    <a:pt x="414" y="6"/>
                    <a:pt x="387"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7034350" y="3738350"/>
              <a:ext cx="54350" cy="41300"/>
            </a:xfrm>
            <a:custGeom>
              <a:avLst/>
              <a:gdLst/>
              <a:ahLst/>
              <a:cxnLst/>
              <a:rect l="l" t="t" r="r" b="b"/>
              <a:pathLst>
                <a:path w="2174" h="1652" extrusionOk="0">
                  <a:moveTo>
                    <a:pt x="475" y="0"/>
                  </a:moveTo>
                  <a:cubicBezTo>
                    <a:pt x="282" y="0"/>
                    <a:pt x="114" y="190"/>
                    <a:pt x="55" y="459"/>
                  </a:cubicBezTo>
                  <a:cubicBezTo>
                    <a:pt x="0" y="679"/>
                    <a:pt x="42" y="899"/>
                    <a:pt x="235" y="1024"/>
                  </a:cubicBezTo>
                  <a:cubicBezTo>
                    <a:pt x="647" y="1257"/>
                    <a:pt x="1073" y="1477"/>
                    <a:pt x="1376" y="1642"/>
                  </a:cubicBezTo>
                  <a:cubicBezTo>
                    <a:pt x="1451" y="1648"/>
                    <a:pt x="1519" y="1651"/>
                    <a:pt x="1582" y="1651"/>
                  </a:cubicBezTo>
                  <a:cubicBezTo>
                    <a:pt x="1832" y="1651"/>
                    <a:pt x="1990" y="1590"/>
                    <a:pt x="2078" y="1326"/>
                  </a:cubicBezTo>
                  <a:cubicBezTo>
                    <a:pt x="2174" y="1037"/>
                    <a:pt x="2091" y="776"/>
                    <a:pt x="1913" y="666"/>
                  </a:cubicBezTo>
                  <a:cubicBezTo>
                    <a:pt x="1486" y="404"/>
                    <a:pt x="1033" y="171"/>
                    <a:pt x="578" y="19"/>
                  </a:cubicBezTo>
                  <a:cubicBezTo>
                    <a:pt x="543" y="6"/>
                    <a:pt x="509"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13"/>
          <p:cNvGrpSpPr/>
          <p:nvPr/>
        </p:nvGrpSpPr>
        <p:grpSpPr>
          <a:xfrm>
            <a:off x="619206" y="763913"/>
            <a:ext cx="188039" cy="296415"/>
            <a:chOff x="4749525" y="2413575"/>
            <a:chExt cx="311271" cy="490672"/>
          </a:xfrm>
        </p:grpSpPr>
        <p:sp>
          <p:nvSpPr>
            <p:cNvPr id="1432" name="Google Shape;1432;p13"/>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13"/>
          <p:cNvGrpSpPr/>
          <p:nvPr/>
        </p:nvGrpSpPr>
        <p:grpSpPr>
          <a:xfrm flipH="1">
            <a:off x="8336756" y="763913"/>
            <a:ext cx="188039" cy="296415"/>
            <a:chOff x="4749525" y="2413575"/>
            <a:chExt cx="311271" cy="490672"/>
          </a:xfrm>
        </p:grpSpPr>
        <p:sp>
          <p:nvSpPr>
            <p:cNvPr id="1436" name="Google Shape;1436;p13"/>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3"/>
          <p:cNvGrpSpPr/>
          <p:nvPr/>
        </p:nvGrpSpPr>
        <p:grpSpPr>
          <a:xfrm rot="1668623" flipH="1">
            <a:off x="-244588" y="3648429"/>
            <a:ext cx="574070" cy="618300"/>
            <a:chOff x="2145500" y="2775800"/>
            <a:chExt cx="378025" cy="407150"/>
          </a:xfrm>
        </p:grpSpPr>
        <p:sp>
          <p:nvSpPr>
            <p:cNvPr id="1440" name="Google Shape;1440;p13"/>
            <p:cNvSpPr/>
            <p:nvPr/>
          </p:nvSpPr>
          <p:spPr>
            <a:xfrm>
              <a:off x="2145500" y="2775800"/>
              <a:ext cx="378025" cy="40715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2294775" y="2799675"/>
              <a:ext cx="104575" cy="84500"/>
            </a:xfrm>
            <a:custGeom>
              <a:avLst/>
              <a:gdLst/>
              <a:ahLst/>
              <a:cxnLst/>
              <a:rect l="l" t="t" r="r" b="b"/>
              <a:pathLst>
                <a:path w="4183" h="3380" extrusionOk="0">
                  <a:moveTo>
                    <a:pt x="1188" y="1"/>
                  </a:moveTo>
                  <a:cubicBezTo>
                    <a:pt x="1019" y="1"/>
                    <a:pt x="895" y="222"/>
                    <a:pt x="1060" y="364"/>
                  </a:cubicBezTo>
                  <a:cubicBezTo>
                    <a:pt x="1170" y="474"/>
                    <a:pt x="1293" y="571"/>
                    <a:pt x="1418" y="681"/>
                  </a:cubicBezTo>
                  <a:cubicBezTo>
                    <a:pt x="1280" y="722"/>
                    <a:pt x="1156" y="791"/>
                    <a:pt x="1060" y="901"/>
                  </a:cubicBezTo>
                  <a:cubicBezTo>
                    <a:pt x="838" y="838"/>
                    <a:pt x="608" y="791"/>
                    <a:pt x="370" y="791"/>
                  </a:cubicBezTo>
                  <a:cubicBezTo>
                    <a:pt x="298" y="791"/>
                    <a:pt x="225" y="795"/>
                    <a:pt x="152" y="805"/>
                  </a:cubicBezTo>
                  <a:cubicBezTo>
                    <a:pt x="55" y="805"/>
                    <a:pt x="0" y="956"/>
                    <a:pt x="83" y="1012"/>
                  </a:cubicBezTo>
                  <a:cubicBezTo>
                    <a:pt x="345" y="1162"/>
                    <a:pt x="620" y="1259"/>
                    <a:pt x="895" y="1355"/>
                  </a:cubicBezTo>
                  <a:cubicBezTo>
                    <a:pt x="895" y="1575"/>
                    <a:pt x="1018" y="1782"/>
                    <a:pt x="1183" y="1933"/>
                  </a:cubicBezTo>
                  <a:cubicBezTo>
                    <a:pt x="1198" y="1933"/>
                    <a:pt x="1198" y="1933"/>
                    <a:pt x="1198" y="1947"/>
                  </a:cubicBezTo>
                  <a:cubicBezTo>
                    <a:pt x="1128" y="1988"/>
                    <a:pt x="1060" y="2043"/>
                    <a:pt x="991" y="2098"/>
                  </a:cubicBezTo>
                  <a:cubicBezTo>
                    <a:pt x="936" y="2140"/>
                    <a:pt x="868" y="2222"/>
                    <a:pt x="840" y="2277"/>
                  </a:cubicBezTo>
                  <a:cubicBezTo>
                    <a:pt x="826" y="2305"/>
                    <a:pt x="826" y="2332"/>
                    <a:pt x="826" y="2373"/>
                  </a:cubicBezTo>
                  <a:cubicBezTo>
                    <a:pt x="826" y="2353"/>
                    <a:pt x="826" y="2342"/>
                    <a:pt x="824" y="2342"/>
                  </a:cubicBezTo>
                  <a:cubicBezTo>
                    <a:pt x="822" y="2342"/>
                    <a:pt x="819" y="2353"/>
                    <a:pt x="813" y="2373"/>
                  </a:cubicBezTo>
                  <a:cubicBezTo>
                    <a:pt x="769" y="2470"/>
                    <a:pt x="845" y="2542"/>
                    <a:pt x="925" y="2542"/>
                  </a:cubicBezTo>
                  <a:cubicBezTo>
                    <a:pt x="945" y="2542"/>
                    <a:pt x="965" y="2538"/>
                    <a:pt x="984" y="2529"/>
                  </a:cubicBezTo>
                  <a:lnTo>
                    <a:pt x="984" y="2529"/>
                  </a:lnTo>
                  <a:cubicBezTo>
                    <a:pt x="974" y="2534"/>
                    <a:pt x="975" y="2537"/>
                    <a:pt x="982" y="2537"/>
                  </a:cubicBezTo>
                  <a:cubicBezTo>
                    <a:pt x="1001" y="2537"/>
                    <a:pt x="1060" y="2520"/>
                    <a:pt x="1060" y="2511"/>
                  </a:cubicBezTo>
                  <a:cubicBezTo>
                    <a:pt x="1088" y="2511"/>
                    <a:pt x="1115" y="2497"/>
                    <a:pt x="1143" y="2483"/>
                  </a:cubicBezTo>
                  <a:cubicBezTo>
                    <a:pt x="1225" y="2470"/>
                    <a:pt x="1308" y="2415"/>
                    <a:pt x="1376" y="2360"/>
                  </a:cubicBezTo>
                  <a:cubicBezTo>
                    <a:pt x="1445" y="2318"/>
                    <a:pt x="1500" y="2263"/>
                    <a:pt x="1569" y="2208"/>
                  </a:cubicBezTo>
                  <a:cubicBezTo>
                    <a:pt x="1638" y="2250"/>
                    <a:pt x="1706" y="2290"/>
                    <a:pt x="1776" y="2318"/>
                  </a:cubicBezTo>
                  <a:cubicBezTo>
                    <a:pt x="1761" y="2566"/>
                    <a:pt x="1803" y="2841"/>
                    <a:pt x="1679" y="3061"/>
                  </a:cubicBezTo>
                  <a:cubicBezTo>
                    <a:pt x="1600" y="3209"/>
                    <a:pt x="1754" y="3364"/>
                    <a:pt x="1899" y="3364"/>
                  </a:cubicBezTo>
                  <a:cubicBezTo>
                    <a:pt x="1956" y="3364"/>
                    <a:pt x="2012" y="3340"/>
                    <a:pt x="2051" y="3281"/>
                  </a:cubicBezTo>
                  <a:cubicBezTo>
                    <a:pt x="2216" y="3020"/>
                    <a:pt x="2174" y="2745"/>
                    <a:pt x="2174" y="2456"/>
                  </a:cubicBezTo>
                  <a:lnTo>
                    <a:pt x="2174" y="2456"/>
                  </a:lnTo>
                  <a:cubicBezTo>
                    <a:pt x="2202" y="2470"/>
                    <a:pt x="2229" y="2470"/>
                    <a:pt x="2257" y="2470"/>
                  </a:cubicBezTo>
                  <a:cubicBezTo>
                    <a:pt x="2284" y="2497"/>
                    <a:pt x="2312" y="2525"/>
                    <a:pt x="2339" y="2580"/>
                  </a:cubicBezTo>
                  <a:cubicBezTo>
                    <a:pt x="2381" y="2635"/>
                    <a:pt x="2436" y="2703"/>
                    <a:pt x="2463" y="2773"/>
                  </a:cubicBezTo>
                  <a:cubicBezTo>
                    <a:pt x="2504" y="2841"/>
                    <a:pt x="2546" y="2923"/>
                    <a:pt x="2546" y="3020"/>
                  </a:cubicBezTo>
                  <a:cubicBezTo>
                    <a:pt x="2546" y="3088"/>
                    <a:pt x="2532" y="3143"/>
                    <a:pt x="2532" y="3213"/>
                  </a:cubicBezTo>
                  <a:cubicBezTo>
                    <a:pt x="2542" y="3320"/>
                    <a:pt x="2636" y="3379"/>
                    <a:pt x="2729" y="3379"/>
                  </a:cubicBezTo>
                  <a:cubicBezTo>
                    <a:pt x="2766" y="3379"/>
                    <a:pt x="2803" y="3370"/>
                    <a:pt x="2834" y="3350"/>
                  </a:cubicBezTo>
                  <a:cubicBezTo>
                    <a:pt x="3069" y="3213"/>
                    <a:pt x="2986" y="2841"/>
                    <a:pt x="2889" y="2648"/>
                  </a:cubicBezTo>
                  <a:cubicBezTo>
                    <a:pt x="2849" y="2566"/>
                    <a:pt x="2807" y="2497"/>
                    <a:pt x="2766" y="2415"/>
                  </a:cubicBezTo>
                  <a:cubicBezTo>
                    <a:pt x="2779" y="2415"/>
                    <a:pt x="2779" y="2415"/>
                    <a:pt x="2794" y="2401"/>
                  </a:cubicBezTo>
                  <a:cubicBezTo>
                    <a:pt x="2821" y="2470"/>
                    <a:pt x="2862" y="2525"/>
                    <a:pt x="2959" y="2538"/>
                  </a:cubicBezTo>
                  <a:cubicBezTo>
                    <a:pt x="3124" y="2580"/>
                    <a:pt x="3289" y="2580"/>
                    <a:pt x="3454" y="2580"/>
                  </a:cubicBezTo>
                  <a:cubicBezTo>
                    <a:pt x="3605" y="2580"/>
                    <a:pt x="3715" y="2593"/>
                    <a:pt x="3852" y="2648"/>
                  </a:cubicBezTo>
                  <a:cubicBezTo>
                    <a:pt x="3884" y="2661"/>
                    <a:pt x="3918" y="2667"/>
                    <a:pt x="3951" y="2667"/>
                  </a:cubicBezTo>
                  <a:cubicBezTo>
                    <a:pt x="3991" y="2667"/>
                    <a:pt x="4029" y="2657"/>
                    <a:pt x="4059" y="2635"/>
                  </a:cubicBezTo>
                  <a:cubicBezTo>
                    <a:pt x="4100" y="2607"/>
                    <a:pt x="4114" y="2580"/>
                    <a:pt x="4142" y="2538"/>
                  </a:cubicBezTo>
                  <a:cubicBezTo>
                    <a:pt x="4183" y="2456"/>
                    <a:pt x="4142" y="2345"/>
                    <a:pt x="4073" y="2290"/>
                  </a:cubicBezTo>
                  <a:cubicBezTo>
                    <a:pt x="3939" y="2165"/>
                    <a:pt x="3765" y="2138"/>
                    <a:pt x="3584" y="2138"/>
                  </a:cubicBezTo>
                  <a:cubicBezTo>
                    <a:pt x="3448" y="2138"/>
                    <a:pt x="3309" y="2153"/>
                    <a:pt x="3179" y="2153"/>
                  </a:cubicBezTo>
                  <a:cubicBezTo>
                    <a:pt x="3261" y="2057"/>
                    <a:pt x="3302" y="1933"/>
                    <a:pt x="3316" y="1795"/>
                  </a:cubicBezTo>
                  <a:cubicBezTo>
                    <a:pt x="3316" y="1740"/>
                    <a:pt x="3316" y="1672"/>
                    <a:pt x="3302" y="1617"/>
                  </a:cubicBezTo>
                  <a:cubicBezTo>
                    <a:pt x="3385" y="1589"/>
                    <a:pt x="3454" y="1548"/>
                    <a:pt x="3522" y="1507"/>
                  </a:cubicBezTo>
                  <a:cubicBezTo>
                    <a:pt x="3552" y="1524"/>
                    <a:pt x="3582" y="1531"/>
                    <a:pt x="3612" y="1531"/>
                  </a:cubicBezTo>
                  <a:cubicBezTo>
                    <a:pt x="3774" y="1531"/>
                    <a:pt x="3914" y="1304"/>
                    <a:pt x="3797" y="1177"/>
                  </a:cubicBezTo>
                  <a:cubicBezTo>
                    <a:pt x="3757" y="1135"/>
                    <a:pt x="3715" y="1094"/>
                    <a:pt x="3687" y="1052"/>
                  </a:cubicBezTo>
                  <a:cubicBezTo>
                    <a:pt x="3624" y="989"/>
                    <a:pt x="3543" y="937"/>
                    <a:pt x="3459" y="937"/>
                  </a:cubicBezTo>
                  <a:cubicBezTo>
                    <a:pt x="3416" y="937"/>
                    <a:pt x="3372" y="951"/>
                    <a:pt x="3330" y="984"/>
                  </a:cubicBezTo>
                  <a:cubicBezTo>
                    <a:pt x="3247" y="1052"/>
                    <a:pt x="3179" y="1094"/>
                    <a:pt x="3096" y="1135"/>
                  </a:cubicBezTo>
                  <a:cubicBezTo>
                    <a:pt x="3027" y="1067"/>
                    <a:pt x="2959" y="1012"/>
                    <a:pt x="2876" y="956"/>
                  </a:cubicBezTo>
                  <a:cubicBezTo>
                    <a:pt x="2862" y="942"/>
                    <a:pt x="2834" y="929"/>
                    <a:pt x="2807" y="915"/>
                  </a:cubicBezTo>
                  <a:lnTo>
                    <a:pt x="2807" y="832"/>
                  </a:lnTo>
                  <a:cubicBezTo>
                    <a:pt x="2807" y="695"/>
                    <a:pt x="2807" y="544"/>
                    <a:pt x="2779" y="406"/>
                  </a:cubicBezTo>
                  <a:cubicBezTo>
                    <a:pt x="2761" y="268"/>
                    <a:pt x="2662" y="205"/>
                    <a:pt x="2560" y="205"/>
                  </a:cubicBezTo>
                  <a:cubicBezTo>
                    <a:pt x="2438" y="205"/>
                    <a:pt x="2312" y="296"/>
                    <a:pt x="2312" y="461"/>
                  </a:cubicBezTo>
                  <a:lnTo>
                    <a:pt x="2312" y="695"/>
                  </a:lnTo>
                  <a:cubicBezTo>
                    <a:pt x="2202" y="667"/>
                    <a:pt x="2091" y="639"/>
                    <a:pt x="1981" y="639"/>
                  </a:cubicBezTo>
                  <a:cubicBezTo>
                    <a:pt x="1776" y="406"/>
                    <a:pt x="1541" y="214"/>
                    <a:pt x="1321" y="48"/>
                  </a:cubicBezTo>
                  <a:cubicBezTo>
                    <a:pt x="1276" y="15"/>
                    <a:pt x="1231" y="1"/>
                    <a:pt x="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13"/>
          <p:cNvSpPr/>
          <p:nvPr/>
        </p:nvSpPr>
        <p:spPr>
          <a:xfrm rot="7764463">
            <a:off x="8553444" y="2551820"/>
            <a:ext cx="911949" cy="492881"/>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13"/>
          <p:cNvGrpSpPr/>
          <p:nvPr/>
        </p:nvGrpSpPr>
        <p:grpSpPr>
          <a:xfrm>
            <a:off x="8642672" y="1463140"/>
            <a:ext cx="293903" cy="264973"/>
            <a:chOff x="593975" y="1926100"/>
            <a:chExt cx="917300" cy="826750"/>
          </a:xfrm>
        </p:grpSpPr>
        <p:sp>
          <p:nvSpPr>
            <p:cNvPr id="1444" name="Google Shape;1444;p13"/>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3"/>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3"/>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13"/>
          <p:cNvGrpSpPr/>
          <p:nvPr/>
        </p:nvGrpSpPr>
        <p:grpSpPr>
          <a:xfrm>
            <a:off x="1779748" y="4604003"/>
            <a:ext cx="733505" cy="482151"/>
            <a:chOff x="6739600" y="291450"/>
            <a:chExt cx="504925" cy="331900"/>
          </a:xfrm>
        </p:grpSpPr>
        <p:sp>
          <p:nvSpPr>
            <p:cNvPr id="1481" name="Google Shape;1481;p13"/>
            <p:cNvSpPr/>
            <p:nvPr/>
          </p:nvSpPr>
          <p:spPr>
            <a:xfrm>
              <a:off x="6739600" y="557500"/>
              <a:ext cx="186075" cy="25625"/>
            </a:xfrm>
            <a:custGeom>
              <a:avLst/>
              <a:gdLst/>
              <a:ahLst/>
              <a:cxnLst/>
              <a:rect l="l" t="t" r="r" b="b"/>
              <a:pathLst>
                <a:path w="7443" h="1025" extrusionOk="0">
                  <a:moveTo>
                    <a:pt x="3609" y="0"/>
                  </a:moveTo>
                  <a:cubicBezTo>
                    <a:pt x="3565" y="0"/>
                    <a:pt x="3522" y="2"/>
                    <a:pt x="3480" y="7"/>
                  </a:cubicBezTo>
                  <a:cubicBezTo>
                    <a:pt x="2504" y="20"/>
                    <a:pt x="1541" y="34"/>
                    <a:pt x="564" y="62"/>
                  </a:cubicBezTo>
                  <a:cubicBezTo>
                    <a:pt x="275" y="62"/>
                    <a:pt x="0" y="254"/>
                    <a:pt x="13" y="667"/>
                  </a:cubicBezTo>
                  <a:cubicBezTo>
                    <a:pt x="13" y="1025"/>
                    <a:pt x="330" y="997"/>
                    <a:pt x="551" y="1010"/>
                  </a:cubicBezTo>
                  <a:cubicBezTo>
                    <a:pt x="646" y="1010"/>
                    <a:pt x="756" y="1010"/>
                    <a:pt x="853" y="983"/>
                  </a:cubicBezTo>
                  <a:cubicBezTo>
                    <a:pt x="1353" y="837"/>
                    <a:pt x="1853" y="788"/>
                    <a:pt x="2362" y="788"/>
                  </a:cubicBezTo>
                  <a:cubicBezTo>
                    <a:pt x="2428" y="788"/>
                    <a:pt x="2493" y="789"/>
                    <a:pt x="2559" y="790"/>
                  </a:cubicBezTo>
                  <a:cubicBezTo>
                    <a:pt x="2764" y="796"/>
                    <a:pt x="2969" y="799"/>
                    <a:pt x="3174" y="799"/>
                  </a:cubicBezTo>
                  <a:cubicBezTo>
                    <a:pt x="4469" y="799"/>
                    <a:pt x="5764" y="695"/>
                    <a:pt x="7057" y="612"/>
                  </a:cubicBezTo>
                  <a:cubicBezTo>
                    <a:pt x="7223" y="598"/>
                    <a:pt x="7443" y="653"/>
                    <a:pt x="7430" y="267"/>
                  </a:cubicBezTo>
                  <a:cubicBezTo>
                    <a:pt x="7420" y="47"/>
                    <a:pt x="7319" y="11"/>
                    <a:pt x="7208" y="11"/>
                  </a:cubicBezTo>
                  <a:cubicBezTo>
                    <a:pt x="7153" y="11"/>
                    <a:pt x="7095" y="20"/>
                    <a:pt x="7044" y="20"/>
                  </a:cubicBezTo>
                  <a:cubicBezTo>
                    <a:pt x="5984" y="20"/>
                    <a:pt x="4926" y="20"/>
                    <a:pt x="3880" y="34"/>
                  </a:cubicBezTo>
                  <a:lnTo>
                    <a:pt x="3880" y="7"/>
                  </a:lnTo>
                  <a:cubicBezTo>
                    <a:pt x="3788" y="7"/>
                    <a:pt x="3697" y="0"/>
                    <a:pt x="3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6833825" y="502250"/>
              <a:ext cx="158575" cy="27575"/>
            </a:xfrm>
            <a:custGeom>
              <a:avLst/>
              <a:gdLst/>
              <a:ahLst/>
              <a:cxnLst/>
              <a:rect l="l" t="t" r="r" b="b"/>
              <a:pathLst>
                <a:path w="6343" h="1103" extrusionOk="0">
                  <a:moveTo>
                    <a:pt x="912" y="1"/>
                  </a:moveTo>
                  <a:cubicBezTo>
                    <a:pt x="684" y="1"/>
                    <a:pt x="462" y="68"/>
                    <a:pt x="262" y="208"/>
                  </a:cubicBezTo>
                  <a:cubicBezTo>
                    <a:pt x="166" y="276"/>
                    <a:pt x="1" y="291"/>
                    <a:pt x="1" y="496"/>
                  </a:cubicBezTo>
                  <a:cubicBezTo>
                    <a:pt x="1" y="758"/>
                    <a:pt x="179" y="716"/>
                    <a:pt x="304" y="771"/>
                  </a:cubicBezTo>
                  <a:cubicBezTo>
                    <a:pt x="1031" y="1078"/>
                    <a:pt x="1766" y="1101"/>
                    <a:pt x="2510" y="1101"/>
                  </a:cubicBezTo>
                  <a:cubicBezTo>
                    <a:pt x="2642" y="1101"/>
                    <a:pt x="2774" y="1100"/>
                    <a:pt x="2906" y="1100"/>
                  </a:cubicBezTo>
                  <a:cubicBezTo>
                    <a:pt x="3002" y="1100"/>
                    <a:pt x="3097" y="1100"/>
                    <a:pt x="3193" y="1102"/>
                  </a:cubicBezTo>
                  <a:lnTo>
                    <a:pt x="3454" y="1102"/>
                  </a:lnTo>
                  <a:cubicBezTo>
                    <a:pt x="3604" y="1102"/>
                    <a:pt x="3755" y="1103"/>
                    <a:pt x="3906" y="1103"/>
                  </a:cubicBezTo>
                  <a:cubicBezTo>
                    <a:pt x="4649" y="1103"/>
                    <a:pt x="5388" y="1074"/>
                    <a:pt x="6109" y="731"/>
                  </a:cubicBezTo>
                  <a:cubicBezTo>
                    <a:pt x="6233" y="676"/>
                    <a:pt x="6343" y="621"/>
                    <a:pt x="6343" y="428"/>
                  </a:cubicBezTo>
                  <a:cubicBezTo>
                    <a:pt x="6343" y="208"/>
                    <a:pt x="6192" y="166"/>
                    <a:pt x="6082" y="166"/>
                  </a:cubicBezTo>
                  <a:cubicBezTo>
                    <a:pt x="5900" y="149"/>
                    <a:pt x="5712" y="131"/>
                    <a:pt x="5526" y="131"/>
                  </a:cubicBezTo>
                  <a:cubicBezTo>
                    <a:pt x="5417" y="131"/>
                    <a:pt x="5308" y="137"/>
                    <a:pt x="5201" y="153"/>
                  </a:cubicBezTo>
                  <a:cubicBezTo>
                    <a:pt x="4623" y="247"/>
                    <a:pt x="4045" y="296"/>
                    <a:pt x="3468" y="296"/>
                  </a:cubicBezTo>
                  <a:cubicBezTo>
                    <a:pt x="2699" y="296"/>
                    <a:pt x="1932" y="210"/>
                    <a:pt x="1170" y="29"/>
                  </a:cubicBezTo>
                  <a:cubicBezTo>
                    <a:pt x="1084" y="10"/>
                    <a:pt x="998" y="1"/>
                    <a:pt x="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6950100" y="293500"/>
              <a:ext cx="151675" cy="21725"/>
            </a:xfrm>
            <a:custGeom>
              <a:avLst/>
              <a:gdLst/>
              <a:ahLst/>
              <a:cxnLst/>
              <a:rect l="l" t="t" r="r" b="b"/>
              <a:pathLst>
                <a:path w="6067" h="869" extrusionOk="0">
                  <a:moveTo>
                    <a:pt x="2902" y="1"/>
                  </a:moveTo>
                  <a:cubicBezTo>
                    <a:pt x="2091" y="1"/>
                    <a:pt x="1266" y="1"/>
                    <a:pt x="440" y="14"/>
                  </a:cubicBezTo>
                  <a:cubicBezTo>
                    <a:pt x="390" y="14"/>
                    <a:pt x="337" y="8"/>
                    <a:pt x="286" y="8"/>
                  </a:cubicBezTo>
                  <a:cubicBezTo>
                    <a:pt x="141" y="8"/>
                    <a:pt x="13" y="53"/>
                    <a:pt x="13" y="399"/>
                  </a:cubicBezTo>
                  <a:cubicBezTo>
                    <a:pt x="0" y="812"/>
                    <a:pt x="206" y="867"/>
                    <a:pt x="413" y="867"/>
                  </a:cubicBezTo>
                  <a:cubicBezTo>
                    <a:pt x="698" y="860"/>
                    <a:pt x="982" y="858"/>
                    <a:pt x="1267" y="858"/>
                  </a:cubicBezTo>
                  <a:cubicBezTo>
                    <a:pt x="1892" y="858"/>
                    <a:pt x="2516" y="869"/>
                    <a:pt x="3140" y="869"/>
                  </a:cubicBezTo>
                  <a:cubicBezTo>
                    <a:pt x="3978" y="869"/>
                    <a:pt x="4816" y="849"/>
                    <a:pt x="5654" y="757"/>
                  </a:cubicBezTo>
                  <a:cubicBezTo>
                    <a:pt x="5833" y="743"/>
                    <a:pt x="6067" y="674"/>
                    <a:pt x="6067" y="427"/>
                  </a:cubicBezTo>
                  <a:cubicBezTo>
                    <a:pt x="6067" y="151"/>
                    <a:pt x="5833" y="28"/>
                    <a:pt x="5641" y="14"/>
                  </a:cubicBezTo>
                  <a:cubicBezTo>
                    <a:pt x="5516" y="1"/>
                    <a:pt x="5406" y="1"/>
                    <a:pt x="5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6785675" y="346875"/>
              <a:ext cx="132450" cy="30275"/>
            </a:xfrm>
            <a:custGeom>
              <a:avLst/>
              <a:gdLst/>
              <a:ahLst/>
              <a:cxnLst/>
              <a:rect l="l" t="t" r="r" b="b"/>
              <a:pathLst>
                <a:path w="5298" h="1211" extrusionOk="0">
                  <a:moveTo>
                    <a:pt x="4305" y="1"/>
                  </a:moveTo>
                  <a:cubicBezTo>
                    <a:pt x="4116" y="1"/>
                    <a:pt x="3928" y="21"/>
                    <a:pt x="3743" y="53"/>
                  </a:cubicBezTo>
                  <a:cubicBezTo>
                    <a:pt x="2876" y="190"/>
                    <a:pt x="2009" y="190"/>
                    <a:pt x="1142" y="204"/>
                  </a:cubicBezTo>
                  <a:cubicBezTo>
                    <a:pt x="909" y="204"/>
                    <a:pt x="674" y="190"/>
                    <a:pt x="441" y="177"/>
                  </a:cubicBezTo>
                  <a:cubicBezTo>
                    <a:pt x="431" y="176"/>
                    <a:pt x="421" y="176"/>
                    <a:pt x="411" y="176"/>
                  </a:cubicBezTo>
                  <a:cubicBezTo>
                    <a:pt x="234" y="176"/>
                    <a:pt x="108" y="298"/>
                    <a:pt x="56" y="507"/>
                  </a:cubicBezTo>
                  <a:cubicBezTo>
                    <a:pt x="1" y="755"/>
                    <a:pt x="179" y="850"/>
                    <a:pt x="303" y="947"/>
                  </a:cubicBezTo>
                  <a:cubicBezTo>
                    <a:pt x="572" y="1154"/>
                    <a:pt x="873" y="1211"/>
                    <a:pt x="1130" y="1211"/>
                  </a:cubicBezTo>
                  <a:cubicBezTo>
                    <a:pt x="1162" y="1211"/>
                    <a:pt x="1194" y="1210"/>
                    <a:pt x="1225" y="1208"/>
                  </a:cubicBezTo>
                  <a:cubicBezTo>
                    <a:pt x="2175" y="1085"/>
                    <a:pt x="3068" y="988"/>
                    <a:pt x="3963" y="850"/>
                  </a:cubicBezTo>
                  <a:cubicBezTo>
                    <a:pt x="4306" y="810"/>
                    <a:pt x="4651" y="713"/>
                    <a:pt x="4994" y="603"/>
                  </a:cubicBezTo>
                  <a:cubicBezTo>
                    <a:pt x="5104" y="562"/>
                    <a:pt x="5297" y="645"/>
                    <a:pt x="5297" y="355"/>
                  </a:cubicBezTo>
                  <a:cubicBezTo>
                    <a:pt x="5297" y="25"/>
                    <a:pt x="5077" y="135"/>
                    <a:pt x="4967" y="94"/>
                  </a:cubicBezTo>
                  <a:cubicBezTo>
                    <a:pt x="4746" y="28"/>
                    <a:pt x="4524"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7044650" y="349975"/>
              <a:ext cx="138650" cy="22500"/>
            </a:xfrm>
            <a:custGeom>
              <a:avLst/>
              <a:gdLst/>
              <a:ahLst/>
              <a:cxnLst/>
              <a:rect l="l" t="t" r="r" b="b"/>
              <a:pathLst>
                <a:path w="5546" h="900" extrusionOk="0">
                  <a:moveTo>
                    <a:pt x="2288" y="1"/>
                  </a:moveTo>
                  <a:cubicBezTo>
                    <a:pt x="1776" y="1"/>
                    <a:pt x="1263" y="14"/>
                    <a:pt x="751" y="14"/>
                  </a:cubicBezTo>
                  <a:cubicBezTo>
                    <a:pt x="620" y="14"/>
                    <a:pt x="489" y="13"/>
                    <a:pt x="359" y="11"/>
                  </a:cubicBezTo>
                  <a:cubicBezTo>
                    <a:pt x="166" y="11"/>
                    <a:pt x="15" y="108"/>
                    <a:pt x="15" y="383"/>
                  </a:cubicBezTo>
                  <a:cubicBezTo>
                    <a:pt x="1" y="658"/>
                    <a:pt x="166" y="741"/>
                    <a:pt x="345" y="782"/>
                  </a:cubicBezTo>
                  <a:cubicBezTo>
                    <a:pt x="728" y="874"/>
                    <a:pt x="1114" y="894"/>
                    <a:pt x="1501" y="894"/>
                  </a:cubicBezTo>
                  <a:cubicBezTo>
                    <a:pt x="1790" y="894"/>
                    <a:pt x="2080" y="883"/>
                    <a:pt x="2370" y="883"/>
                  </a:cubicBezTo>
                  <a:cubicBezTo>
                    <a:pt x="2502" y="883"/>
                    <a:pt x="2634" y="885"/>
                    <a:pt x="2767" y="892"/>
                  </a:cubicBezTo>
                  <a:cubicBezTo>
                    <a:pt x="2887" y="886"/>
                    <a:pt x="3006" y="884"/>
                    <a:pt x="3126" y="884"/>
                  </a:cubicBezTo>
                  <a:cubicBezTo>
                    <a:pt x="3449" y="884"/>
                    <a:pt x="3773" y="899"/>
                    <a:pt x="4095" y="899"/>
                  </a:cubicBezTo>
                  <a:cubicBezTo>
                    <a:pt x="4475" y="899"/>
                    <a:pt x="4853" y="877"/>
                    <a:pt x="5229" y="782"/>
                  </a:cubicBezTo>
                  <a:cubicBezTo>
                    <a:pt x="5339" y="754"/>
                    <a:pt x="5491" y="823"/>
                    <a:pt x="5518" y="603"/>
                  </a:cubicBezTo>
                  <a:cubicBezTo>
                    <a:pt x="5546" y="286"/>
                    <a:pt x="5339" y="369"/>
                    <a:pt x="5229" y="341"/>
                  </a:cubicBezTo>
                  <a:cubicBezTo>
                    <a:pt x="4256" y="50"/>
                    <a:pt x="3273"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7001675" y="600000"/>
              <a:ext cx="141725" cy="23350"/>
            </a:xfrm>
            <a:custGeom>
              <a:avLst/>
              <a:gdLst/>
              <a:ahLst/>
              <a:cxnLst/>
              <a:rect l="l" t="t" r="r" b="b"/>
              <a:pathLst>
                <a:path w="5669" h="934" extrusionOk="0">
                  <a:moveTo>
                    <a:pt x="1418" y="0"/>
                  </a:moveTo>
                  <a:cubicBezTo>
                    <a:pt x="1033" y="0"/>
                    <a:pt x="651" y="29"/>
                    <a:pt x="276" y="163"/>
                  </a:cubicBezTo>
                  <a:cubicBezTo>
                    <a:pt x="152" y="205"/>
                    <a:pt x="41" y="218"/>
                    <a:pt x="14" y="425"/>
                  </a:cubicBezTo>
                  <a:cubicBezTo>
                    <a:pt x="1" y="631"/>
                    <a:pt x="96" y="741"/>
                    <a:pt x="207" y="811"/>
                  </a:cubicBezTo>
                  <a:cubicBezTo>
                    <a:pt x="331" y="879"/>
                    <a:pt x="469" y="934"/>
                    <a:pt x="592" y="934"/>
                  </a:cubicBezTo>
                  <a:cubicBezTo>
                    <a:pt x="2119" y="879"/>
                    <a:pt x="3660" y="811"/>
                    <a:pt x="5201" y="741"/>
                  </a:cubicBezTo>
                  <a:cubicBezTo>
                    <a:pt x="5256" y="741"/>
                    <a:pt x="5324" y="741"/>
                    <a:pt x="5380" y="714"/>
                  </a:cubicBezTo>
                  <a:cubicBezTo>
                    <a:pt x="5476" y="645"/>
                    <a:pt x="5669" y="645"/>
                    <a:pt x="5627" y="398"/>
                  </a:cubicBezTo>
                  <a:cubicBezTo>
                    <a:pt x="5614" y="178"/>
                    <a:pt x="5462" y="163"/>
                    <a:pt x="5311" y="163"/>
                  </a:cubicBezTo>
                  <a:cubicBezTo>
                    <a:pt x="5282" y="164"/>
                    <a:pt x="5252" y="164"/>
                    <a:pt x="5223" y="164"/>
                  </a:cubicBezTo>
                  <a:cubicBezTo>
                    <a:pt x="4421" y="164"/>
                    <a:pt x="3619" y="4"/>
                    <a:pt x="2818" y="4"/>
                  </a:cubicBezTo>
                  <a:cubicBezTo>
                    <a:pt x="2713" y="4"/>
                    <a:pt x="2609" y="6"/>
                    <a:pt x="2505" y="13"/>
                  </a:cubicBezTo>
                  <a:cubicBezTo>
                    <a:pt x="2430" y="15"/>
                    <a:pt x="2355" y="16"/>
                    <a:pt x="2280" y="16"/>
                  </a:cubicBezTo>
                  <a:cubicBezTo>
                    <a:pt x="1993" y="16"/>
                    <a:pt x="1705"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6858600" y="397650"/>
              <a:ext cx="115600" cy="24925"/>
            </a:xfrm>
            <a:custGeom>
              <a:avLst/>
              <a:gdLst/>
              <a:ahLst/>
              <a:cxnLst/>
              <a:rect l="l" t="t" r="r" b="b"/>
              <a:pathLst>
                <a:path w="4624" h="997" extrusionOk="0">
                  <a:moveTo>
                    <a:pt x="4178" y="1"/>
                  </a:moveTo>
                  <a:cubicBezTo>
                    <a:pt x="4078" y="1"/>
                    <a:pt x="3978" y="13"/>
                    <a:pt x="3893" y="17"/>
                  </a:cubicBezTo>
                  <a:cubicBezTo>
                    <a:pt x="3183" y="44"/>
                    <a:pt x="2474" y="101"/>
                    <a:pt x="1764" y="101"/>
                  </a:cubicBezTo>
                  <a:cubicBezTo>
                    <a:pt x="1400" y="101"/>
                    <a:pt x="1037" y="86"/>
                    <a:pt x="674" y="44"/>
                  </a:cubicBezTo>
                  <a:cubicBezTo>
                    <a:pt x="637" y="40"/>
                    <a:pt x="598" y="36"/>
                    <a:pt x="559" y="36"/>
                  </a:cubicBezTo>
                  <a:cubicBezTo>
                    <a:pt x="482" y="36"/>
                    <a:pt x="404" y="49"/>
                    <a:pt x="331" y="85"/>
                  </a:cubicBezTo>
                  <a:cubicBezTo>
                    <a:pt x="193" y="155"/>
                    <a:pt x="0" y="168"/>
                    <a:pt x="0" y="485"/>
                  </a:cubicBezTo>
                  <a:cubicBezTo>
                    <a:pt x="0" y="773"/>
                    <a:pt x="166" y="787"/>
                    <a:pt x="303" y="856"/>
                  </a:cubicBezTo>
                  <a:cubicBezTo>
                    <a:pt x="548" y="971"/>
                    <a:pt x="797" y="996"/>
                    <a:pt x="1048" y="996"/>
                  </a:cubicBezTo>
                  <a:cubicBezTo>
                    <a:pt x="1248" y="996"/>
                    <a:pt x="1450" y="980"/>
                    <a:pt x="1651" y="980"/>
                  </a:cubicBezTo>
                  <a:cubicBezTo>
                    <a:pt x="1742" y="990"/>
                    <a:pt x="1833" y="994"/>
                    <a:pt x="1923" y="994"/>
                  </a:cubicBezTo>
                  <a:cubicBezTo>
                    <a:pt x="2583" y="994"/>
                    <a:pt x="3228" y="760"/>
                    <a:pt x="3893" y="760"/>
                  </a:cubicBezTo>
                  <a:cubicBezTo>
                    <a:pt x="4003" y="760"/>
                    <a:pt x="4148" y="793"/>
                    <a:pt x="4280" y="793"/>
                  </a:cubicBezTo>
                  <a:cubicBezTo>
                    <a:pt x="4464" y="793"/>
                    <a:pt x="4623" y="728"/>
                    <a:pt x="4623" y="415"/>
                  </a:cubicBezTo>
                  <a:cubicBezTo>
                    <a:pt x="4623" y="62"/>
                    <a:pt x="4404" y="1"/>
                    <a:pt x="4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7128575" y="293500"/>
              <a:ext cx="115950" cy="23750"/>
            </a:xfrm>
            <a:custGeom>
              <a:avLst/>
              <a:gdLst/>
              <a:ahLst/>
              <a:cxnLst/>
              <a:rect l="l" t="t" r="r" b="b"/>
              <a:pathLst>
                <a:path w="4638" h="950" extrusionOk="0">
                  <a:moveTo>
                    <a:pt x="441" y="1"/>
                  </a:moveTo>
                  <a:cubicBezTo>
                    <a:pt x="263" y="1"/>
                    <a:pt x="70" y="41"/>
                    <a:pt x="43" y="344"/>
                  </a:cubicBezTo>
                  <a:cubicBezTo>
                    <a:pt x="1" y="674"/>
                    <a:pt x="221" y="716"/>
                    <a:pt x="386" y="799"/>
                  </a:cubicBezTo>
                  <a:cubicBezTo>
                    <a:pt x="662" y="918"/>
                    <a:pt x="942" y="945"/>
                    <a:pt x="1216" y="945"/>
                  </a:cubicBezTo>
                  <a:cubicBezTo>
                    <a:pt x="1452" y="945"/>
                    <a:pt x="1685" y="925"/>
                    <a:pt x="1908" y="925"/>
                  </a:cubicBezTo>
                  <a:cubicBezTo>
                    <a:pt x="1994" y="925"/>
                    <a:pt x="2078" y="928"/>
                    <a:pt x="2161" y="936"/>
                  </a:cubicBezTo>
                  <a:cubicBezTo>
                    <a:pt x="2945" y="922"/>
                    <a:pt x="3660" y="949"/>
                    <a:pt x="4363" y="743"/>
                  </a:cubicBezTo>
                  <a:cubicBezTo>
                    <a:pt x="4513" y="702"/>
                    <a:pt x="4638" y="578"/>
                    <a:pt x="4638" y="399"/>
                  </a:cubicBezTo>
                  <a:cubicBezTo>
                    <a:pt x="4638" y="216"/>
                    <a:pt x="4525" y="95"/>
                    <a:pt x="4385" y="95"/>
                  </a:cubicBezTo>
                  <a:cubicBezTo>
                    <a:pt x="4377" y="95"/>
                    <a:pt x="4370" y="96"/>
                    <a:pt x="4363" y="96"/>
                  </a:cubicBezTo>
                  <a:cubicBezTo>
                    <a:pt x="4117" y="112"/>
                    <a:pt x="3871" y="118"/>
                    <a:pt x="3625" y="118"/>
                  </a:cubicBezTo>
                  <a:cubicBezTo>
                    <a:pt x="2564" y="118"/>
                    <a:pt x="1503"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7116900" y="547375"/>
              <a:ext cx="121775" cy="22975"/>
            </a:xfrm>
            <a:custGeom>
              <a:avLst/>
              <a:gdLst/>
              <a:ahLst/>
              <a:cxnLst/>
              <a:rect l="l" t="t" r="r" b="b"/>
              <a:pathLst>
                <a:path w="4871" h="919" extrusionOk="0">
                  <a:moveTo>
                    <a:pt x="2293" y="1"/>
                  </a:moveTo>
                  <a:cubicBezTo>
                    <a:pt x="1775" y="1"/>
                    <a:pt x="1258" y="23"/>
                    <a:pt x="743" y="40"/>
                  </a:cubicBezTo>
                  <a:cubicBezTo>
                    <a:pt x="565" y="40"/>
                    <a:pt x="400" y="136"/>
                    <a:pt x="234" y="219"/>
                  </a:cubicBezTo>
                  <a:cubicBezTo>
                    <a:pt x="110" y="287"/>
                    <a:pt x="0" y="412"/>
                    <a:pt x="42" y="645"/>
                  </a:cubicBezTo>
                  <a:cubicBezTo>
                    <a:pt x="69" y="852"/>
                    <a:pt x="207" y="865"/>
                    <a:pt x="303" y="893"/>
                  </a:cubicBezTo>
                  <a:cubicBezTo>
                    <a:pt x="401" y="908"/>
                    <a:pt x="500" y="919"/>
                    <a:pt x="598" y="919"/>
                  </a:cubicBezTo>
                  <a:cubicBezTo>
                    <a:pt x="679" y="919"/>
                    <a:pt x="759" y="911"/>
                    <a:pt x="840" y="893"/>
                  </a:cubicBezTo>
                  <a:cubicBezTo>
                    <a:pt x="1270" y="783"/>
                    <a:pt x="1700" y="754"/>
                    <a:pt x="2132" y="754"/>
                  </a:cubicBezTo>
                  <a:cubicBezTo>
                    <a:pt x="2461" y="754"/>
                    <a:pt x="2791" y="771"/>
                    <a:pt x="3124" y="783"/>
                  </a:cubicBezTo>
                  <a:cubicBezTo>
                    <a:pt x="3687" y="783"/>
                    <a:pt x="4252" y="783"/>
                    <a:pt x="4815" y="769"/>
                  </a:cubicBezTo>
                  <a:cubicBezTo>
                    <a:pt x="4830" y="632"/>
                    <a:pt x="4843" y="480"/>
                    <a:pt x="4870" y="342"/>
                  </a:cubicBezTo>
                  <a:cubicBezTo>
                    <a:pt x="4733" y="302"/>
                    <a:pt x="4609" y="247"/>
                    <a:pt x="4472" y="205"/>
                  </a:cubicBezTo>
                  <a:cubicBezTo>
                    <a:pt x="3749" y="44"/>
                    <a:pt x="3020" y="1"/>
                    <a:pt x="2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7012000" y="449500"/>
              <a:ext cx="113850" cy="23200"/>
            </a:xfrm>
            <a:custGeom>
              <a:avLst/>
              <a:gdLst/>
              <a:ahLst/>
              <a:cxnLst/>
              <a:rect l="l" t="t" r="r" b="b"/>
              <a:pathLst>
                <a:path w="4554" h="928" extrusionOk="0">
                  <a:moveTo>
                    <a:pt x="3959" y="0"/>
                  </a:moveTo>
                  <a:cubicBezTo>
                    <a:pt x="3881" y="0"/>
                    <a:pt x="3802" y="7"/>
                    <a:pt x="3728" y="7"/>
                  </a:cubicBezTo>
                  <a:lnTo>
                    <a:pt x="468" y="130"/>
                  </a:lnTo>
                  <a:cubicBezTo>
                    <a:pt x="459" y="131"/>
                    <a:pt x="450" y="131"/>
                    <a:pt x="441" y="131"/>
                  </a:cubicBezTo>
                  <a:cubicBezTo>
                    <a:pt x="377" y="131"/>
                    <a:pt x="302" y="114"/>
                    <a:pt x="235" y="114"/>
                  </a:cubicBezTo>
                  <a:cubicBezTo>
                    <a:pt x="143" y="114"/>
                    <a:pt x="64" y="146"/>
                    <a:pt x="41" y="295"/>
                  </a:cubicBezTo>
                  <a:cubicBezTo>
                    <a:pt x="0" y="557"/>
                    <a:pt x="234" y="667"/>
                    <a:pt x="371" y="818"/>
                  </a:cubicBezTo>
                  <a:cubicBezTo>
                    <a:pt x="481" y="928"/>
                    <a:pt x="619" y="928"/>
                    <a:pt x="757" y="928"/>
                  </a:cubicBezTo>
                  <a:cubicBezTo>
                    <a:pt x="1129" y="928"/>
                    <a:pt x="1514" y="928"/>
                    <a:pt x="1899" y="915"/>
                  </a:cubicBezTo>
                  <a:cubicBezTo>
                    <a:pt x="2017" y="919"/>
                    <a:pt x="2135" y="921"/>
                    <a:pt x="2253" y="921"/>
                  </a:cubicBezTo>
                  <a:cubicBezTo>
                    <a:pt x="2881" y="921"/>
                    <a:pt x="3514" y="857"/>
                    <a:pt x="4128" y="695"/>
                  </a:cubicBezTo>
                  <a:cubicBezTo>
                    <a:pt x="4279" y="653"/>
                    <a:pt x="4554" y="667"/>
                    <a:pt x="4526" y="350"/>
                  </a:cubicBezTo>
                  <a:cubicBezTo>
                    <a:pt x="4513" y="20"/>
                    <a:pt x="4265" y="34"/>
                    <a:pt x="4073" y="7"/>
                  </a:cubicBezTo>
                  <a:cubicBezTo>
                    <a:pt x="4036" y="2"/>
                    <a:pt x="3998"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7089050" y="501375"/>
              <a:ext cx="98025" cy="21650"/>
            </a:xfrm>
            <a:custGeom>
              <a:avLst/>
              <a:gdLst/>
              <a:ahLst/>
              <a:cxnLst/>
              <a:rect l="l" t="t" r="r" b="b"/>
              <a:pathLst>
                <a:path w="3921" h="866" extrusionOk="0">
                  <a:moveTo>
                    <a:pt x="1468" y="0"/>
                  </a:moveTo>
                  <a:cubicBezTo>
                    <a:pt x="1135" y="0"/>
                    <a:pt x="802" y="9"/>
                    <a:pt x="468" y="9"/>
                  </a:cubicBezTo>
                  <a:cubicBezTo>
                    <a:pt x="248" y="23"/>
                    <a:pt x="0" y="78"/>
                    <a:pt x="0" y="436"/>
                  </a:cubicBezTo>
                  <a:cubicBezTo>
                    <a:pt x="0" y="793"/>
                    <a:pt x="275" y="848"/>
                    <a:pt x="468" y="848"/>
                  </a:cubicBezTo>
                  <a:cubicBezTo>
                    <a:pt x="704" y="862"/>
                    <a:pt x="940" y="865"/>
                    <a:pt x="1195" y="865"/>
                  </a:cubicBezTo>
                  <a:cubicBezTo>
                    <a:pt x="1461" y="865"/>
                    <a:pt x="1748" y="862"/>
                    <a:pt x="2077" y="862"/>
                  </a:cubicBezTo>
                  <a:cubicBezTo>
                    <a:pt x="2149" y="854"/>
                    <a:pt x="2225" y="852"/>
                    <a:pt x="2306" y="852"/>
                  </a:cubicBezTo>
                  <a:cubicBezTo>
                    <a:pt x="2475" y="852"/>
                    <a:pt x="2662" y="862"/>
                    <a:pt x="2859" y="862"/>
                  </a:cubicBezTo>
                  <a:cubicBezTo>
                    <a:pt x="3095" y="862"/>
                    <a:pt x="3344" y="847"/>
                    <a:pt x="3590" y="779"/>
                  </a:cubicBezTo>
                  <a:cubicBezTo>
                    <a:pt x="3701" y="751"/>
                    <a:pt x="3893" y="793"/>
                    <a:pt x="3907" y="546"/>
                  </a:cubicBezTo>
                  <a:cubicBezTo>
                    <a:pt x="3921" y="270"/>
                    <a:pt x="3728" y="311"/>
                    <a:pt x="3618" y="284"/>
                  </a:cubicBezTo>
                  <a:cubicBezTo>
                    <a:pt x="2903" y="39"/>
                    <a:pt x="218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6991375" y="398325"/>
              <a:ext cx="92525" cy="25900"/>
            </a:xfrm>
            <a:custGeom>
              <a:avLst/>
              <a:gdLst/>
              <a:ahLst/>
              <a:cxnLst/>
              <a:rect l="l" t="t" r="r" b="b"/>
              <a:pathLst>
                <a:path w="3701" h="1036" extrusionOk="0">
                  <a:moveTo>
                    <a:pt x="382" y="1"/>
                  </a:moveTo>
                  <a:cubicBezTo>
                    <a:pt x="213" y="1"/>
                    <a:pt x="91" y="55"/>
                    <a:pt x="55" y="333"/>
                  </a:cubicBezTo>
                  <a:cubicBezTo>
                    <a:pt x="0" y="678"/>
                    <a:pt x="206" y="760"/>
                    <a:pt x="358" y="829"/>
                  </a:cubicBezTo>
                  <a:cubicBezTo>
                    <a:pt x="839" y="1021"/>
                    <a:pt x="1348" y="1021"/>
                    <a:pt x="1939" y="1036"/>
                  </a:cubicBezTo>
                  <a:cubicBezTo>
                    <a:pt x="2352" y="966"/>
                    <a:pt x="2862" y="911"/>
                    <a:pt x="3370" y="801"/>
                  </a:cubicBezTo>
                  <a:cubicBezTo>
                    <a:pt x="3480" y="774"/>
                    <a:pt x="3700" y="843"/>
                    <a:pt x="3700" y="526"/>
                  </a:cubicBezTo>
                  <a:cubicBezTo>
                    <a:pt x="3700" y="275"/>
                    <a:pt x="3583" y="252"/>
                    <a:pt x="3465" y="252"/>
                  </a:cubicBezTo>
                  <a:cubicBezTo>
                    <a:pt x="3439" y="252"/>
                    <a:pt x="3412" y="253"/>
                    <a:pt x="3387" y="253"/>
                  </a:cubicBezTo>
                  <a:cubicBezTo>
                    <a:pt x="3371" y="253"/>
                    <a:pt x="3357" y="252"/>
                    <a:pt x="3343" y="251"/>
                  </a:cubicBezTo>
                  <a:cubicBezTo>
                    <a:pt x="2380" y="155"/>
                    <a:pt x="1417" y="86"/>
                    <a:pt x="453" y="3"/>
                  </a:cubicBezTo>
                  <a:cubicBezTo>
                    <a:pt x="429" y="2"/>
                    <a:pt x="405"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7101425" y="403900"/>
              <a:ext cx="82225" cy="21350"/>
            </a:xfrm>
            <a:custGeom>
              <a:avLst/>
              <a:gdLst/>
              <a:ahLst/>
              <a:cxnLst/>
              <a:rect l="l" t="t" r="r" b="b"/>
              <a:pathLst>
                <a:path w="3289" h="854" extrusionOk="0">
                  <a:moveTo>
                    <a:pt x="354" y="0"/>
                  </a:moveTo>
                  <a:cubicBezTo>
                    <a:pt x="225" y="0"/>
                    <a:pt x="27" y="11"/>
                    <a:pt x="14" y="290"/>
                  </a:cubicBezTo>
                  <a:cubicBezTo>
                    <a:pt x="1" y="551"/>
                    <a:pt x="179" y="647"/>
                    <a:pt x="316" y="758"/>
                  </a:cubicBezTo>
                  <a:cubicBezTo>
                    <a:pt x="441" y="853"/>
                    <a:pt x="578" y="853"/>
                    <a:pt x="702" y="853"/>
                  </a:cubicBezTo>
                  <a:lnTo>
                    <a:pt x="1706" y="853"/>
                  </a:lnTo>
                  <a:cubicBezTo>
                    <a:pt x="1781" y="841"/>
                    <a:pt x="1859" y="836"/>
                    <a:pt x="1939" y="836"/>
                  </a:cubicBezTo>
                  <a:cubicBezTo>
                    <a:pt x="2088" y="836"/>
                    <a:pt x="2244" y="850"/>
                    <a:pt x="2404" y="850"/>
                  </a:cubicBezTo>
                  <a:cubicBezTo>
                    <a:pt x="2620" y="850"/>
                    <a:pt x="2842" y="825"/>
                    <a:pt x="3055" y="702"/>
                  </a:cubicBezTo>
                  <a:cubicBezTo>
                    <a:pt x="3178" y="633"/>
                    <a:pt x="3288" y="565"/>
                    <a:pt x="3275" y="358"/>
                  </a:cubicBezTo>
                  <a:cubicBezTo>
                    <a:pt x="3261" y="138"/>
                    <a:pt x="3137" y="97"/>
                    <a:pt x="3027" y="83"/>
                  </a:cubicBezTo>
                  <a:cubicBezTo>
                    <a:pt x="2147" y="55"/>
                    <a:pt x="1266" y="15"/>
                    <a:pt x="386" y="0"/>
                  </a:cubicBezTo>
                  <a:cubicBezTo>
                    <a:pt x="376" y="0"/>
                    <a:pt x="365" y="0"/>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6953875" y="553850"/>
              <a:ext cx="87050" cy="19250"/>
            </a:xfrm>
            <a:custGeom>
              <a:avLst/>
              <a:gdLst/>
              <a:ahLst/>
              <a:cxnLst/>
              <a:rect l="l" t="t" r="r" b="b"/>
              <a:pathLst>
                <a:path w="3482" h="770" extrusionOk="0">
                  <a:moveTo>
                    <a:pt x="1748" y="1"/>
                  </a:moveTo>
                  <a:cubicBezTo>
                    <a:pt x="1307" y="15"/>
                    <a:pt x="867" y="15"/>
                    <a:pt x="427" y="15"/>
                  </a:cubicBezTo>
                  <a:cubicBezTo>
                    <a:pt x="413" y="15"/>
                    <a:pt x="399" y="15"/>
                    <a:pt x="385" y="15"/>
                  </a:cubicBezTo>
                  <a:cubicBezTo>
                    <a:pt x="202" y="15"/>
                    <a:pt x="1" y="27"/>
                    <a:pt x="14" y="373"/>
                  </a:cubicBezTo>
                  <a:cubicBezTo>
                    <a:pt x="14" y="730"/>
                    <a:pt x="234" y="744"/>
                    <a:pt x="440" y="758"/>
                  </a:cubicBezTo>
                  <a:cubicBezTo>
                    <a:pt x="573" y="766"/>
                    <a:pt x="706" y="770"/>
                    <a:pt x="839" y="770"/>
                  </a:cubicBezTo>
                  <a:cubicBezTo>
                    <a:pt x="1611" y="770"/>
                    <a:pt x="2376" y="647"/>
                    <a:pt x="3151" y="565"/>
                  </a:cubicBezTo>
                  <a:cubicBezTo>
                    <a:pt x="3302" y="538"/>
                    <a:pt x="3481" y="551"/>
                    <a:pt x="3454" y="263"/>
                  </a:cubicBezTo>
                  <a:cubicBezTo>
                    <a:pt x="3426" y="1"/>
                    <a:pt x="3261"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6858925" y="291450"/>
              <a:ext cx="65725" cy="23700"/>
            </a:xfrm>
            <a:custGeom>
              <a:avLst/>
              <a:gdLst/>
              <a:ahLst/>
              <a:cxnLst/>
              <a:rect l="l" t="t" r="r" b="b"/>
              <a:pathLst>
                <a:path w="2629" h="948" extrusionOk="0">
                  <a:moveTo>
                    <a:pt x="1211" y="0"/>
                  </a:moveTo>
                  <a:lnTo>
                    <a:pt x="1211" y="96"/>
                  </a:lnTo>
                  <a:lnTo>
                    <a:pt x="373" y="96"/>
                  </a:lnTo>
                  <a:cubicBezTo>
                    <a:pt x="356" y="94"/>
                    <a:pt x="338" y="94"/>
                    <a:pt x="321" y="94"/>
                  </a:cubicBezTo>
                  <a:cubicBezTo>
                    <a:pt x="172" y="94"/>
                    <a:pt x="27" y="153"/>
                    <a:pt x="15" y="413"/>
                  </a:cubicBezTo>
                  <a:cubicBezTo>
                    <a:pt x="1" y="660"/>
                    <a:pt x="138" y="853"/>
                    <a:pt x="303" y="881"/>
                  </a:cubicBezTo>
                  <a:cubicBezTo>
                    <a:pt x="547" y="924"/>
                    <a:pt x="790" y="947"/>
                    <a:pt x="1033" y="947"/>
                  </a:cubicBezTo>
                  <a:cubicBezTo>
                    <a:pt x="1477" y="947"/>
                    <a:pt x="1918" y="870"/>
                    <a:pt x="2354" y="701"/>
                  </a:cubicBezTo>
                  <a:cubicBezTo>
                    <a:pt x="2464" y="660"/>
                    <a:pt x="2629" y="591"/>
                    <a:pt x="2587" y="343"/>
                  </a:cubicBezTo>
                  <a:cubicBezTo>
                    <a:pt x="2560" y="138"/>
                    <a:pt x="2409" y="110"/>
                    <a:pt x="2271" y="96"/>
                  </a:cubicBezTo>
                  <a:cubicBezTo>
                    <a:pt x="1914" y="68"/>
                    <a:pt x="1569" y="41"/>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6944575" y="350675"/>
              <a:ext cx="68475" cy="19350"/>
            </a:xfrm>
            <a:custGeom>
              <a:avLst/>
              <a:gdLst/>
              <a:ahLst/>
              <a:cxnLst/>
              <a:rect l="l" t="t" r="r" b="b"/>
              <a:pathLst>
                <a:path w="2739" h="774" extrusionOk="0">
                  <a:moveTo>
                    <a:pt x="1361" y="1"/>
                  </a:moveTo>
                  <a:cubicBezTo>
                    <a:pt x="988" y="1"/>
                    <a:pt x="613" y="4"/>
                    <a:pt x="234" y="11"/>
                  </a:cubicBezTo>
                  <a:cubicBezTo>
                    <a:pt x="56" y="11"/>
                    <a:pt x="1" y="218"/>
                    <a:pt x="14" y="451"/>
                  </a:cubicBezTo>
                  <a:cubicBezTo>
                    <a:pt x="14" y="713"/>
                    <a:pt x="139" y="768"/>
                    <a:pt x="276" y="768"/>
                  </a:cubicBezTo>
                  <a:cubicBezTo>
                    <a:pt x="368" y="772"/>
                    <a:pt x="458" y="774"/>
                    <a:pt x="547" y="774"/>
                  </a:cubicBezTo>
                  <a:cubicBezTo>
                    <a:pt x="725" y="774"/>
                    <a:pt x="899" y="768"/>
                    <a:pt x="1074" y="768"/>
                  </a:cubicBezTo>
                  <a:cubicBezTo>
                    <a:pt x="1542" y="768"/>
                    <a:pt x="2010" y="698"/>
                    <a:pt x="2463" y="588"/>
                  </a:cubicBezTo>
                  <a:cubicBezTo>
                    <a:pt x="2573" y="561"/>
                    <a:pt x="2738" y="588"/>
                    <a:pt x="2725" y="368"/>
                  </a:cubicBezTo>
                  <a:cubicBezTo>
                    <a:pt x="2725" y="176"/>
                    <a:pt x="2642" y="11"/>
                    <a:pt x="2477" y="11"/>
                  </a:cubicBezTo>
                  <a:cubicBezTo>
                    <a:pt x="2106" y="4"/>
                    <a:pt x="1734"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6752300" y="511200"/>
              <a:ext cx="70200" cy="20075"/>
            </a:xfrm>
            <a:custGeom>
              <a:avLst/>
              <a:gdLst/>
              <a:ahLst/>
              <a:cxnLst/>
              <a:rect l="l" t="t" r="r" b="b"/>
              <a:pathLst>
                <a:path w="2808" h="803" extrusionOk="0">
                  <a:moveTo>
                    <a:pt x="2505" y="1"/>
                  </a:moveTo>
                  <a:cubicBezTo>
                    <a:pt x="1817" y="1"/>
                    <a:pt x="1129" y="1"/>
                    <a:pt x="441" y="15"/>
                  </a:cubicBezTo>
                  <a:cubicBezTo>
                    <a:pt x="358" y="15"/>
                    <a:pt x="276" y="83"/>
                    <a:pt x="193" y="138"/>
                  </a:cubicBezTo>
                  <a:cubicBezTo>
                    <a:pt x="70" y="235"/>
                    <a:pt x="1" y="373"/>
                    <a:pt x="43" y="593"/>
                  </a:cubicBezTo>
                  <a:cubicBezTo>
                    <a:pt x="76" y="764"/>
                    <a:pt x="168" y="803"/>
                    <a:pt x="269" y="803"/>
                  </a:cubicBezTo>
                  <a:cubicBezTo>
                    <a:pt x="289" y="803"/>
                    <a:pt x="310" y="801"/>
                    <a:pt x="331" y="799"/>
                  </a:cubicBezTo>
                  <a:cubicBezTo>
                    <a:pt x="496" y="799"/>
                    <a:pt x="675" y="786"/>
                    <a:pt x="854" y="758"/>
                  </a:cubicBezTo>
                  <a:lnTo>
                    <a:pt x="854" y="799"/>
                  </a:lnTo>
                  <a:cubicBezTo>
                    <a:pt x="1404" y="716"/>
                    <a:pt x="1954" y="620"/>
                    <a:pt x="2505" y="551"/>
                  </a:cubicBezTo>
                  <a:cubicBezTo>
                    <a:pt x="2642" y="524"/>
                    <a:pt x="2807" y="496"/>
                    <a:pt x="2794" y="276"/>
                  </a:cubicBezTo>
                  <a:cubicBezTo>
                    <a:pt x="2794" y="83"/>
                    <a:pt x="2642" y="1"/>
                    <a:pt x="2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7013700" y="501400"/>
              <a:ext cx="64700" cy="19450"/>
            </a:xfrm>
            <a:custGeom>
              <a:avLst/>
              <a:gdLst/>
              <a:ahLst/>
              <a:cxnLst/>
              <a:rect l="l" t="t" r="r" b="b"/>
              <a:pathLst>
                <a:path w="2588" h="778" extrusionOk="0">
                  <a:moveTo>
                    <a:pt x="1034" y="0"/>
                  </a:moveTo>
                  <a:cubicBezTo>
                    <a:pt x="817" y="0"/>
                    <a:pt x="599" y="12"/>
                    <a:pt x="386" y="49"/>
                  </a:cubicBezTo>
                  <a:cubicBezTo>
                    <a:pt x="221" y="63"/>
                    <a:pt x="1" y="159"/>
                    <a:pt x="28" y="475"/>
                  </a:cubicBezTo>
                  <a:cubicBezTo>
                    <a:pt x="43" y="778"/>
                    <a:pt x="248" y="750"/>
                    <a:pt x="413" y="765"/>
                  </a:cubicBezTo>
                  <a:cubicBezTo>
                    <a:pt x="514" y="769"/>
                    <a:pt x="615" y="771"/>
                    <a:pt x="716" y="771"/>
                  </a:cubicBezTo>
                  <a:cubicBezTo>
                    <a:pt x="918" y="771"/>
                    <a:pt x="1120" y="765"/>
                    <a:pt x="1321" y="765"/>
                  </a:cubicBezTo>
                  <a:lnTo>
                    <a:pt x="1321" y="737"/>
                  </a:lnTo>
                  <a:lnTo>
                    <a:pt x="2285" y="737"/>
                  </a:lnTo>
                  <a:cubicBezTo>
                    <a:pt x="2450" y="737"/>
                    <a:pt x="2587" y="682"/>
                    <a:pt x="2587" y="407"/>
                  </a:cubicBezTo>
                  <a:cubicBezTo>
                    <a:pt x="2574" y="145"/>
                    <a:pt x="2450" y="118"/>
                    <a:pt x="2312" y="104"/>
                  </a:cubicBezTo>
                  <a:cubicBezTo>
                    <a:pt x="1982" y="77"/>
                    <a:pt x="1666" y="22"/>
                    <a:pt x="1349" y="8"/>
                  </a:cubicBezTo>
                  <a:cubicBezTo>
                    <a:pt x="1245" y="3"/>
                    <a:pt x="1140"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6871300" y="454100"/>
              <a:ext cx="48200" cy="19400"/>
            </a:xfrm>
            <a:custGeom>
              <a:avLst/>
              <a:gdLst/>
              <a:ahLst/>
              <a:cxnLst/>
              <a:rect l="l" t="t" r="r" b="b"/>
              <a:pathLst>
                <a:path w="1928" h="776" extrusionOk="0">
                  <a:moveTo>
                    <a:pt x="1006" y="1"/>
                  </a:moveTo>
                  <a:lnTo>
                    <a:pt x="1006" y="15"/>
                  </a:lnTo>
                  <a:lnTo>
                    <a:pt x="221" y="15"/>
                  </a:lnTo>
                  <a:cubicBezTo>
                    <a:pt x="214" y="15"/>
                    <a:pt x="207" y="14"/>
                    <a:pt x="200" y="14"/>
                  </a:cubicBezTo>
                  <a:cubicBezTo>
                    <a:pt x="51" y="14"/>
                    <a:pt x="1" y="160"/>
                    <a:pt x="1" y="318"/>
                  </a:cubicBezTo>
                  <a:cubicBezTo>
                    <a:pt x="1" y="496"/>
                    <a:pt x="1" y="744"/>
                    <a:pt x="180" y="744"/>
                  </a:cubicBezTo>
                  <a:cubicBezTo>
                    <a:pt x="427" y="751"/>
                    <a:pt x="676" y="775"/>
                    <a:pt x="923" y="775"/>
                  </a:cubicBezTo>
                  <a:cubicBezTo>
                    <a:pt x="1202" y="775"/>
                    <a:pt x="1479" y="744"/>
                    <a:pt x="1749" y="621"/>
                  </a:cubicBezTo>
                  <a:cubicBezTo>
                    <a:pt x="1859" y="566"/>
                    <a:pt x="1927" y="483"/>
                    <a:pt x="1914" y="304"/>
                  </a:cubicBezTo>
                  <a:cubicBezTo>
                    <a:pt x="1900" y="139"/>
                    <a:pt x="1831" y="43"/>
                    <a:pt x="1707" y="43"/>
                  </a:cubicBezTo>
                  <a:lnTo>
                    <a:pt x="1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6802200" y="451475"/>
              <a:ext cx="45050" cy="22050"/>
            </a:xfrm>
            <a:custGeom>
              <a:avLst/>
              <a:gdLst/>
              <a:ahLst/>
              <a:cxnLst/>
              <a:rect l="l" t="t" r="r" b="b"/>
              <a:pathLst>
                <a:path w="1802" h="882" extrusionOk="0">
                  <a:moveTo>
                    <a:pt x="1006" y="0"/>
                  </a:moveTo>
                  <a:cubicBezTo>
                    <a:pt x="968" y="0"/>
                    <a:pt x="930" y="3"/>
                    <a:pt x="894" y="10"/>
                  </a:cubicBezTo>
                  <a:cubicBezTo>
                    <a:pt x="716" y="23"/>
                    <a:pt x="578" y="23"/>
                    <a:pt x="454" y="38"/>
                  </a:cubicBezTo>
                  <a:cubicBezTo>
                    <a:pt x="248" y="65"/>
                    <a:pt x="0" y="133"/>
                    <a:pt x="13" y="478"/>
                  </a:cubicBezTo>
                  <a:cubicBezTo>
                    <a:pt x="28" y="766"/>
                    <a:pt x="248" y="849"/>
                    <a:pt x="454" y="876"/>
                  </a:cubicBezTo>
                  <a:cubicBezTo>
                    <a:pt x="490" y="880"/>
                    <a:pt x="527" y="882"/>
                    <a:pt x="563" y="882"/>
                  </a:cubicBezTo>
                  <a:cubicBezTo>
                    <a:pt x="924" y="882"/>
                    <a:pt x="1274" y="710"/>
                    <a:pt x="1624" y="698"/>
                  </a:cubicBezTo>
                  <a:cubicBezTo>
                    <a:pt x="1734" y="698"/>
                    <a:pt x="1789" y="574"/>
                    <a:pt x="1802" y="464"/>
                  </a:cubicBezTo>
                  <a:cubicBezTo>
                    <a:pt x="1802" y="313"/>
                    <a:pt x="1734" y="188"/>
                    <a:pt x="1624" y="148"/>
                  </a:cubicBezTo>
                  <a:cubicBezTo>
                    <a:pt x="1405" y="79"/>
                    <a:pt x="1197"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6936325" y="600675"/>
              <a:ext cx="48525" cy="19500"/>
            </a:xfrm>
            <a:custGeom>
              <a:avLst/>
              <a:gdLst/>
              <a:ahLst/>
              <a:cxnLst/>
              <a:rect l="l" t="t" r="r" b="b"/>
              <a:pathLst>
                <a:path w="1941" h="780" extrusionOk="0">
                  <a:moveTo>
                    <a:pt x="885" y="0"/>
                  </a:moveTo>
                  <a:cubicBezTo>
                    <a:pt x="703" y="0"/>
                    <a:pt x="519" y="36"/>
                    <a:pt x="331" y="109"/>
                  </a:cubicBezTo>
                  <a:cubicBezTo>
                    <a:pt x="179" y="164"/>
                    <a:pt x="1" y="246"/>
                    <a:pt x="41" y="481"/>
                  </a:cubicBezTo>
                  <a:cubicBezTo>
                    <a:pt x="56" y="701"/>
                    <a:pt x="248" y="742"/>
                    <a:pt x="399" y="756"/>
                  </a:cubicBezTo>
                  <a:cubicBezTo>
                    <a:pt x="531" y="770"/>
                    <a:pt x="663" y="779"/>
                    <a:pt x="794" y="779"/>
                  </a:cubicBezTo>
                  <a:cubicBezTo>
                    <a:pt x="1184" y="779"/>
                    <a:pt x="1570" y="696"/>
                    <a:pt x="1940" y="398"/>
                  </a:cubicBezTo>
                  <a:cubicBezTo>
                    <a:pt x="1601" y="141"/>
                    <a:pt x="1249"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6942525" y="449800"/>
              <a:ext cx="45075" cy="18475"/>
            </a:xfrm>
            <a:custGeom>
              <a:avLst/>
              <a:gdLst/>
              <a:ahLst/>
              <a:cxnLst/>
              <a:rect l="l" t="t" r="r" b="b"/>
              <a:pathLst>
                <a:path w="1803" h="739" extrusionOk="0">
                  <a:moveTo>
                    <a:pt x="809" y="1"/>
                  </a:moveTo>
                  <a:cubicBezTo>
                    <a:pt x="627" y="1"/>
                    <a:pt x="444" y="16"/>
                    <a:pt x="261" y="22"/>
                  </a:cubicBezTo>
                  <a:cubicBezTo>
                    <a:pt x="124" y="22"/>
                    <a:pt x="0" y="145"/>
                    <a:pt x="0" y="352"/>
                  </a:cubicBezTo>
                  <a:cubicBezTo>
                    <a:pt x="0" y="600"/>
                    <a:pt x="110" y="738"/>
                    <a:pt x="289" y="738"/>
                  </a:cubicBezTo>
                  <a:lnTo>
                    <a:pt x="1514" y="738"/>
                  </a:lnTo>
                  <a:cubicBezTo>
                    <a:pt x="1521" y="738"/>
                    <a:pt x="1529" y="739"/>
                    <a:pt x="1536" y="739"/>
                  </a:cubicBezTo>
                  <a:cubicBezTo>
                    <a:pt x="1664" y="739"/>
                    <a:pt x="1775" y="632"/>
                    <a:pt x="1789" y="490"/>
                  </a:cubicBezTo>
                  <a:cubicBezTo>
                    <a:pt x="1802" y="338"/>
                    <a:pt x="1692" y="228"/>
                    <a:pt x="1569" y="160"/>
                  </a:cubicBezTo>
                  <a:cubicBezTo>
                    <a:pt x="1319" y="31"/>
                    <a:pt x="1065" y="1"/>
                    <a:pt x="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7056025" y="547675"/>
              <a:ext cx="34750" cy="19025"/>
            </a:xfrm>
            <a:custGeom>
              <a:avLst/>
              <a:gdLst/>
              <a:ahLst/>
              <a:cxnLst/>
              <a:rect l="l" t="t" r="r" b="b"/>
              <a:pathLst>
                <a:path w="1390" h="761" extrusionOk="0">
                  <a:moveTo>
                    <a:pt x="1004" y="0"/>
                  </a:moveTo>
                  <a:cubicBezTo>
                    <a:pt x="798" y="14"/>
                    <a:pt x="592" y="14"/>
                    <a:pt x="386" y="14"/>
                  </a:cubicBezTo>
                  <a:cubicBezTo>
                    <a:pt x="372" y="13"/>
                    <a:pt x="358" y="13"/>
                    <a:pt x="345" y="13"/>
                  </a:cubicBezTo>
                  <a:cubicBezTo>
                    <a:pt x="168" y="13"/>
                    <a:pt x="13" y="103"/>
                    <a:pt x="0" y="372"/>
                  </a:cubicBezTo>
                  <a:cubicBezTo>
                    <a:pt x="0" y="694"/>
                    <a:pt x="168" y="759"/>
                    <a:pt x="352" y="759"/>
                  </a:cubicBezTo>
                  <a:cubicBezTo>
                    <a:pt x="372" y="759"/>
                    <a:pt x="393" y="759"/>
                    <a:pt x="413" y="757"/>
                  </a:cubicBezTo>
                  <a:lnTo>
                    <a:pt x="619" y="757"/>
                  </a:lnTo>
                  <a:cubicBezTo>
                    <a:pt x="639" y="753"/>
                    <a:pt x="660" y="752"/>
                    <a:pt x="682" y="752"/>
                  </a:cubicBezTo>
                  <a:cubicBezTo>
                    <a:pt x="735" y="752"/>
                    <a:pt x="794" y="760"/>
                    <a:pt x="854" y="760"/>
                  </a:cubicBezTo>
                  <a:cubicBezTo>
                    <a:pt x="938" y="760"/>
                    <a:pt x="1025" y="743"/>
                    <a:pt x="1101" y="660"/>
                  </a:cubicBezTo>
                  <a:cubicBezTo>
                    <a:pt x="1197" y="550"/>
                    <a:pt x="1389" y="482"/>
                    <a:pt x="1334" y="220"/>
                  </a:cubicBezTo>
                  <a:cubicBezTo>
                    <a:pt x="1279" y="14"/>
                    <a:pt x="1129" y="0"/>
                    <a:pt x="1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6884750" y="603750"/>
              <a:ext cx="38875" cy="16325"/>
            </a:xfrm>
            <a:custGeom>
              <a:avLst/>
              <a:gdLst/>
              <a:ahLst/>
              <a:cxnLst/>
              <a:rect l="l" t="t" r="r" b="b"/>
              <a:pathLst>
                <a:path w="1555" h="653" extrusionOk="0">
                  <a:moveTo>
                    <a:pt x="811" y="0"/>
                  </a:moveTo>
                  <a:cubicBezTo>
                    <a:pt x="619" y="13"/>
                    <a:pt x="413" y="41"/>
                    <a:pt x="206" y="55"/>
                  </a:cubicBezTo>
                  <a:cubicBezTo>
                    <a:pt x="83" y="68"/>
                    <a:pt x="13" y="193"/>
                    <a:pt x="13" y="330"/>
                  </a:cubicBezTo>
                  <a:cubicBezTo>
                    <a:pt x="0" y="481"/>
                    <a:pt x="83" y="606"/>
                    <a:pt x="193" y="619"/>
                  </a:cubicBezTo>
                  <a:cubicBezTo>
                    <a:pt x="325" y="642"/>
                    <a:pt x="457" y="653"/>
                    <a:pt x="587" y="653"/>
                  </a:cubicBezTo>
                  <a:cubicBezTo>
                    <a:pt x="848" y="653"/>
                    <a:pt x="1105" y="610"/>
                    <a:pt x="1362" y="536"/>
                  </a:cubicBezTo>
                  <a:cubicBezTo>
                    <a:pt x="1458" y="509"/>
                    <a:pt x="1554" y="413"/>
                    <a:pt x="1541" y="220"/>
                  </a:cubicBezTo>
                  <a:cubicBezTo>
                    <a:pt x="1513" y="28"/>
                    <a:pt x="1403" y="28"/>
                    <a:pt x="1293" y="13"/>
                  </a:cubicBezTo>
                  <a:cubicBezTo>
                    <a:pt x="1243" y="9"/>
                    <a:pt x="1191" y="8"/>
                    <a:pt x="1138" y="8"/>
                  </a:cubicBezTo>
                  <a:cubicBezTo>
                    <a:pt x="1031" y="8"/>
                    <a:pt x="921" y="13"/>
                    <a:pt x="811" y="13"/>
                  </a:cubicBezTo>
                  <a:lnTo>
                    <a:pt x="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1pPr>
            <a:lvl2pPr marL="914400" lvl="1"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2pPr>
            <a:lvl3pPr marL="1371600" lvl="2"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3pPr>
            <a:lvl4pPr marL="1828800" lvl="3"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4pPr>
            <a:lvl5pPr marL="2286000" lvl="4"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5pPr>
            <a:lvl6pPr marL="2743200" lvl="5"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6pPr>
            <a:lvl7pPr marL="3200400" lvl="6"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7pPr>
            <a:lvl8pPr marL="3657600" lvl="7"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8pPr>
            <a:lvl9pPr marL="4114800" lvl="8"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6" r:id="rId6"/>
    <p:sldLayoutId id="2147483657" r:id="rId7"/>
    <p:sldLayoutId id="2147483658" r:id="rId8"/>
    <p:sldLayoutId id="2147483659" r:id="rId9"/>
    <p:sldLayoutId id="2147483661" r:id="rId10"/>
    <p:sldLayoutId id="2147483662" r:id="rId11"/>
    <p:sldLayoutId id="2147483663" r:id="rId12"/>
    <p:sldLayoutId id="2147483664" r:id="rId13"/>
    <p:sldLayoutId id="2147483665" r:id="rId14"/>
    <p:sldLayoutId id="2147483666" r:id="rId15"/>
    <p:sldLayoutId id="2147483669" r:id="rId16"/>
    <p:sldLayoutId id="2147483670" r:id="rId17"/>
    <p:sldLayoutId id="2147483671" r:id="rId18"/>
    <p:sldLayoutId id="2147483672" r:id="rId19"/>
    <p:sldLayoutId id="2147483674" r:id="rId20"/>
    <p:sldLayoutId id="2147483675" r:id="rId21"/>
    <p:sldLayoutId id="2147483676" r:id="rId22"/>
    <p:sldLayoutId id="2147483677" r:id="rId23"/>
    <p:sldLayoutId id="214748368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35"/>
          <p:cNvSpPr txBox="1">
            <a:spLocks noGrp="1"/>
          </p:cNvSpPr>
          <p:nvPr>
            <p:ph type="ctrTitle"/>
          </p:nvPr>
        </p:nvSpPr>
        <p:spPr>
          <a:xfrm>
            <a:off x="1677750" y="1238900"/>
            <a:ext cx="5788500" cy="148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spc="600" dirty="0"/>
              <a:t>APRIORI ALGORITHM</a:t>
            </a:r>
            <a:endParaRPr sz="4400" spc="600" dirty="0"/>
          </a:p>
        </p:txBody>
      </p:sp>
      <p:sp>
        <p:nvSpPr>
          <p:cNvPr id="3626" name="Google Shape;3626;p35"/>
          <p:cNvSpPr txBox="1">
            <a:spLocks noGrp="1"/>
          </p:cNvSpPr>
          <p:nvPr>
            <p:ph type="subTitle" idx="1"/>
          </p:nvPr>
        </p:nvSpPr>
        <p:spPr>
          <a:xfrm>
            <a:off x="3057639" y="3026906"/>
            <a:ext cx="3028721"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GVHD : Th.S Trần Trọng Bình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3"/>
        <p:cNvGrpSpPr/>
        <p:nvPr/>
      </p:nvGrpSpPr>
      <p:grpSpPr>
        <a:xfrm>
          <a:off x="0" y="0"/>
          <a:ext cx="0" cy="0"/>
          <a:chOff x="0" y="0"/>
          <a:chExt cx="0" cy="0"/>
        </a:xfrm>
      </p:grpSpPr>
      <p:sp>
        <p:nvSpPr>
          <p:cNvPr id="3834" name="Google Shape;3834;p43"/>
          <p:cNvSpPr txBox="1">
            <a:spLocks noGrp="1"/>
          </p:cNvSpPr>
          <p:nvPr>
            <p:ph type="title"/>
          </p:nvPr>
        </p:nvSpPr>
        <p:spPr>
          <a:xfrm>
            <a:off x="1031050" y="2042700"/>
            <a:ext cx="4839300" cy="15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Thuật toán Apriori</a:t>
            </a:r>
            <a:endParaRPr dirty="0"/>
          </a:p>
        </p:txBody>
      </p:sp>
      <p:sp>
        <p:nvSpPr>
          <p:cNvPr id="3835" name="Google Shape;3835;p43"/>
          <p:cNvSpPr txBox="1">
            <a:spLocks noGrp="1"/>
          </p:cNvSpPr>
          <p:nvPr>
            <p:ph type="title" idx="2"/>
          </p:nvPr>
        </p:nvSpPr>
        <p:spPr>
          <a:xfrm>
            <a:off x="1031050" y="1004525"/>
            <a:ext cx="1268400" cy="9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3837" name="Google Shape;3837;p43"/>
          <p:cNvGrpSpPr/>
          <p:nvPr/>
        </p:nvGrpSpPr>
        <p:grpSpPr>
          <a:xfrm rot="10800000">
            <a:off x="2389285" y="1309690"/>
            <a:ext cx="242605" cy="382380"/>
            <a:chOff x="4749525" y="2413575"/>
            <a:chExt cx="311271" cy="490672"/>
          </a:xfrm>
        </p:grpSpPr>
        <p:sp>
          <p:nvSpPr>
            <p:cNvPr id="3838" name="Google Shape;3838;p43"/>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3"/>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3"/>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1" name="Google Shape;3841;p43"/>
          <p:cNvGrpSpPr/>
          <p:nvPr/>
        </p:nvGrpSpPr>
        <p:grpSpPr>
          <a:xfrm rot="10800000" flipH="1">
            <a:off x="7624081" y="1263721"/>
            <a:ext cx="526072" cy="474306"/>
            <a:chOff x="593975" y="1926100"/>
            <a:chExt cx="917300" cy="826750"/>
          </a:xfrm>
        </p:grpSpPr>
        <p:sp>
          <p:nvSpPr>
            <p:cNvPr id="3842" name="Google Shape;3842;p43"/>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3"/>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3"/>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3"/>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3"/>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3"/>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3"/>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3"/>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3"/>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3"/>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3"/>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3"/>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3"/>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3"/>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3"/>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3"/>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3"/>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3"/>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3"/>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3"/>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3"/>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3"/>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3"/>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3"/>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3"/>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3"/>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3"/>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3"/>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3"/>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3"/>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3"/>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3"/>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3"/>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3"/>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3"/>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3"/>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9AA0-A7F5-B3A7-60E9-37A95BCBFCF1}"/>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Apriori</a:t>
            </a:r>
            <a:endParaRPr lang="en-US" dirty="0"/>
          </a:p>
        </p:txBody>
      </p:sp>
      <p:sp>
        <p:nvSpPr>
          <p:cNvPr id="4" name="Google Shape;3768;p39">
            <a:extLst>
              <a:ext uri="{FF2B5EF4-FFF2-40B4-BE49-F238E27FC236}">
                <a16:creationId xmlns:a16="http://schemas.microsoft.com/office/drawing/2014/main" id="{A4B67C04-7560-EB50-769C-E048133127DC}"/>
              </a:ext>
            </a:extLst>
          </p:cNvPr>
          <p:cNvSpPr txBox="1">
            <a:spLocks/>
          </p:cNvSpPr>
          <p:nvPr/>
        </p:nvSpPr>
        <p:spPr>
          <a:xfrm>
            <a:off x="3675457" y="2577972"/>
            <a:ext cx="25326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err="1">
                <a:latin typeface="Montserrat" panose="00000500000000000000" pitchFamily="2" charset="0"/>
              </a:rPr>
              <a:t>Mục</a:t>
            </a:r>
            <a:r>
              <a:rPr lang="en-US" sz="2000" b="1" dirty="0">
                <a:latin typeface="Montserrat" panose="00000500000000000000" pitchFamily="2" charset="0"/>
              </a:rPr>
              <a:t> </a:t>
            </a:r>
            <a:r>
              <a:rPr lang="en-US" sz="2000" b="1" dirty="0" err="1">
                <a:latin typeface="Montserrat" panose="00000500000000000000" pitchFamily="2" charset="0"/>
              </a:rPr>
              <a:t>tiêu</a:t>
            </a:r>
            <a:endParaRPr lang="en-US" sz="2000" b="1" dirty="0">
              <a:latin typeface="Montserrat" panose="00000500000000000000" pitchFamily="2" charset="0"/>
            </a:endParaRPr>
          </a:p>
        </p:txBody>
      </p:sp>
      <p:sp>
        <p:nvSpPr>
          <p:cNvPr id="5" name="Google Shape;3769;p39">
            <a:extLst>
              <a:ext uri="{FF2B5EF4-FFF2-40B4-BE49-F238E27FC236}">
                <a16:creationId xmlns:a16="http://schemas.microsoft.com/office/drawing/2014/main" id="{50D513B6-989E-91D1-BDBF-6147C44ADEFD}"/>
              </a:ext>
            </a:extLst>
          </p:cNvPr>
          <p:cNvSpPr txBox="1">
            <a:spLocks/>
          </p:cNvSpPr>
          <p:nvPr/>
        </p:nvSpPr>
        <p:spPr>
          <a:xfrm>
            <a:off x="3675457" y="1673838"/>
            <a:ext cx="2532600" cy="618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dirty="0">
                <a:latin typeface="Lexend Light" panose="020B0604020202020204" charset="0"/>
              </a:rPr>
              <a:t>Apriori được đề xuất bởi R. Agrawal và R. Srikant</a:t>
            </a:r>
          </a:p>
        </p:txBody>
      </p:sp>
      <p:sp>
        <p:nvSpPr>
          <p:cNvPr id="6" name="Google Shape;3770;p39">
            <a:extLst>
              <a:ext uri="{FF2B5EF4-FFF2-40B4-BE49-F238E27FC236}">
                <a16:creationId xmlns:a16="http://schemas.microsoft.com/office/drawing/2014/main" id="{EFC1ED3D-776B-31A4-669C-78469CB4BC5D}"/>
              </a:ext>
            </a:extLst>
          </p:cNvPr>
          <p:cNvSpPr txBox="1">
            <a:spLocks/>
          </p:cNvSpPr>
          <p:nvPr/>
        </p:nvSpPr>
        <p:spPr>
          <a:xfrm>
            <a:off x="3675457" y="1340689"/>
            <a:ext cx="25326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err="1">
                <a:latin typeface="Montserrat" panose="00000500000000000000" pitchFamily="2" charset="0"/>
              </a:rPr>
              <a:t>Vào</a:t>
            </a:r>
            <a:r>
              <a:rPr lang="en-US" sz="2000" b="1" dirty="0">
                <a:latin typeface="Montserrat" panose="00000500000000000000" pitchFamily="2" charset="0"/>
              </a:rPr>
              <a:t> </a:t>
            </a:r>
            <a:r>
              <a:rPr lang="en-US" sz="2000" b="1" dirty="0" err="1">
                <a:latin typeface="Montserrat" panose="00000500000000000000" pitchFamily="2" charset="0"/>
              </a:rPr>
              <a:t>năm</a:t>
            </a:r>
            <a:r>
              <a:rPr lang="en-US" sz="2000" b="1" dirty="0">
                <a:latin typeface="Montserrat" panose="00000500000000000000" pitchFamily="2" charset="0"/>
              </a:rPr>
              <a:t> 1993</a:t>
            </a:r>
          </a:p>
        </p:txBody>
      </p:sp>
      <p:sp>
        <p:nvSpPr>
          <p:cNvPr id="7" name="Google Shape;3771;p39">
            <a:extLst>
              <a:ext uri="{FF2B5EF4-FFF2-40B4-BE49-F238E27FC236}">
                <a16:creationId xmlns:a16="http://schemas.microsoft.com/office/drawing/2014/main" id="{3673CD80-7021-2D9F-3BB4-11BA8004EB8B}"/>
              </a:ext>
            </a:extLst>
          </p:cNvPr>
          <p:cNvSpPr txBox="1">
            <a:spLocks/>
          </p:cNvSpPr>
          <p:nvPr/>
        </p:nvSpPr>
        <p:spPr>
          <a:xfrm>
            <a:off x="3675457" y="2911121"/>
            <a:ext cx="2532600" cy="618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latin typeface="Lexend Light" panose="020B0604020202020204" charset="0"/>
              </a:rPr>
              <a:t>Tìm</a:t>
            </a:r>
            <a:r>
              <a:rPr lang="en-US" dirty="0">
                <a:latin typeface="Lexend Light" panose="020B0604020202020204" charset="0"/>
              </a:rPr>
              <a:t> </a:t>
            </a:r>
            <a:r>
              <a:rPr lang="en-US" dirty="0" err="1">
                <a:latin typeface="Lexend Light" panose="020B0604020202020204" charset="0"/>
              </a:rPr>
              <a:t>tất</a:t>
            </a:r>
            <a:r>
              <a:rPr lang="en-US" dirty="0">
                <a:latin typeface="Lexend Light" panose="020B0604020202020204" charset="0"/>
              </a:rPr>
              <a:t> </a:t>
            </a:r>
            <a:r>
              <a:rPr lang="en-US" dirty="0" err="1">
                <a:latin typeface="Lexend Light" panose="020B0604020202020204" charset="0"/>
              </a:rPr>
              <a:t>cả</a:t>
            </a:r>
            <a:r>
              <a:rPr lang="en-US" dirty="0">
                <a:latin typeface="Lexend Light" panose="020B0604020202020204" charset="0"/>
              </a:rPr>
              <a:t> </a:t>
            </a:r>
            <a:r>
              <a:rPr lang="en-US" dirty="0" err="1">
                <a:latin typeface="Lexend Light" panose="020B0604020202020204" charset="0"/>
              </a:rPr>
              <a:t>những</a:t>
            </a:r>
            <a:r>
              <a:rPr lang="en-US" dirty="0">
                <a:latin typeface="Lexend Light" panose="020B0604020202020204" charset="0"/>
              </a:rPr>
              <a:t> </a:t>
            </a:r>
            <a:r>
              <a:rPr lang="en-US" dirty="0" err="1">
                <a:latin typeface="Lexend Light" panose="020B0604020202020204" charset="0"/>
              </a:rPr>
              <a:t>tập</a:t>
            </a:r>
            <a:r>
              <a:rPr lang="en-US" dirty="0">
                <a:latin typeface="Lexend Light" panose="020B0604020202020204" charset="0"/>
              </a:rPr>
              <a:t> </a:t>
            </a:r>
            <a:r>
              <a:rPr lang="en-US" dirty="0" err="1">
                <a:latin typeface="Lexend Light" panose="020B0604020202020204" charset="0"/>
              </a:rPr>
              <a:t>mục</a:t>
            </a:r>
            <a:r>
              <a:rPr lang="en-US" dirty="0">
                <a:latin typeface="Lexend Light" panose="020B0604020202020204" charset="0"/>
              </a:rPr>
              <a:t> </a:t>
            </a:r>
            <a:r>
              <a:rPr lang="en-US" dirty="0" err="1">
                <a:latin typeface="Lexend Light" panose="020B0604020202020204" charset="0"/>
              </a:rPr>
              <a:t>phổ</a:t>
            </a:r>
            <a:r>
              <a:rPr lang="en-US" dirty="0">
                <a:latin typeface="Lexend Light" panose="020B0604020202020204" charset="0"/>
              </a:rPr>
              <a:t> </a:t>
            </a:r>
            <a:r>
              <a:rPr lang="en-US" dirty="0" err="1">
                <a:latin typeface="Lexend Light" panose="020B0604020202020204" charset="0"/>
              </a:rPr>
              <a:t>biến</a:t>
            </a:r>
            <a:r>
              <a:rPr lang="en-US" dirty="0">
                <a:latin typeface="Lexend Light" panose="020B0604020202020204" charset="0"/>
              </a:rPr>
              <a:t> </a:t>
            </a:r>
            <a:r>
              <a:rPr lang="en-US" dirty="0" err="1">
                <a:latin typeface="Lexend Light" panose="020B0604020202020204" charset="0"/>
              </a:rPr>
              <a:t>thỏa</a:t>
            </a:r>
            <a:r>
              <a:rPr lang="en-US" dirty="0">
                <a:latin typeface="Lexend Light" panose="020B0604020202020204" charset="0"/>
              </a:rPr>
              <a:t> </a:t>
            </a:r>
            <a:r>
              <a:rPr lang="en-US" dirty="0" err="1">
                <a:latin typeface="Lexend Light" panose="020B0604020202020204" charset="0"/>
              </a:rPr>
              <a:t>điều</a:t>
            </a:r>
            <a:r>
              <a:rPr lang="en-US" dirty="0">
                <a:latin typeface="Lexend Light" panose="020B0604020202020204" charset="0"/>
              </a:rPr>
              <a:t> </a:t>
            </a:r>
            <a:r>
              <a:rPr lang="en-US" dirty="0" err="1">
                <a:latin typeface="Lexend Light" panose="020B0604020202020204" charset="0"/>
              </a:rPr>
              <a:t>kiện</a:t>
            </a:r>
            <a:endParaRPr lang="en-US" dirty="0">
              <a:latin typeface="Lexend Light" panose="020B0604020202020204" charset="0"/>
            </a:endParaRPr>
          </a:p>
        </p:txBody>
      </p:sp>
      <p:sp>
        <p:nvSpPr>
          <p:cNvPr id="8" name="Google Shape;3774;p39">
            <a:extLst>
              <a:ext uri="{FF2B5EF4-FFF2-40B4-BE49-F238E27FC236}">
                <a16:creationId xmlns:a16="http://schemas.microsoft.com/office/drawing/2014/main" id="{551CDC24-A3B4-6658-9ADD-10C8193C36AE}"/>
              </a:ext>
            </a:extLst>
          </p:cNvPr>
          <p:cNvSpPr txBox="1">
            <a:spLocks/>
          </p:cNvSpPr>
          <p:nvPr/>
        </p:nvSpPr>
        <p:spPr>
          <a:xfrm>
            <a:off x="3675457" y="4215106"/>
            <a:ext cx="2532600" cy="618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dirty="0">
                <a:latin typeface="Lexend Light" panose="020B0604020202020204" charset="0"/>
              </a:rPr>
              <a:t>Phân tích hành vi, gợi ý, tối ưu hóa kinh doanh,…</a:t>
            </a:r>
          </a:p>
        </p:txBody>
      </p:sp>
      <p:sp>
        <p:nvSpPr>
          <p:cNvPr id="9" name="Google Shape;3775;p39">
            <a:extLst>
              <a:ext uri="{FF2B5EF4-FFF2-40B4-BE49-F238E27FC236}">
                <a16:creationId xmlns:a16="http://schemas.microsoft.com/office/drawing/2014/main" id="{31E225E5-0592-434B-B235-70C63D989504}"/>
              </a:ext>
            </a:extLst>
          </p:cNvPr>
          <p:cNvSpPr txBox="1">
            <a:spLocks/>
          </p:cNvSpPr>
          <p:nvPr/>
        </p:nvSpPr>
        <p:spPr>
          <a:xfrm>
            <a:off x="3675457" y="3881957"/>
            <a:ext cx="25326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Montserrat" panose="00000500000000000000" pitchFamily="2" charset="0"/>
              </a:rPr>
              <a:t>Có </a:t>
            </a:r>
            <a:r>
              <a:rPr lang="en-US" sz="2000" b="1" dirty="0" err="1">
                <a:latin typeface="Montserrat" panose="00000500000000000000" pitchFamily="2" charset="0"/>
              </a:rPr>
              <a:t>thể</a:t>
            </a:r>
            <a:r>
              <a:rPr lang="en-US" sz="2000" b="1" dirty="0">
                <a:latin typeface="Montserrat" panose="00000500000000000000" pitchFamily="2" charset="0"/>
              </a:rPr>
              <a:t> </a:t>
            </a:r>
            <a:r>
              <a:rPr lang="en-US" sz="2000" b="1" dirty="0" err="1">
                <a:latin typeface="Montserrat" panose="00000500000000000000" pitchFamily="2" charset="0"/>
              </a:rPr>
              <a:t>dùng</a:t>
            </a:r>
            <a:r>
              <a:rPr lang="en-US" sz="2000" b="1" dirty="0">
                <a:latin typeface="Montserrat" panose="00000500000000000000" pitchFamily="2" charset="0"/>
              </a:rPr>
              <a:t> </a:t>
            </a:r>
            <a:r>
              <a:rPr lang="en-US" sz="2000" b="1" dirty="0" err="1">
                <a:latin typeface="Montserrat" panose="00000500000000000000" pitchFamily="2" charset="0"/>
              </a:rPr>
              <a:t>để</a:t>
            </a:r>
            <a:endParaRPr lang="en-US" sz="2000" b="1" dirty="0">
              <a:latin typeface="Montserrat" panose="00000500000000000000" pitchFamily="2" charset="0"/>
            </a:endParaRPr>
          </a:p>
        </p:txBody>
      </p:sp>
      <p:sp>
        <p:nvSpPr>
          <p:cNvPr id="10" name="Google Shape;3777;p39">
            <a:extLst>
              <a:ext uri="{FF2B5EF4-FFF2-40B4-BE49-F238E27FC236}">
                <a16:creationId xmlns:a16="http://schemas.microsoft.com/office/drawing/2014/main" id="{E9900A1A-F8A0-F037-9217-EA21DB9F8559}"/>
              </a:ext>
            </a:extLst>
          </p:cNvPr>
          <p:cNvSpPr/>
          <p:nvPr/>
        </p:nvSpPr>
        <p:spPr>
          <a:xfrm>
            <a:off x="2881757" y="1340689"/>
            <a:ext cx="717491" cy="77273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BE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78;p39">
            <a:extLst>
              <a:ext uri="{FF2B5EF4-FFF2-40B4-BE49-F238E27FC236}">
                <a16:creationId xmlns:a16="http://schemas.microsoft.com/office/drawing/2014/main" id="{CEB17D7D-9D01-5417-FB14-5DD923BAD5A3}"/>
              </a:ext>
            </a:extLst>
          </p:cNvPr>
          <p:cNvSpPr/>
          <p:nvPr/>
        </p:nvSpPr>
        <p:spPr>
          <a:xfrm>
            <a:off x="2881757" y="3881953"/>
            <a:ext cx="717491" cy="77273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BE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79;p39">
            <a:extLst>
              <a:ext uri="{FF2B5EF4-FFF2-40B4-BE49-F238E27FC236}">
                <a16:creationId xmlns:a16="http://schemas.microsoft.com/office/drawing/2014/main" id="{28BF13B4-289E-8DBB-9CEF-4F247288F9E4}"/>
              </a:ext>
            </a:extLst>
          </p:cNvPr>
          <p:cNvSpPr/>
          <p:nvPr/>
        </p:nvSpPr>
        <p:spPr>
          <a:xfrm>
            <a:off x="2881757" y="2577968"/>
            <a:ext cx="717491" cy="77273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BE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80;p39">
            <a:extLst>
              <a:ext uri="{FF2B5EF4-FFF2-40B4-BE49-F238E27FC236}">
                <a16:creationId xmlns:a16="http://schemas.microsoft.com/office/drawing/2014/main" id="{70473D61-9BBC-409B-E6BE-3CA7D6E5934D}"/>
              </a:ext>
            </a:extLst>
          </p:cNvPr>
          <p:cNvSpPr/>
          <p:nvPr/>
        </p:nvSpPr>
        <p:spPr>
          <a:xfrm>
            <a:off x="3078206" y="1540647"/>
            <a:ext cx="324609" cy="372824"/>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3781;p39">
            <a:extLst>
              <a:ext uri="{FF2B5EF4-FFF2-40B4-BE49-F238E27FC236}">
                <a16:creationId xmlns:a16="http://schemas.microsoft.com/office/drawing/2014/main" id="{9D238B1C-8D81-1CCE-D1DF-79EB966D93D2}"/>
              </a:ext>
            </a:extLst>
          </p:cNvPr>
          <p:cNvGrpSpPr/>
          <p:nvPr/>
        </p:nvGrpSpPr>
        <p:grpSpPr>
          <a:xfrm>
            <a:off x="3044823" y="4079985"/>
            <a:ext cx="391368" cy="376650"/>
            <a:chOff x="-37534750" y="2668075"/>
            <a:chExt cx="332400" cy="319900"/>
          </a:xfrm>
        </p:grpSpPr>
        <p:sp>
          <p:nvSpPr>
            <p:cNvPr id="15" name="Google Shape;3782;p39">
              <a:extLst>
                <a:ext uri="{FF2B5EF4-FFF2-40B4-BE49-F238E27FC236}">
                  <a16:creationId xmlns:a16="http://schemas.microsoft.com/office/drawing/2014/main" id="{A3A4C662-017B-9C1E-2EAA-F8B5BAD3732F}"/>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83;p39">
              <a:extLst>
                <a:ext uri="{FF2B5EF4-FFF2-40B4-BE49-F238E27FC236}">
                  <a16:creationId xmlns:a16="http://schemas.microsoft.com/office/drawing/2014/main" id="{525FB81D-4383-3AEA-7238-6EF267FDBC9C}"/>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3787;p39">
            <a:extLst>
              <a:ext uri="{FF2B5EF4-FFF2-40B4-BE49-F238E27FC236}">
                <a16:creationId xmlns:a16="http://schemas.microsoft.com/office/drawing/2014/main" id="{4E34C0E2-9181-158C-DB37-2C1BD3611B58}"/>
              </a:ext>
            </a:extLst>
          </p:cNvPr>
          <p:cNvGrpSpPr/>
          <p:nvPr/>
        </p:nvGrpSpPr>
        <p:grpSpPr>
          <a:xfrm>
            <a:off x="3078200" y="2776928"/>
            <a:ext cx="324609" cy="374825"/>
            <a:chOff x="-39783425" y="2337925"/>
            <a:chExt cx="275700" cy="318350"/>
          </a:xfrm>
        </p:grpSpPr>
        <p:sp>
          <p:nvSpPr>
            <p:cNvPr id="18" name="Google Shape;3788;p39">
              <a:extLst>
                <a:ext uri="{FF2B5EF4-FFF2-40B4-BE49-F238E27FC236}">
                  <a16:creationId xmlns:a16="http://schemas.microsoft.com/office/drawing/2014/main" id="{8B75FFAC-D008-7967-A7E5-D37F8538487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89;p39">
              <a:extLst>
                <a:ext uri="{FF2B5EF4-FFF2-40B4-BE49-F238E27FC236}">
                  <a16:creationId xmlns:a16="http://schemas.microsoft.com/office/drawing/2014/main" id="{48BEA8D4-7731-C733-B3C6-2607C1AB0FC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660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9AA0-A7F5-B3A7-60E9-37A95BCBFCF1}"/>
              </a:ext>
            </a:extLst>
          </p:cNvPr>
          <p:cNvSpPr>
            <a:spLocks noGrp="1"/>
          </p:cNvSpPr>
          <p:nvPr>
            <p:ph type="title"/>
          </p:nvPr>
        </p:nvSpPr>
        <p:spPr/>
        <p:txBody>
          <a:bodyPr/>
          <a:lstStyle/>
          <a:p>
            <a:r>
              <a:rPr lang="en-US" dirty="0" err="1"/>
              <a:t>Tính</a:t>
            </a:r>
            <a:r>
              <a:rPr lang="en-US" dirty="0"/>
              <a:t> </a:t>
            </a:r>
            <a:r>
              <a:rPr lang="en-US" dirty="0" err="1"/>
              <a:t>chất</a:t>
            </a:r>
            <a:r>
              <a:rPr lang="en-US" dirty="0"/>
              <a:t> </a:t>
            </a:r>
            <a:r>
              <a:rPr lang="en-US" dirty="0" err="1"/>
              <a:t>của</a:t>
            </a:r>
            <a:r>
              <a:rPr lang="en-US" dirty="0"/>
              <a:t> </a:t>
            </a:r>
            <a:r>
              <a:rPr lang="en-US" dirty="0" err="1"/>
              <a:t>Apriori</a:t>
            </a:r>
            <a:endParaRPr lang="en-US" dirty="0"/>
          </a:p>
        </p:txBody>
      </p:sp>
      <p:sp>
        <p:nvSpPr>
          <p:cNvPr id="3" name="Google Shape;3796;p40">
            <a:extLst>
              <a:ext uri="{FF2B5EF4-FFF2-40B4-BE49-F238E27FC236}">
                <a16:creationId xmlns:a16="http://schemas.microsoft.com/office/drawing/2014/main" id="{DEE678A5-A3B8-929D-36C8-26AE38B73BB5}"/>
              </a:ext>
            </a:extLst>
          </p:cNvPr>
          <p:cNvSpPr txBox="1">
            <a:spLocks/>
          </p:cNvSpPr>
          <p:nvPr/>
        </p:nvSpPr>
        <p:spPr>
          <a:xfrm>
            <a:off x="1675553" y="1553879"/>
            <a:ext cx="5792894" cy="294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317500">
              <a:lnSpc>
                <a:spcPct val="150000"/>
              </a:lnSpc>
              <a:buClr>
                <a:srgbClr val="BEDBD7"/>
              </a:buClr>
              <a:buSzPct val="65000"/>
              <a:buFont typeface="Arial"/>
              <a:buChar char="●"/>
            </a:pPr>
            <a:r>
              <a:rPr lang="en-US" sz="2000" dirty="0" err="1">
                <a:latin typeface="Lexend Light"/>
                <a:ea typeface="Lexend Light"/>
                <a:cs typeface="Lexend Light"/>
                <a:sym typeface="Lexend Light"/>
              </a:rPr>
              <a:t>Mọi</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tập</a:t>
            </a:r>
            <a:r>
              <a:rPr lang="en-US" sz="2000" dirty="0">
                <a:latin typeface="Lexend Light"/>
                <a:ea typeface="Lexend Light"/>
                <a:cs typeface="Lexend Light"/>
                <a:sym typeface="Lexend Light"/>
              </a:rPr>
              <a:t> con </a:t>
            </a:r>
            <a:r>
              <a:rPr lang="en-US" sz="2000" dirty="0" err="1">
                <a:latin typeface="Lexend Light"/>
                <a:ea typeface="Lexend Light"/>
                <a:cs typeface="Lexend Light"/>
                <a:sym typeface="Lexend Light"/>
              </a:rPr>
              <a:t>của</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một</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tập</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phổ</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biến</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đều</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phổ</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biến</a:t>
            </a:r>
            <a:endParaRPr lang="en-US" sz="2000" dirty="0">
              <a:latin typeface="Lexend Light"/>
              <a:ea typeface="Lexend Light"/>
              <a:cs typeface="Lexend Light"/>
              <a:sym typeface="Lexend Light"/>
            </a:endParaRPr>
          </a:p>
          <a:p>
            <a:pPr marL="274320" indent="-317500">
              <a:lnSpc>
                <a:spcPct val="150000"/>
              </a:lnSpc>
              <a:buClr>
                <a:srgbClr val="BEDBD7"/>
              </a:buClr>
              <a:buSzPct val="65000"/>
              <a:buFont typeface="Arial"/>
              <a:buChar char="●"/>
            </a:pPr>
            <a:r>
              <a:rPr lang="en-US" sz="2000" dirty="0" err="1">
                <a:latin typeface="Lexend Light"/>
                <a:ea typeface="Lexend Light"/>
                <a:cs typeface="Lexend Light"/>
                <a:sym typeface="Lexend Light"/>
              </a:rPr>
              <a:t>Mọi</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tập</a:t>
            </a:r>
            <a:r>
              <a:rPr lang="en-US" sz="2000" dirty="0">
                <a:latin typeface="Lexend Light"/>
                <a:ea typeface="Lexend Light"/>
                <a:cs typeface="Lexend Light"/>
                <a:sym typeface="Lexend Light"/>
              </a:rPr>
              <a:t> cha </a:t>
            </a:r>
            <a:r>
              <a:rPr lang="en-US" sz="2000" dirty="0" err="1">
                <a:latin typeface="Lexend Light"/>
                <a:ea typeface="Lexend Light"/>
                <a:cs typeface="Lexend Light"/>
                <a:sym typeface="Lexend Light"/>
              </a:rPr>
              <a:t>của</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một</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tập</a:t>
            </a:r>
            <a:r>
              <a:rPr lang="en-US" sz="2000" dirty="0">
                <a:latin typeface="Lexend Light"/>
                <a:ea typeface="Lexend Light"/>
                <a:cs typeface="Lexend Light"/>
                <a:sym typeface="Lexend Light"/>
              </a:rPr>
              <a:t> không </a:t>
            </a:r>
            <a:r>
              <a:rPr lang="en-US" sz="2000" dirty="0" err="1">
                <a:latin typeface="Lexend Light"/>
                <a:ea typeface="Lexend Light"/>
                <a:cs typeface="Lexend Light"/>
                <a:sym typeface="Lexend Light"/>
              </a:rPr>
              <a:t>phổ</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biến</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đều</a:t>
            </a:r>
            <a:r>
              <a:rPr lang="en-US" sz="2000" dirty="0">
                <a:latin typeface="Lexend Light"/>
                <a:ea typeface="Lexend Light"/>
                <a:cs typeface="Lexend Light"/>
                <a:sym typeface="Lexend Light"/>
              </a:rPr>
              <a:t> không </a:t>
            </a:r>
            <a:r>
              <a:rPr lang="en-US" sz="2000" dirty="0" err="1">
                <a:latin typeface="Lexend Light"/>
                <a:ea typeface="Lexend Light"/>
                <a:cs typeface="Lexend Light"/>
                <a:sym typeface="Lexend Light"/>
              </a:rPr>
              <a:t>phổ</a:t>
            </a:r>
            <a:r>
              <a:rPr lang="en-US" sz="2000" dirty="0">
                <a:latin typeface="Lexend Light"/>
                <a:ea typeface="Lexend Light"/>
                <a:cs typeface="Lexend Light"/>
                <a:sym typeface="Lexend Light"/>
              </a:rPr>
              <a:t> </a:t>
            </a:r>
            <a:r>
              <a:rPr lang="en-US" sz="2000" dirty="0" err="1">
                <a:latin typeface="Lexend Light"/>
                <a:ea typeface="Lexend Light"/>
                <a:cs typeface="Lexend Light"/>
                <a:sym typeface="Lexend Light"/>
              </a:rPr>
              <a:t>biến</a:t>
            </a:r>
            <a:endParaRPr lang="en-US" sz="2000" dirty="0">
              <a:latin typeface="Lexend Light"/>
              <a:ea typeface="Lexend Light"/>
              <a:cs typeface="Lexend Light"/>
              <a:sym typeface="Lexend Light"/>
            </a:endParaRPr>
          </a:p>
        </p:txBody>
      </p:sp>
    </p:spTree>
    <p:extLst>
      <p:ext uri="{BB962C8B-B14F-4D97-AF65-F5344CB8AC3E}">
        <p14:creationId xmlns:p14="http://schemas.microsoft.com/office/powerpoint/2010/main" val="301232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3"/>
        <p:cNvGrpSpPr/>
        <p:nvPr/>
      </p:nvGrpSpPr>
      <p:grpSpPr>
        <a:xfrm>
          <a:off x="0" y="0"/>
          <a:ext cx="0" cy="0"/>
          <a:chOff x="0" y="0"/>
          <a:chExt cx="0" cy="0"/>
        </a:xfrm>
      </p:grpSpPr>
      <p:sp>
        <p:nvSpPr>
          <p:cNvPr id="3954" name="Google Shape;3954;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sp>
        <p:nvSpPr>
          <p:cNvPr id="3961" name="Google Shape;3961;p46"/>
          <p:cNvSpPr txBox="1"/>
          <p:nvPr/>
        </p:nvSpPr>
        <p:spPr>
          <a:xfrm>
            <a:off x="605557" y="3741200"/>
            <a:ext cx="1665000" cy="86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err="1">
                <a:solidFill>
                  <a:schemeClr val="dk1"/>
                </a:solidFill>
                <a:latin typeface="Lexend Light"/>
                <a:ea typeface="Lexend Light"/>
                <a:cs typeface="Lexend Light"/>
                <a:sym typeface="Lexend Light"/>
              </a:rPr>
              <a:t>Tìm</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tập</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phổ</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biến</a:t>
            </a:r>
            <a:r>
              <a:rPr lang="en-US" dirty="0">
                <a:solidFill>
                  <a:schemeClr val="dk1"/>
                </a:solidFill>
                <a:latin typeface="Lexend Light"/>
                <a:ea typeface="Lexend Light"/>
                <a:cs typeface="Lexend Light"/>
                <a:sym typeface="Lexend Light"/>
              </a:rPr>
              <a:t> 1-items</a:t>
            </a:r>
          </a:p>
        </p:txBody>
      </p:sp>
      <p:sp>
        <p:nvSpPr>
          <p:cNvPr id="3962" name="Google Shape;3962;p46"/>
          <p:cNvSpPr txBox="1"/>
          <p:nvPr/>
        </p:nvSpPr>
        <p:spPr>
          <a:xfrm>
            <a:off x="934834" y="3377250"/>
            <a:ext cx="1026198"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1</a:t>
            </a:r>
            <a:endParaRPr sz="1600" b="1" dirty="0">
              <a:solidFill>
                <a:schemeClr val="dk1"/>
              </a:solidFill>
              <a:latin typeface="Montserrat"/>
              <a:ea typeface="Montserrat"/>
              <a:cs typeface="Montserrat"/>
              <a:sym typeface="Montserrat"/>
            </a:endParaRPr>
          </a:p>
        </p:txBody>
      </p:sp>
      <p:sp>
        <p:nvSpPr>
          <p:cNvPr id="3963" name="Google Shape;3963;p46"/>
          <p:cNvSpPr txBox="1"/>
          <p:nvPr/>
        </p:nvSpPr>
        <p:spPr>
          <a:xfrm>
            <a:off x="2504169" y="1827264"/>
            <a:ext cx="1689969" cy="926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Lexend Light"/>
                <a:ea typeface="Lexend Light"/>
                <a:cs typeface="Lexend Light"/>
                <a:sym typeface="Lexend Light"/>
              </a:rPr>
              <a:t>Loop </a:t>
            </a:r>
            <a:r>
              <a:rPr lang="en-US" dirty="0" err="1">
                <a:solidFill>
                  <a:schemeClr val="dk1"/>
                </a:solidFill>
                <a:latin typeface="Lexend Light"/>
                <a:ea typeface="Lexend Light"/>
                <a:cs typeface="Lexend Light"/>
                <a:sym typeface="Lexend Light"/>
              </a:rPr>
              <a:t>tạo</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các</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tập</a:t>
            </a:r>
            <a:r>
              <a:rPr lang="en-US" dirty="0">
                <a:solidFill>
                  <a:schemeClr val="dk1"/>
                </a:solidFill>
                <a:latin typeface="Lexend Light"/>
                <a:ea typeface="Lexend Light"/>
                <a:cs typeface="Lexend Light"/>
                <a:sym typeface="Lexend Light"/>
              </a:rPr>
              <a:t> k-items</a:t>
            </a:r>
          </a:p>
        </p:txBody>
      </p:sp>
      <p:sp>
        <p:nvSpPr>
          <p:cNvPr id="3960" name="Google Shape;3960;p46"/>
          <p:cNvSpPr txBox="1"/>
          <p:nvPr/>
        </p:nvSpPr>
        <p:spPr>
          <a:xfrm>
            <a:off x="2807265" y="2467341"/>
            <a:ext cx="1014534" cy="447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2</a:t>
            </a:r>
            <a:endParaRPr sz="1600" b="1" dirty="0">
              <a:solidFill>
                <a:schemeClr val="dk1"/>
              </a:solidFill>
              <a:latin typeface="Montserrat"/>
              <a:ea typeface="Montserrat"/>
              <a:cs typeface="Montserrat"/>
              <a:sym typeface="Montserrat"/>
            </a:endParaRPr>
          </a:p>
        </p:txBody>
      </p:sp>
      <p:sp>
        <p:nvSpPr>
          <p:cNvPr id="3964" name="Google Shape;3964;p46"/>
          <p:cNvSpPr txBox="1"/>
          <p:nvPr/>
        </p:nvSpPr>
        <p:spPr>
          <a:xfrm>
            <a:off x="4460617" y="3824850"/>
            <a:ext cx="1981949" cy="86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err="1">
                <a:solidFill>
                  <a:schemeClr val="dk1"/>
                </a:solidFill>
                <a:latin typeface="Lexend Light"/>
                <a:ea typeface="Lexend Light"/>
                <a:cs typeface="Lexend Light"/>
                <a:sym typeface="Lexend Light"/>
              </a:rPr>
              <a:t>Kiểm</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tra</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độ</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phổ</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biến</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trên</a:t>
            </a:r>
            <a:r>
              <a:rPr lang="en-US" dirty="0">
                <a:solidFill>
                  <a:schemeClr val="dk1"/>
                </a:solidFill>
                <a:latin typeface="Lexend Light"/>
                <a:ea typeface="Lexend Light"/>
                <a:cs typeface="Lexend Light"/>
                <a:sym typeface="Lexend Light"/>
              </a:rPr>
              <a:t> CSDL</a:t>
            </a:r>
          </a:p>
        </p:txBody>
      </p:sp>
      <p:sp>
        <p:nvSpPr>
          <p:cNvPr id="3965" name="Google Shape;3965;p46"/>
          <p:cNvSpPr txBox="1"/>
          <p:nvPr/>
        </p:nvSpPr>
        <p:spPr>
          <a:xfrm>
            <a:off x="5001665" y="3422060"/>
            <a:ext cx="899851"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3</a:t>
            </a:r>
            <a:endParaRPr sz="1600" b="1" dirty="0">
              <a:solidFill>
                <a:schemeClr val="dk1"/>
              </a:solidFill>
              <a:latin typeface="Montserrat"/>
              <a:ea typeface="Montserrat"/>
              <a:cs typeface="Montserrat"/>
              <a:sym typeface="Montserrat"/>
            </a:endParaRPr>
          </a:p>
        </p:txBody>
      </p:sp>
      <p:cxnSp>
        <p:nvCxnSpPr>
          <p:cNvPr id="3966" name="Google Shape;3966;p46"/>
          <p:cNvCxnSpPr/>
          <p:nvPr/>
        </p:nvCxnSpPr>
        <p:spPr>
          <a:xfrm>
            <a:off x="713225" y="3136288"/>
            <a:ext cx="7710900" cy="0"/>
          </a:xfrm>
          <a:prstGeom prst="straightConnector1">
            <a:avLst/>
          </a:prstGeom>
          <a:noFill/>
          <a:ln w="9525" cap="flat" cmpd="sng">
            <a:solidFill>
              <a:schemeClr val="dk1"/>
            </a:solidFill>
            <a:prstDash val="solid"/>
            <a:round/>
            <a:headEnd type="none" w="med" len="med"/>
            <a:tailEnd type="none" w="med" len="med"/>
          </a:ln>
        </p:spPr>
      </p:cxnSp>
      <p:sp>
        <p:nvSpPr>
          <p:cNvPr id="3967" name="Google Shape;3967;p46"/>
          <p:cNvSpPr/>
          <p:nvPr/>
        </p:nvSpPr>
        <p:spPr>
          <a:xfrm>
            <a:off x="3223804" y="3042238"/>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6"/>
          <p:cNvSpPr/>
          <p:nvPr/>
        </p:nvSpPr>
        <p:spPr>
          <a:xfrm>
            <a:off x="5351231" y="3042238"/>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6"/>
          <p:cNvSpPr/>
          <p:nvPr/>
        </p:nvSpPr>
        <p:spPr>
          <a:xfrm>
            <a:off x="1344007" y="3042238"/>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0" name="Google Shape;3970;p46"/>
          <p:cNvCxnSpPr>
            <a:cxnSpLocks/>
            <a:stCxn id="3969" idx="4"/>
          </p:cNvCxnSpPr>
          <p:nvPr/>
        </p:nvCxnSpPr>
        <p:spPr>
          <a:xfrm>
            <a:off x="1438057" y="3230338"/>
            <a:ext cx="0" cy="147000"/>
          </a:xfrm>
          <a:prstGeom prst="straightConnector1">
            <a:avLst/>
          </a:prstGeom>
          <a:noFill/>
          <a:ln w="9525" cap="flat" cmpd="sng">
            <a:solidFill>
              <a:schemeClr val="dk1"/>
            </a:solidFill>
            <a:prstDash val="solid"/>
            <a:round/>
            <a:headEnd type="none" w="med" len="med"/>
            <a:tailEnd type="none" w="med" len="med"/>
          </a:ln>
        </p:spPr>
      </p:cxnSp>
      <p:cxnSp>
        <p:nvCxnSpPr>
          <p:cNvPr id="3971" name="Google Shape;3971;p46"/>
          <p:cNvCxnSpPr>
            <a:cxnSpLocks/>
            <a:endCxn id="3967" idx="0"/>
          </p:cNvCxnSpPr>
          <p:nvPr/>
        </p:nvCxnSpPr>
        <p:spPr>
          <a:xfrm>
            <a:off x="3317854" y="2895375"/>
            <a:ext cx="0" cy="147000"/>
          </a:xfrm>
          <a:prstGeom prst="straightConnector1">
            <a:avLst/>
          </a:prstGeom>
          <a:noFill/>
          <a:ln w="9525" cap="flat" cmpd="sng">
            <a:solidFill>
              <a:schemeClr val="dk1"/>
            </a:solidFill>
            <a:prstDash val="solid"/>
            <a:round/>
            <a:headEnd type="none" w="med" len="med"/>
            <a:tailEnd type="none" w="med" len="med"/>
          </a:ln>
        </p:spPr>
      </p:cxnSp>
      <p:cxnSp>
        <p:nvCxnSpPr>
          <p:cNvPr id="3972" name="Google Shape;3972;p46"/>
          <p:cNvCxnSpPr>
            <a:cxnSpLocks/>
            <a:stCxn id="3968" idx="4"/>
            <a:endCxn id="3965" idx="0"/>
          </p:cNvCxnSpPr>
          <p:nvPr/>
        </p:nvCxnSpPr>
        <p:spPr>
          <a:xfrm>
            <a:off x="5445281" y="3230338"/>
            <a:ext cx="6310" cy="191722"/>
          </a:xfrm>
          <a:prstGeom prst="straightConnector1">
            <a:avLst/>
          </a:prstGeom>
          <a:noFill/>
          <a:ln w="9525" cap="flat" cmpd="sng">
            <a:solidFill>
              <a:schemeClr val="dk1"/>
            </a:solidFill>
            <a:prstDash val="solid"/>
            <a:round/>
            <a:headEnd type="none" w="med" len="med"/>
            <a:tailEnd type="none" w="med" len="med"/>
          </a:ln>
        </p:spPr>
      </p:cxnSp>
      <p:sp>
        <p:nvSpPr>
          <p:cNvPr id="3973" name="Google Shape;3973;p46"/>
          <p:cNvSpPr/>
          <p:nvPr/>
        </p:nvSpPr>
        <p:spPr>
          <a:xfrm>
            <a:off x="1151007" y="227705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6"/>
          <p:cNvSpPr/>
          <p:nvPr/>
        </p:nvSpPr>
        <p:spPr>
          <a:xfrm>
            <a:off x="3027479" y="3377276"/>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6"/>
          <p:cNvSpPr/>
          <p:nvPr/>
        </p:nvSpPr>
        <p:spPr>
          <a:xfrm>
            <a:off x="5158231" y="227705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6"/>
          <p:cNvSpPr/>
          <p:nvPr/>
        </p:nvSpPr>
        <p:spPr>
          <a:xfrm>
            <a:off x="1289248" y="2416107"/>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77" name="Google Shape;3977;p46"/>
          <p:cNvGrpSpPr/>
          <p:nvPr/>
        </p:nvGrpSpPr>
        <p:grpSpPr>
          <a:xfrm>
            <a:off x="3144228" y="3516341"/>
            <a:ext cx="340608" cy="340168"/>
            <a:chOff x="5053900" y="2021500"/>
            <a:chExt cx="483750" cy="483125"/>
          </a:xfrm>
        </p:grpSpPr>
        <p:sp>
          <p:nvSpPr>
            <p:cNvPr id="3978" name="Google Shape;3978;p46"/>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9" name="Google Shape;3979;p46"/>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0" name="Google Shape;3980;p46"/>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1" name="Google Shape;3981;p46"/>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2" name="Google Shape;3982;p46"/>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3" name="Google Shape;3983;p46"/>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4" name="Google Shape;3984;p46"/>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5" name="Google Shape;3985;p46"/>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6" name="Google Shape;3986;p46"/>
          <p:cNvGrpSpPr/>
          <p:nvPr/>
        </p:nvGrpSpPr>
        <p:grpSpPr>
          <a:xfrm>
            <a:off x="5280285" y="2416107"/>
            <a:ext cx="342615" cy="340186"/>
            <a:chOff x="890400" y="4399350"/>
            <a:chExt cx="486600" cy="483150"/>
          </a:xfrm>
        </p:grpSpPr>
        <p:sp>
          <p:nvSpPr>
            <p:cNvPr id="3987" name="Google Shape;3987;p46"/>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8" name="Google Shape;3988;p46"/>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9" name="Google Shape;3989;p46"/>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Google Shape;3963;p46">
            <a:extLst>
              <a:ext uri="{FF2B5EF4-FFF2-40B4-BE49-F238E27FC236}">
                <a16:creationId xmlns:a16="http://schemas.microsoft.com/office/drawing/2014/main" id="{9EBC4C17-CEE0-62D4-5955-63E80E749463}"/>
              </a:ext>
            </a:extLst>
          </p:cNvPr>
          <p:cNvSpPr txBox="1"/>
          <p:nvPr/>
        </p:nvSpPr>
        <p:spPr>
          <a:xfrm>
            <a:off x="6752672" y="1570019"/>
            <a:ext cx="1689969" cy="926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Lexend Light"/>
                <a:ea typeface="Lexend Light"/>
                <a:cs typeface="Lexend Light"/>
                <a:sym typeface="Lexend Light"/>
              </a:rPr>
              <a:t>Dừng khi không tạo ra được </a:t>
            </a:r>
            <a:r>
              <a:rPr lang="en-US" dirty="0">
                <a:solidFill>
                  <a:schemeClr val="dk1"/>
                </a:solidFill>
                <a:latin typeface="Lexend Light"/>
                <a:ea typeface="Lexend Light"/>
                <a:cs typeface="Lexend Light"/>
                <a:sym typeface="Lexend Light"/>
              </a:rPr>
              <a:t>    </a:t>
            </a:r>
            <a:r>
              <a:rPr lang="vi-VN" dirty="0">
                <a:solidFill>
                  <a:schemeClr val="dk1"/>
                </a:solidFill>
                <a:latin typeface="Lexend Light"/>
                <a:ea typeface="Lexend Light"/>
                <a:cs typeface="Lexend Light"/>
                <a:sym typeface="Lexend Light"/>
              </a:rPr>
              <a:t>tập phổ biến hay tập ứng viên nữa</a:t>
            </a:r>
            <a:endParaRPr lang="en-US" dirty="0">
              <a:solidFill>
                <a:schemeClr val="dk1"/>
              </a:solidFill>
              <a:latin typeface="Lexend Light"/>
              <a:ea typeface="Lexend Light"/>
              <a:cs typeface="Lexend Light"/>
              <a:sym typeface="Lexend Light"/>
            </a:endParaRPr>
          </a:p>
        </p:txBody>
      </p:sp>
      <p:sp>
        <p:nvSpPr>
          <p:cNvPr id="23" name="Google Shape;3960;p46">
            <a:extLst>
              <a:ext uri="{FF2B5EF4-FFF2-40B4-BE49-F238E27FC236}">
                <a16:creationId xmlns:a16="http://schemas.microsoft.com/office/drawing/2014/main" id="{1387A5AC-F5C8-F126-CBDA-B7CA763DA9FC}"/>
              </a:ext>
            </a:extLst>
          </p:cNvPr>
          <p:cNvSpPr txBox="1"/>
          <p:nvPr/>
        </p:nvSpPr>
        <p:spPr>
          <a:xfrm>
            <a:off x="7115625" y="2460976"/>
            <a:ext cx="1014534" cy="447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4</a:t>
            </a:r>
            <a:endParaRPr sz="1600" b="1" dirty="0">
              <a:solidFill>
                <a:schemeClr val="dk1"/>
              </a:solidFill>
              <a:latin typeface="Montserrat"/>
              <a:ea typeface="Montserrat"/>
              <a:cs typeface="Montserrat"/>
              <a:sym typeface="Montserrat"/>
            </a:endParaRPr>
          </a:p>
        </p:txBody>
      </p:sp>
      <p:sp>
        <p:nvSpPr>
          <p:cNvPr id="24" name="Google Shape;3967;p46">
            <a:extLst>
              <a:ext uri="{FF2B5EF4-FFF2-40B4-BE49-F238E27FC236}">
                <a16:creationId xmlns:a16="http://schemas.microsoft.com/office/drawing/2014/main" id="{A728A3D9-AC65-F1E4-1259-1AC16E184F26}"/>
              </a:ext>
            </a:extLst>
          </p:cNvPr>
          <p:cNvSpPr/>
          <p:nvPr/>
        </p:nvSpPr>
        <p:spPr>
          <a:xfrm>
            <a:off x="7532164" y="3035873"/>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3971;p46">
            <a:extLst>
              <a:ext uri="{FF2B5EF4-FFF2-40B4-BE49-F238E27FC236}">
                <a16:creationId xmlns:a16="http://schemas.microsoft.com/office/drawing/2014/main" id="{DEAA0E73-09CA-CF17-6C28-A22205ED0952}"/>
              </a:ext>
            </a:extLst>
          </p:cNvPr>
          <p:cNvCxnSpPr>
            <a:cxnSpLocks/>
            <a:endCxn id="24" idx="0"/>
          </p:cNvCxnSpPr>
          <p:nvPr/>
        </p:nvCxnSpPr>
        <p:spPr>
          <a:xfrm>
            <a:off x="7626214" y="2889010"/>
            <a:ext cx="0" cy="147000"/>
          </a:xfrm>
          <a:prstGeom prst="straightConnector1">
            <a:avLst/>
          </a:prstGeom>
          <a:noFill/>
          <a:ln w="9525" cap="flat" cmpd="sng">
            <a:solidFill>
              <a:schemeClr val="dk1"/>
            </a:solidFill>
            <a:prstDash val="solid"/>
            <a:round/>
            <a:headEnd type="none" w="med" len="med"/>
            <a:tailEnd type="none" w="med" len="med"/>
          </a:ln>
        </p:spPr>
      </p:cxnSp>
      <p:sp>
        <p:nvSpPr>
          <p:cNvPr id="26" name="Google Shape;3974;p46">
            <a:extLst>
              <a:ext uri="{FF2B5EF4-FFF2-40B4-BE49-F238E27FC236}">
                <a16:creationId xmlns:a16="http://schemas.microsoft.com/office/drawing/2014/main" id="{2A8E15A0-04ED-167B-DC26-B9BDC2DF370B}"/>
              </a:ext>
            </a:extLst>
          </p:cNvPr>
          <p:cNvSpPr/>
          <p:nvPr/>
        </p:nvSpPr>
        <p:spPr>
          <a:xfrm>
            <a:off x="7335839" y="337091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3977;p46">
            <a:extLst>
              <a:ext uri="{FF2B5EF4-FFF2-40B4-BE49-F238E27FC236}">
                <a16:creationId xmlns:a16="http://schemas.microsoft.com/office/drawing/2014/main" id="{7A725D12-16B8-F222-5E57-E0F6F2C1BC75}"/>
              </a:ext>
            </a:extLst>
          </p:cNvPr>
          <p:cNvGrpSpPr/>
          <p:nvPr/>
        </p:nvGrpSpPr>
        <p:grpSpPr>
          <a:xfrm>
            <a:off x="7452588" y="3509976"/>
            <a:ext cx="340608" cy="340168"/>
            <a:chOff x="5053900" y="2021500"/>
            <a:chExt cx="483750" cy="483125"/>
          </a:xfrm>
        </p:grpSpPr>
        <p:sp>
          <p:nvSpPr>
            <p:cNvPr id="28" name="Google Shape;3978;p46">
              <a:extLst>
                <a:ext uri="{FF2B5EF4-FFF2-40B4-BE49-F238E27FC236}">
                  <a16:creationId xmlns:a16="http://schemas.microsoft.com/office/drawing/2014/main" id="{72BD8A12-646A-3CD4-5AE8-71373A089FF9}"/>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3979;p46">
              <a:extLst>
                <a:ext uri="{FF2B5EF4-FFF2-40B4-BE49-F238E27FC236}">
                  <a16:creationId xmlns:a16="http://schemas.microsoft.com/office/drawing/2014/main" id="{70364F78-6FDC-7C40-191F-2925644310D3}"/>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3980;p46">
              <a:extLst>
                <a:ext uri="{FF2B5EF4-FFF2-40B4-BE49-F238E27FC236}">
                  <a16:creationId xmlns:a16="http://schemas.microsoft.com/office/drawing/2014/main" id="{0C724F63-B59F-B2AC-80BD-26E38E3D89C0}"/>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3981;p46">
              <a:extLst>
                <a:ext uri="{FF2B5EF4-FFF2-40B4-BE49-F238E27FC236}">
                  <a16:creationId xmlns:a16="http://schemas.microsoft.com/office/drawing/2014/main" id="{ABE9336C-A792-0153-366F-0BA5670E32F1}"/>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3982;p46">
              <a:extLst>
                <a:ext uri="{FF2B5EF4-FFF2-40B4-BE49-F238E27FC236}">
                  <a16:creationId xmlns:a16="http://schemas.microsoft.com/office/drawing/2014/main" id="{5A3E0BBB-2D19-A09B-180B-C97CF6F68676}"/>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3983;p46">
              <a:extLst>
                <a:ext uri="{FF2B5EF4-FFF2-40B4-BE49-F238E27FC236}">
                  <a16:creationId xmlns:a16="http://schemas.microsoft.com/office/drawing/2014/main" id="{D2C44A86-1A87-3E1F-4396-2D63FC3E02F4}"/>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3984;p46">
              <a:extLst>
                <a:ext uri="{FF2B5EF4-FFF2-40B4-BE49-F238E27FC236}">
                  <a16:creationId xmlns:a16="http://schemas.microsoft.com/office/drawing/2014/main" id="{585AA6E2-FA7F-C3E5-174A-61780BA79D63}"/>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3985;p46">
              <a:extLst>
                <a:ext uri="{FF2B5EF4-FFF2-40B4-BE49-F238E27FC236}">
                  <a16:creationId xmlns:a16="http://schemas.microsoft.com/office/drawing/2014/main" id="{CA9F637E-4463-CCE3-8397-1C82AA3A310F}"/>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47"/>
          <p:cNvSpPr txBox="1">
            <a:spLocks noGrp="1"/>
          </p:cNvSpPr>
          <p:nvPr>
            <p:ph type="title"/>
          </p:nvPr>
        </p:nvSpPr>
        <p:spPr>
          <a:xfrm>
            <a:off x="720000" y="1218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Bài</a:t>
            </a:r>
            <a:r>
              <a:rPr lang="en" dirty="0"/>
              <a:t> </a:t>
            </a:r>
            <a:r>
              <a:rPr lang="en" dirty="0" err="1"/>
              <a:t>toán</a:t>
            </a:r>
            <a:endParaRPr dirty="0"/>
          </a:p>
        </p:txBody>
      </p:sp>
      <p:graphicFrame>
        <p:nvGraphicFramePr>
          <p:cNvPr id="3995" name="Google Shape;3995;p47"/>
          <p:cNvGraphicFramePr/>
          <p:nvPr/>
        </p:nvGraphicFramePr>
        <p:xfrm>
          <a:off x="932427" y="2044293"/>
          <a:ext cx="3890356" cy="2344050"/>
        </p:xfrm>
        <a:graphic>
          <a:graphicData uri="http://schemas.openxmlformats.org/drawingml/2006/table">
            <a:tbl>
              <a:tblPr>
                <a:noFill/>
                <a:tableStyleId>{04D1BFDB-0EF7-4676-9A24-63FCE1CB65BA}</a:tableStyleId>
              </a:tblPr>
              <a:tblGrid>
                <a:gridCol w="464111">
                  <a:extLst>
                    <a:ext uri="{9D8B030D-6E8A-4147-A177-3AD203B41FA5}">
                      <a16:colId xmlns:a16="http://schemas.microsoft.com/office/drawing/2014/main" val="20000"/>
                    </a:ext>
                  </a:extLst>
                </a:gridCol>
                <a:gridCol w="3426245">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TID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3" indent="0" algn="l" rtl="0" fontAlgn="ctr">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Beer, Diaper, Baby Powder, Bread, Umbrella</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3" indent="0" algn="l" rtl="0" fontAlgn="ctr">
                        <a:lnSpc>
                          <a:spcPct val="115000"/>
                        </a:lnSpc>
                        <a:spcBef>
                          <a:spcPts val="0"/>
                        </a:spcBef>
                        <a:spcAft>
                          <a:spcPts val="0"/>
                        </a:spcAft>
                        <a:buClr>
                          <a:srgbClr val="000000"/>
                        </a:buClr>
                        <a:buFont typeface="Arial"/>
                        <a:buNone/>
                      </a:pPr>
                      <a:r>
                        <a:rPr lang="en" sz="1200" b="0" i="0" u="none" strike="noStrike" cap="none" dirty="0">
                          <a:solidFill>
                            <a:schemeClr val="dk1"/>
                          </a:solidFill>
                          <a:latin typeface="Lexend Light"/>
                          <a:ea typeface="Lexend Light"/>
                          <a:cs typeface="Lexend Light"/>
                          <a:sym typeface="Lexend Light"/>
                        </a:rPr>
                        <a:t>Diaper, Baby Powder</a:t>
                      </a:r>
                      <a:endParaRPr sz="1200" b="0" i="0" u="none" strike="noStrike" cap="none"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3" indent="0" algn="l" rtl="0" fontAlgn="ctr">
                        <a:lnSpc>
                          <a:spcPct val="115000"/>
                        </a:lnSpc>
                        <a:spcBef>
                          <a:spcPts val="0"/>
                        </a:spcBef>
                        <a:spcAft>
                          <a:spcPts val="0"/>
                        </a:spcAft>
                        <a:buClr>
                          <a:srgbClr val="000000"/>
                        </a:buClr>
                        <a:buFont typeface="Arial"/>
                        <a:buNone/>
                      </a:pPr>
                      <a:r>
                        <a:rPr lang="vi-VN" sz="1200" b="0" i="0" u="none" strike="noStrike" cap="none" dirty="0">
                          <a:solidFill>
                            <a:schemeClr val="dk1"/>
                          </a:solidFill>
                          <a:latin typeface="Lexend Light"/>
                          <a:ea typeface="Lexend Light"/>
                          <a:cs typeface="Lexend Light"/>
                          <a:sym typeface="Lexend Light"/>
                        </a:rPr>
                        <a:t>Beer, Diaper, Milk</a:t>
                      </a:r>
                      <a:endParaRPr sz="1200" b="0" i="0" u="none" strike="noStrike" cap="none"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T4</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3" indent="0" algn="l" rtl="0" fontAlgn="ctr">
                        <a:lnSpc>
                          <a:spcPct val="115000"/>
                        </a:lnSpc>
                        <a:spcBef>
                          <a:spcPts val="0"/>
                        </a:spcBef>
                        <a:spcAft>
                          <a:spcPts val="0"/>
                        </a:spcAft>
                        <a:buClr>
                          <a:srgbClr val="000000"/>
                        </a:buClr>
                        <a:buFont typeface="Arial"/>
                        <a:buNone/>
                      </a:pPr>
                      <a:r>
                        <a:rPr lang="en-US" sz="1200" b="0" i="0" u="none" strike="noStrike" cap="none" dirty="0">
                          <a:solidFill>
                            <a:schemeClr val="dk1"/>
                          </a:solidFill>
                          <a:latin typeface="Lexend Light"/>
                          <a:ea typeface="Lexend Light"/>
                          <a:cs typeface="Lexend Light"/>
                          <a:sym typeface="Lexend Light"/>
                        </a:rPr>
                        <a:t>Diaper, Beer, Detergent</a:t>
                      </a:r>
                      <a:endParaRPr sz="1200" b="0" i="0" u="none" strike="noStrike" cap="none"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3" indent="0" algn="ctr" rtl="0" fontAlgn="ctr">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T5</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3" indent="0" algn="l" defTabSz="914400" rtl="0" eaLnBrk="1" fontAlgn="ctr" latinLnBrk="0" hangingPunct="1">
                        <a:lnSpc>
                          <a:spcPct val="115000"/>
                        </a:lnSpc>
                        <a:spcBef>
                          <a:spcPts val="0"/>
                        </a:spcBef>
                        <a:spcAft>
                          <a:spcPts val="0"/>
                        </a:spcAft>
                        <a:buClr>
                          <a:srgbClr val="000000"/>
                        </a:buClr>
                        <a:buSzTx/>
                        <a:buFont typeface="Arial"/>
                        <a:buNone/>
                        <a:tabLst/>
                        <a:defRPr/>
                      </a:pPr>
                      <a:r>
                        <a:rPr lang="en-VN" sz="1200" b="0" i="0" u="none" strike="noStrike" cap="none" dirty="0">
                          <a:solidFill>
                            <a:schemeClr val="dk1"/>
                          </a:solidFill>
                          <a:latin typeface="Lexend Light"/>
                          <a:ea typeface="Times New Roman" panose="02020603050405020304" pitchFamily="18" charset="0"/>
                          <a:sym typeface="Arial"/>
                        </a:rPr>
                        <a:t>Beer, Milk, Coca-Cola</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743425106"/>
                  </a:ext>
                </a:extLst>
              </a:tr>
            </a:tbl>
          </a:graphicData>
        </a:graphic>
      </p:graphicFrame>
      <p:sp>
        <p:nvSpPr>
          <p:cNvPr id="3" name="Google Shape;4079;p53">
            <a:extLst>
              <a:ext uri="{FF2B5EF4-FFF2-40B4-BE49-F238E27FC236}">
                <a16:creationId xmlns:a16="http://schemas.microsoft.com/office/drawing/2014/main" id="{BFB86626-7EAA-6318-3038-41636578A110}"/>
              </a:ext>
            </a:extLst>
          </p:cNvPr>
          <p:cNvSpPr txBox="1"/>
          <p:nvPr/>
        </p:nvSpPr>
        <p:spPr>
          <a:xfrm>
            <a:off x="1301901" y="833297"/>
            <a:ext cx="2154416" cy="447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b="1" dirty="0">
                <a:solidFill>
                  <a:schemeClr val="dk1"/>
                </a:solidFill>
                <a:latin typeface="Montserrat"/>
                <a:ea typeface="Montserrat"/>
                <a:cs typeface="Montserrat"/>
                <a:sym typeface="Montserrat"/>
              </a:rPr>
              <a:t>min support  </a:t>
            </a:r>
            <a:r>
              <a:rPr lang="en" dirty="0">
                <a:solidFill>
                  <a:schemeClr val="dk1"/>
                </a:solidFill>
                <a:latin typeface="Montserrat"/>
                <a:ea typeface="Montserrat"/>
                <a:cs typeface="Montserrat"/>
                <a:sym typeface="Montserrat"/>
              </a:rPr>
              <a:t>40%</a:t>
            </a:r>
            <a:endParaRPr dirty="0">
              <a:solidFill>
                <a:schemeClr val="dk1"/>
              </a:solidFill>
              <a:latin typeface="Montserrat"/>
              <a:ea typeface="Montserrat"/>
              <a:cs typeface="Montserrat"/>
              <a:sym typeface="Montserrat"/>
            </a:endParaRPr>
          </a:p>
        </p:txBody>
      </p:sp>
      <p:sp>
        <p:nvSpPr>
          <p:cNvPr id="5" name="Google Shape;4083;p53">
            <a:extLst>
              <a:ext uri="{FF2B5EF4-FFF2-40B4-BE49-F238E27FC236}">
                <a16:creationId xmlns:a16="http://schemas.microsoft.com/office/drawing/2014/main" id="{CF66B810-3DFF-724F-9EF1-34BC114E0F33}"/>
              </a:ext>
            </a:extLst>
          </p:cNvPr>
          <p:cNvSpPr txBox="1"/>
          <p:nvPr/>
        </p:nvSpPr>
        <p:spPr>
          <a:xfrm>
            <a:off x="1301903" y="1362707"/>
            <a:ext cx="2154424" cy="447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b="1" dirty="0">
                <a:solidFill>
                  <a:schemeClr val="dk1"/>
                </a:solidFill>
                <a:latin typeface="Montserrat"/>
                <a:ea typeface="Montserrat"/>
                <a:cs typeface="Montserrat"/>
                <a:sym typeface="Montserrat"/>
              </a:rPr>
              <a:t>min confidence </a:t>
            </a:r>
            <a:r>
              <a:rPr lang="en" dirty="0">
                <a:solidFill>
                  <a:schemeClr val="dk1"/>
                </a:solidFill>
                <a:latin typeface="Montserrat"/>
                <a:ea typeface="Montserrat"/>
                <a:cs typeface="Montserrat"/>
                <a:sym typeface="Montserrat"/>
              </a:rPr>
              <a:t>70%</a:t>
            </a:r>
            <a:endParaRPr dirty="0">
              <a:solidFill>
                <a:schemeClr val="dk1"/>
              </a:solidFill>
              <a:latin typeface="Montserrat"/>
              <a:ea typeface="Montserrat"/>
              <a:cs typeface="Montserrat"/>
              <a:sym typeface="Montserrat"/>
            </a:endParaRPr>
          </a:p>
        </p:txBody>
      </p:sp>
      <p:sp>
        <p:nvSpPr>
          <p:cNvPr id="6" name="Google Shape;4086;p53">
            <a:extLst>
              <a:ext uri="{FF2B5EF4-FFF2-40B4-BE49-F238E27FC236}">
                <a16:creationId xmlns:a16="http://schemas.microsoft.com/office/drawing/2014/main" id="{916D5A67-C4BB-2686-C3A1-EAD04746EEFA}"/>
              </a:ext>
            </a:extLst>
          </p:cNvPr>
          <p:cNvSpPr/>
          <p:nvPr/>
        </p:nvSpPr>
        <p:spPr>
          <a:xfrm>
            <a:off x="828026" y="963035"/>
            <a:ext cx="188100" cy="188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85;p53">
            <a:extLst>
              <a:ext uri="{FF2B5EF4-FFF2-40B4-BE49-F238E27FC236}">
                <a16:creationId xmlns:a16="http://schemas.microsoft.com/office/drawing/2014/main" id="{B8DCF79F-A516-5634-5E95-12C898B7B79F}"/>
              </a:ext>
            </a:extLst>
          </p:cNvPr>
          <p:cNvSpPr/>
          <p:nvPr/>
        </p:nvSpPr>
        <p:spPr>
          <a:xfrm>
            <a:off x="838377" y="1492457"/>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4088;p53">
            <a:extLst>
              <a:ext uri="{FF2B5EF4-FFF2-40B4-BE49-F238E27FC236}">
                <a16:creationId xmlns:a16="http://schemas.microsoft.com/office/drawing/2014/main" id="{8892F2FF-08FC-CC3A-D0D0-40FEA86155BA}"/>
              </a:ext>
            </a:extLst>
          </p:cNvPr>
          <p:cNvCxnSpPr>
            <a:cxnSpLocks/>
            <a:stCxn id="3" idx="1"/>
            <a:endCxn id="6" idx="6"/>
          </p:cNvCxnSpPr>
          <p:nvPr/>
        </p:nvCxnSpPr>
        <p:spPr>
          <a:xfrm flipH="1" flipV="1">
            <a:off x="1016126" y="1057085"/>
            <a:ext cx="285775" cy="12"/>
          </a:xfrm>
          <a:prstGeom prst="straightConnector1">
            <a:avLst/>
          </a:prstGeom>
          <a:noFill/>
          <a:ln w="9525" cap="flat" cmpd="sng">
            <a:solidFill>
              <a:schemeClr val="dk1"/>
            </a:solidFill>
            <a:prstDash val="solid"/>
            <a:round/>
            <a:headEnd type="none" w="med" len="med"/>
            <a:tailEnd type="none" w="med" len="med"/>
          </a:ln>
        </p:spPr>
      </p:cxnSp>
      <p:cxnSp>
        <p:nvCxnSpPr>
          <p:cNvPr id="9" name="Google Shape;4089;p53">
            <a:extLst>
              <a:ext uri="{FF2B5EF4-FFF2-40B4-BE49-F238E27FC236}">
                <a16:creationId xmlns:a16="http://schemas.microsoft.com/office/drawing/2014/main" id="{E92E7627-29E1-A6BE-33D1-01E07F3AD438}"/>
              </a:ext>
            </a:extLst>
          </p:cNvPr>
          <p:cNvCxnSpPr>
            <a:cxnSpLocks/>
            <a:endCxn id="7" idx="6"/>
          </p:cNvCxnSpPr>
          <p:nvPr/>
        </p:nvCxnSpPr>
        <p:spPr>
          <a:xfrm rot="10800000">
            <a:off x="1026352" y="1586507"/>
            <a:ext cx="285900" cy="0"/>
          </a:xfrm>
          <a:prstGeom prst="straightConnector1">
            <a:avLst/>
          </a:prstGeom>
          <a:noFill/>
          <a:ln w="9525" cap="flat" cmpd="sng">
            <a:solidFill>
              <a:schemeClr val="dk1"/>
            </a:solidFill>
            <a:prstDash val="solid"/>
            <a:round/>
            <a:headEnd type="none" w="med" len="med"/>
            <a:tailEnd type="none" w="med" len="med"/>
          </a:ln>
        </p:spPr>
      </p:cxnSp>
      <p:cxnSp>
        <p:nvCxnSpPr>
          <p:cNvPr id="10" name="Google Shape;4093;p53">
            <a:extLst>
              <a:ext uri="{FF2B5EF4-FFF2-40B4-BE49-F238E27FC236}">
                <a16:creationId xmlns:a16="http://schemas.microsoft.com/office/drawing/2014/main" id="{3AEDD46C-362B-A8C0-98B5-DE2ED986295E}"/>
              </a:ext>
            </a:extLst>
          </p:cNvPr>
          <p:cNvCxnSpPr>
            <a:cxnSpLocks/>
            <a:endCxn id="6" idx="4"/>
          </p:cNvCxnSpPr>
          <p:nvPr/>
        </p:nvCxnSpPr>
        <p:spPr>
          <a:xfrm flipV="1">
            <a:off x="922076" y="1151135"/>
            <a:ext cx="0" cy="341322"/>
          </a:xfrm>
          <a:prstGeom prst="straightConnector1">
            <a:avLst/>
          </a:prstGeom>
          <a:noFill/>
          <a:ln w="9525" cap="flat" cmpd="sng">
            <a:solidFill>
              <a:schemeClr val="dk1"/>
            </a:solidFill>
            <a:prstDash val="solid"/>
            <a:round/>
            <a:headEnd type="none" w="med" len="med"/>
            <a:tailEnd type="none" w="med" len="med"/>
          </a:ln>
        </p:spPr>
      </p:cxnSp>
      <p:graphicFrame>
        <p:nvGraphicFramePr>
          <p:cNvPr id="19" name="Google Shape;3995;p47">
            <a:extLst>
              <a:ext uri="{FF2B5EF4-FFF2-40B4-BE49-F238E27FC236}">
                <a16:creationId xmlns:a16="http://schemas.microsoft.com/office/drawing/2014/main" id="{F706B93D-94CD-3F44-9B28-2D37BC87EDF2}"/>
              </a:ext>
            </a:extLst>
          </p:cNvPr>
          <p:cNvGraphicFramePr/>
          <p:nvPr/>
        </p:nvGraphicFramePr>
        <p:xfrm>
          <a:off x="6204065" y="2044293"/>
          <a:ext cx="2007508" cy="2344050"/>
        </p:xfrm>
        <a:graphic>
          <a:graphicData uri="http://schemas.openxmlformats.org/drawingml/2006/table">
            <a:tbl>
              <a:tblPr>
                <a:noFill/>
                <a:tableStyleId>{04D1BFDB-0EF7-4676-9A24-63FCE1CB65BA}</a:tableStyleId>
              </a:tblPr>
              <a:tblGrid>
                <a:gridCol w="464111">
                  <a:extLst>
                    <a:ext uri="{9D8B030D-6E8A-4147-A177-3AD203B41FA5}">
                      <a16:colId xmlns:a16="http://schemas.microsoft.com/office/drawing/2014/main" val="20000"/>
                    </a:ext>
                  </a:extLst>
                </a:gridCol>
                <a:gridCol w="1543397">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TID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3" indent="0" algn="l" rtl="0" fontAlgn="ctr">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I1, I2,  I3, I4, I5</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3" indent="0" algn="l" rtl="0" fontAlgn="ctr">
                        <a:lnSpc>
                          <a:spcPct val="115000"/>
                        </a:lnSpc>
                        <a:spcBef>
                          <a:spcPts val="0"/>
                        </a:spcBef>
                        <a:spcAft>
                          <a:spcPts val="0"/>
                        </a:spcAft>
                        <a:buClr>
                          <a:srgbClr val="000000"/>
                        </a:buClr>
                        <a:buFont typeface="Arial"/>
                        <a:buNone/>
                      </a:pPr>
                      <a:r>
                        <a:rPr lang="en" sz="1200" b="0" i="0" u="none" strike="noStrike" cap="none" dirty="0">
                          <a:solidFill>
                            <a:schemeClr val="dk1"/>
                          </a:solidFill>
                          <a:latin typeface="Lexend Light"/>
                          <a:ea typeface="Lexend Light"/>
                          <a:cs typeface="Lexend Light"/>
                          <a:sym typeface="Lexend Light"/>
                        </a:rPr>
                        <a:t>I2, I3</a:t>
                      </a:r>
                      <a:endParaRPr sz="1200" b="0" i="0" u="none" strike="noStrike" cap="none"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3" indent="0" algn="l" rtl="0" fontAlgn="ctr">
                        <a:lnSpc>
                          <a:spcPct val="115000"/>
                        </a:lnSpc>
                        <a:spcBef>
                          <a:spcPts val="0"/>
                        </a:spcBef>
                        <a:spcAft>
                          <a:spcPts val="0"/>
                        </a:spcAft>
                        <a:buClr>
                          <a:srgbClr val="000000"/>
                        </a:buClr>
                        <a:buFont typeface="Arial"/>
                        <a:buNone/>
                      </a:pPr>
                      <a:r>
                        <a:rPr lang="vi-VN" sz="1200" b="0" i="0" u="none" strike="noStrike" cap="none" dirty="0">
                          <a:solidFill>
                            <a:schemeClr val="dk1"/>
                          </a:solidFill>
                          <a:latin typeface="Lexend Light"/>
                          <a:ea typeface="Lexend Light"/>
                          <a:cs typeface="Lexend Light"/>
                          <a:sym typeface="Lexend Light"/>
                        </a:rPr>
                        <a:t>I1, I2, I6</a:t>
                      </a:r>
                      <a:endParaRPr sz="1200" b="0" i="0" u="none" strike="noStrike" cap="none"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3" indent="0" algn="ctr" rtl="0" fontAlgn="ctr">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T4</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3" indent="0" algn="l" rtl="0" fontAlgn="ctr">
                        <a:lnSpc>
                          <a:spcPct val="115000"/>
                        </a:lnSpc>
                        <a:spcBef>
                          <a:spcPts val="0"/>
                        </a:spcBef>
                        <a:spcAft>
                          <a:spcPts val="0"/>
                        </a:spcAft>
                        <a:buClr>
                          <a:srgbClr val="000000"/>
                        </a:buClr>
                        <a:buFont typeface="Arial"/>
                        <a:buNone/>
                      </a:pPr>
                      <a:r>
                        <a:rPr lang="en-US" sz="1200" b="0" i="0" u="none" strike="noStrike" cap="none" dirty="0">
                          <a:solidFill>
                            <a:schemeClr val="dk1"/>
                          </a:solidFill>
                          <a:latin typeface="Lexend Light"/>
                          <a:ea typeface="Lexend Light"/>
                          <a:cs typeface="Lexend Light"/>
                          <a:sym typeface="Lexend Light"/>
                        </a:rPr>
                        <a:t>I2, I1, I7</a:t>
                      </a:r>
                      <a:endParaRPr sz="1200" b="0" i="0" u="none" strike="noStrike" cap="none"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3" indent="0" algn="ctr" rtl="0" fontAlgn="ctr">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T5</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3" indent="0" algn="l" defTabSz="914400" rtl="0" eaLnBrk="1" fontAlgn="ctr" latinLnBrk="0" hangingPunct="1">
                        <a:lnSpc>
                          <a:spcPct val="115000"/>
                        </a:lnSpc>
                        <a:spcBef>
                          <a:spcPts val="0"/>
                        </a:spcBef>
                        <a:spcAft>
                          <a:spcPts val="0"/>
                        </a:spcAft>
                        <a:buClr>
                          <a:srgbClr val="000000"/>
                        </a:buClr>
                        <a:buSzTx/>
                        <a:buFont typeface="Arial"/>
                        <a:buNone/>
                        <a:tabLst/>
                        <a:defRPr/>
                      </a:pPr>
                      <a:r>
                        <a:rPr lang="en-VN" sz="1200" b="0" i="0" u="none" strike="noStrike" cap="none" dirty="0">
                          <a:solidFill>
                            <a:schemeClr val="dk1"/>
                          </a:solidFill>
                          <a:latin typeface="Lexend Light"/>
                          <a:ea typeface="Times New Roman" panose="02020603050405020304" pitchFamily="18" charset="0"/>
                          <a:sym typeface="Arial"/>
                        </a:rPr>
                        <a:t>I1, I6, I8</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743425106"/>
                  </a:ext>
                </a:extLst>
              </a:tr>
            </a:tbl>
          </a:graphicData>
        </a:graphic>
      </p:graphicFrame>
      <p:sp>
        <p:nvSpPr>
          <p:cNvPr id="20" name="Google Shape;4079;p53">
            <a:extLst>
              <a:ext uri="{FF2B5EF4-FFF2-40B4-BE49-F238E27FC236}">
                <a16:creationId xmlns:a16="http://schemas.microsoft.com/office/drawing/2014/main" id="{4E84C975-4CE9-0448-93CC-5A0856A3C464}"/>
              </a:ext>
            </a:extLst>
          </p:cNvPr>
          <p:cNvSpPr txBox="1"/>
          <p:nvPr/>
        </p:nvSpPr>
        <p:spPr>
          <a:xfrm>
            <a:off x="3846502" y="792386"/>
            <a:ext cx="4577498" cy="97702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a:solidFill>
                  <a:schemeClr val="dk1"/>
                </a:solidFill>
                <a:latin typeface="Montserrat"/>
                <a:ea typeface="Montserrat"/>
                <a:cs typeface="Montserrat"/>
                <a:sym typeface="Montserrat"/>
              </a:rPr>
              <a:t>{ Beer, Diaper, Baby Powder, Bread, Umbrella, Milk, Detergent, Coca-Cola }</a:t>
            </a:r>
          </a:p>
          <a:p>
            <a:pPr marL="0" lvl="0" indent="0" algn="l" rtl="0">
              <a:lnSpc>
                <a:spcPct val="115000"/>
              </a:lnSpc>
              <a:spcBef>
                <a:spcPts val="0"/>
              </a:spcBef>
              <a:spcAft>
                <a:spcPts val="0"/>
              </a:spcAft>
              <a:buNone/>
            </a:pPr>
            <a:r>
              <a:rPr lang="vi-VN" b="1" dirty="0">
                <a:solidFill>
                  <a:schemeClr val="dk1"/>
                </a:solidFill>
                <a:latin typeface="Montserrat"/>
                <a:ea typeface="Montserrat"/>
                <a:cs typeface="Montserrat"/>
                <a:sym typeface="Montserrat"/>
              </a:rPr>
              <a:t>=&gt; { I1, I2, I3, I4, I5, I6, I7, I8 }</a:t>
            </a:r>
            <a:endParaRPr b="1" dirty="0">
              <a:solidFill>
                <a:schemeClr val="dk1"/>
              </a:solidFill>
              <a:latin typeface="Montserrat"/>
              <a:ea typeface="Montserrat"/>
              <a:cs typeface="Montserrat"/>
              <a:sym typeface="Montserrat"/>
            </a:endParaRPr>
          </a:p>
        </p:txBody>
      </p:sp>
      <p:pic>
        <p:nvPicPr>
          <p:cNvPr id="21" name="Graphic 20" descr="Line arrow Slight curve">
            <a:extLst>
              <a:ext uri="{FF2B5EF4-FFF2-40B4-BE49-F238E27FC236}">
                <a16:creationId xmlns:a16="http://schemas.microsoft.com/office/drawing/2014/main" id="{55E297EC-E1A0-4546-946E-17892C1D0A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3424" y="2946318"/>
            <a:ext cx="540000" cy="54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47"/>
          <p:cNvSpPr txBox="1">
            <a:spLocks noGrp="1"/>
          </p:cNvSpPr>
          <p:nvPr>
            <p:ph type="title"/>
          </p:nvPr>
        </p:nvSpPr>
        <p:spPr>
          <a:xfrm>
            <a:off x="720000" y="5608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graphicFrame>
        <p:nvGraphicFramePr>
          <p:cNvPr id="3995" name="Google Shape;3995;p47"/>
          <p:cNvGraphicFramePr/>
          <p:nvPr/>
        </p:nvGraphicFramePr>
        <p:xfrm>
          <a:off x="3565568" y="1561338"/>
          <a:ext cx="2104214" cy="340416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24476">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I4</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10004"/>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I5</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37636532"/>
                  </a:ext>
                </a:extLst>
              </a:tr>
              <a:tr h="0">
                <a:tc>
                  <a:txBody>
                    <a:bodyPr/>
                    <a:lstStyle/>
                    <a:p>
                      <a:pPr marL="0" lvl="0" indent="0" algn="ctr"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I7</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2517134792"/>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I8</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3341645859"/>
                  </a:ext>
                </a:extLst>
              </a:tr>
            </a:tbl>
          </a:graphicData>
        </a:graphic>
      </p:graphicFrame>
      <p:pic>
        <p:nvPicPr>
          <p:cNvPr id="5" name="Graphic 4" descr="Line arrow Slight curve">
            <a:extLst>
              <a:ext uri="{FF2B5EF4-FFF2-40B4-BE49-F238E27FC236}">
                <a16:creationId xmlns:a16="http://schemas.microsoft.com/office/drawing/2014/main" id="{F60159EE-2DE5-5A4E-840D-FF3276B5B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1747" y="2723418"/>
            <a:ext cx="540000" cy="540000"/>
          </a:xfrm>
          <a:prstGeom prst="rect">
            <a:avLst/>
          </a:prstGeom>
        </p:spPr>
      </p:pic>
      <p:pic>
        <p:nvPicPr>
          <p:cNvPr id="7" name="Graphic 6" descr="Line arrow Slight curve">
            <a:extLst>
              <a:ext uri="{FF2B5EF4-FFF2-40B4-BE49-F238E27FC236}">
                <a16:creationId xmlns:a16="http://schemas.microsoft.com/office/drawing/2014/main" id="{15E7371A-9C22-EB4C-9F80-BA0860737B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3603" y="2723418"/>
            <a:ext cx="540000" cy="540000"/>
          </a:xfrm>
          <a:prstGeom prst="rect">
            <a:avLst/>
          </a:prstGeom>
        </p:spPr>
      </p:pic>
      <p:graphicFrame>
        <p:nvGraphicFramePr>
          <p:cNvPr id="8" name="Google Shape;3995;p47">
            <a:extLst>
              <a:ext uri="{FF2B5EF4-FFF2-40B4-BE49-F238E27FC236}">
                <a16:creationId xmlns:a16="http://schemas.microsoft.com/office/drawing/2014/main" id="{1AECBB3D-B851-EC4A-8F27-32E0A41DA024}"/>
              </a:ext>
            </a:extLst>
          </p:cNvPr>
          <p:cNvGraphicFramePr/>
          <p:nvPr/>
        </p:nvGraphicFramePr>
        <p:xfrm>
          <a:off x="6417424" y="2047818"/>
          <a:ext cx="2097927" cy="189120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sp>
        <p:nvSpPr>
          <p:cNvPr id="9" name="Google Shape;4079;p53">
            <a:extLst>
              <a:ext uri="{FF2B5EF4-FFF2-40B4-BE49-F238E27FC236}">
                <a16:creationId xmlns:a16="http://schemas.microsoft.com/office/drawing/2014/main" id="{BBAB8552-C488-2F42-9C53-8B8EF0889373}"/>
              </a:ext>
            </a:extLst>
          </p:cNvPr>
          <p:cNvSpPr txBox="1"/>
          <p:nvPr/>
        </p:nvSpPr>
        <p:spPr>
          <a:xfrm>
            <a:off x="1193875" y="1067538"/>
            <a:ext cx="2154416" cy="447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b="1" dirty="0">
                <a:solidFill>
                  <a:schemeClr val="dk1"/>
                </a:solidFill>
                <a:latin typeface="Montserrat"/>
                <a:ea typeface="Montserrat"/>
                <a:cs typeface="Montserrat"/>
                <a:sym typeface="Montserrat"/>
              </a:rPr>
              <a:t>min support  </a:t>
            </a:r>
            <a:r>
              <a:rPr lang="en" dirty="0">
                <a:solidFill>
                  <a:schemeClr val="dk1"/>
                </a:solidFill>
                <a:latin typeface="Montserrat"/>
                <a:ea typeface="Montserrat"/>
                <a:cs typeface="Montserrat"/>
                <a:sym typeface="Montserrat"/>
              </a:rPr>
              <a:t>40% </a:t>
            </a:r>
            <a:endParaRPr dirty="0">
              <a:solidFill>
                <a:schemeClr val="dk1"/>
              </a:solidFill>
              <a:latin typeface="Montserrat"/>
              <a:ea typeface="Montserrat"/>
              <a:cs typeface="Montserrat"/>
              <a:sym typeface="Montserrat"/>
            </a:endParaRPr>
          </a:p>
        </p:txBody>
      </p:sp>
      <p:sp>
        <p:nvSpPr>
          <p:cNvPr id="10" name="Google Shape;4086;p53">
            <a:extLst>
              <a:ext uri="{FF2B5EF4-FFF2-40B4-BE49-F238E27FC236}">
                <a16:creationId xmlns:a16="http://schemas.microsoft.com/office/drawing/2014/main" id="{DAD5EDC5-54F2-3B48-B351-34DF6C9D4CAF}"/>
              </a:ext>
            </a:extLst>
          </p:cNvPr>
          <p:cNvSpPr/>
          <p:nvPr/>
        </p:nvSpPr>
        <p:spPr>
          <a:xfrm>
            <a:off x="720000" y="1197276"/>
            <a:ext cx="188100" cy="188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4088;p53">
            <a:extLst>
              <a:ext uri="{FF2B5EF4-FFF2-40B4-BE49-F238E27FC236}">
                <a16:creationId xmlns:a16="http://schemas.microsoft.com/office/drawing/2014/main" id="{CF149923-8789-DD4C-AAAE-A9959963C333}"/>
              </a:ext>
            </a:extLst>
          </p:cNvPr>
          <p:cNvCxnSpPr>
            <a:cxnSpLocks/>
            <a:stCxn id="9" idx="1"/>
            <a:endCxn id="10" idx="6"/>
          </p:cNvCxnSpPr>
          <p:nvPr/>
        </p:nvCxnSpPr>
        <p:spPr>
          <a:xfrm flipH="1" flipV="1">
            <a:off x="908100" y="1291326"/>
            <a:ext cx="285775" cy="12"/>
          </a:xfrm>
          <a:prstGeom prst="straightConnector1">
            <a:avLst/>
          </a:prstGeom>
          <a:noFill/>
          <a:ln w="9525" cap="flat" cmpd="sng">
            <a:solidFill>
              <a:schemeClr val="dk1"/>
            </a:solidFill>
            <a:prstDash val="solid"/>
            <a:round/>
            <a:headEnd type="none" w="med" len="med"/>
            <a:tailEnd type="none" w="med" len="med"/>
          </a:ln>
        </p:spPr>
      </p:cxnSp>
      <p:sp>
        <p:nvSpPr>
          <p:cNvPr id="12" name="Google Shape;4079;p53">
            <a:extLst>
              <a:ext uri="{FF2B5EF4-FFF2-40B4-BE49-F238E27FC236}">
                <a16:creationId xmlns:a16="http://schemas.microsoft.com/office/drawing/2014/main" id="{AC0BCE94-BB42-9F4F-8F18-DB448CF386FC}"/>
              </a:ext>
            </a:extLst>
          </p:cNvPr>
          <p:cNvSpPr txBox="1"/>
          <p:nvPr/>
        </p:nvSpPr>
        <p:spPr>
          <a:xfrm>
            <a:off x="6269584" y="1133503"/>
            <a:ext cx="2154416" cy="447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b="1" dirty="0">
                <a:solidFill>
                  <a:schemeClr val="dk1"/>
                </a:solidFill>
                <a:latin typeface="Montserrat"/>
                <a:ea typeface="Montserrat"/>
                <a:cs typeface="Montserrat"/>
                <a:sym typeface="Montserrat"/>
              </a:rPr>
              <a:t>min support count  </a:t>
            </a:r>
            <a:r>
              <a:rPr lang="en" dirty="0">
                <a:solidFill>
                  <a:schemeClr val="dk1"/>
                </a:solidFill>
                <a:latin typeface="Montserrat"/>
                <a:ea typeface="Montserrat"/>
                <a:cs typeface="Montserrat"/>
                <a:sym typeface="Montserrat"/>
              </a:rPr>
              <a:t>2</a:t>
            </a:r>
            <a:endParaRPr dirty="0">
              <a:solidFill>
                <a:schemeClr val="dk1"/>
              </a:solidFill>
              <a:latin typeface="Montserrat"/>
              <a:ea typeface="Montserrat"/>
              <a:cs typeface="Montserrat"/>
              <a:sym typeface="Montserrat"/>
            </a:endParaRPr>
          </a:p>
        </p:txBody>
      </p:sp>
      <p:sp>
        <p:nvSpPr>
          <p:cNvPr id="13" name="Google Shape;4086;p53">
            <a:extLst>
              <a:ext uri="{FF2B5EF4-FFF2-40B4-BE49-F238E27FC236}">
                <a16:creationId xmlns:a16="http://schemas.microsoft.com/office/drawing/2014/main" id="{8BEB047D-DC99-614D-A799-C22DCD020333}"/>
              </a:ext>
            </a:extLst>
          </p:cNvPr>
          <p:cNvSpPr/>
          <p:nvPr/>
        </p:nvSpPr>
        <p:spPr>
          <a:xfrm>
            <a:off x="5795709" y="1263241"/>
            <a:ext cx="188100" cy="188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4088;p53">
            <a:extLst>
              <a:ext uri="{FF2B5EF4-FFF2-40B4-BE49-F238E27FC236}">
                <a16:creationId xmlns:a16="http://schemas.microsoft.com/office/drawing/2014/main" id="{846449B6-D6D1-9446-BDA6-9C84604212F2}"/>
              </a:ext>
            </a:extLst>
          </p:cNvPr>
          <p:cNvCxnSpPr>
            <a:cxnSpLocks/>
            <a:stCxn id="12" idx="1"/>
            <a:endCxn id="13" idx="6"/>
          </p:cNvCxnSpPr>
          <p:nvPr/>
        </p:nvCxnSpPr>
        <p:spPr>
          <a:xfrm flipH="1" flipV="1">
            <a:off x="5983809" y="1357291"/>
            <a:ext cx="285775" cy="12"/>
          </a:xfrm>
          <a:prstGeom prst="straightConnector1">
            <a:avLst/>
          </a:prstGeom>
          <a:noFill/>
          <a:ln w="9525" cap="flat" cmpd="sng">
            <a:solidFill>
              <a:schemeClr val="dk1"/>
            </a:solidFill>
            <a:prstDash val="solid"/>
            <a:round/>
            <a:headEnd type="none" w="med" len="med"/>
            <a:tailEnd type="none" w="med" len="med"/>
          </a:ln>
        </p:spPr>
      </p:cxnSp>
      <p:sp>
        <p:nvSpPr>
          <p:cNvPr id="15" name="Google Shape;4079;p53">
            <a:extLst>
              <a:ext uri="{FF2B5EF4-FFF2-40B4-BE49-F238E27FC236}">
                <a16:creationId xmlns:a16="http://schemas.microsoft.com/office/drawing/2014/main" id="{48A830F6-F01A-8249-9972-F993A65BEC01}"/>
              </a:ext>
            </a:extLst>
          </p:cNvPr>
          <p:cNvSpPr txBox="1"/>
          <p:nvPr/>
        </p:nvSpPr>
        <p:spPr>
          <a:xfrm>
            <a:off x="6417424" y="4009997"/>
            <a:ext cx="2100619"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b="1" dirty="0">
                <a:solidFill>
                  <a:schemeClr val="dk1"/>
                </a:solidFill>
                <a:latin typeface="Montserrat"/>
                <a:ea typeface="Montserrat"/>
                <a:cs typeface="Montserrat"/>
                <a:sym typeface="Montserrat"/>
              </a:rPr>
              <a:t>k = 1</a:t>
            </a:r>
            <a:endParaRPr b="1" dirty="0">
              <a:solidFill>
                <a:schemeClr val="dk1"/>
              </a:solidFill>
              <a:latin typeface="Montserrat"/>
              <a:ea typeface="Montserrat"/>
              <a:cs typeface="Montserrat"/>
              <a:sym typeface="Montserrat"/>
            </a:endParaRPr>
          </a:p>
        </p:txBody>
      </p:sp>
      <p:graphicFrame>
        <p:nvGraphicFramePr>
          <p:cNvPr id="17" name="Google Shape;3995;p47">
            <a:extLst>
              <a:ext uri="{FF2B5EF4-FFF2-40B4-BE49-F238E27FC236}">
                <a16:creationId xmlns:a16="http://schemas.microsoft.com/office/drawing/2014/main" id="{8A528087-6F91-394F-97A0-DFA0BFB859EE}"/>
              </a:ext>
            </a:extLst>
          </p:cNvPr>
          <p:cNvGraphicFramePr/>
          <p:nvPr/>
        </p:nvGraphicFramePr>
        <p:xfrm>
          <a:off x="720000" y="1851237"/>
          <a:ext cx="2097926" cy="2284362"/>
        </p:xfrm>
        <a:graphic>
          <a:graphicData uri="http://schemas.openxmlformats.org/drawingml/2006/table">
            <a:tbl>
              <a:tblPr>
                <a:noFill/>
                <a:tableStyleId>{04D1BFDB-0EF7-4676-9A24-63FCE1CB65BA}</a:tableStyleId>
              </a:tblPr>
              <a:tblGrid>
                <a:gridCol w="679737">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TID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3" indent="0" algn="l" rtl="0" fontAlgn="ctr">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I1, I2,  I3, I4, I5</a:t>
                      </a: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dk1"/>
                          </a:solidFill>
                          <a:latin typeface="Lexend Light"/>
                          <a:ea typeface="Lexend Light"/>
                          <a:cs typeface="Lexend Light"/>
                          <a:sym typeface="Lexend Light"/>
                        </a:rPr>
                        <a:t>I2, I3</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vi-VN" sz="1200" b="0" i="0" u="none" strike="noStrike" cap="none" dirty="0">
                          <a:solidFill>
                            <a:schemeClr val="dk1"/>
                          </a:solidFill>
                          <a:latin typeface="Lexend Light"/>
                          <a:ea typeface="Lexend Light"/>
                          <a:cs typeface="Lexend Light"/>
                          <a:sym typeface="Lexend Light"/>
                        </a:rPr>
                        <a:t>I1, I2, I6</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T4</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dk1"/>
                          </a:solidFill>
                          <a:latin typeface="Lexend Light"/>
                          <a:ea typeface="Lexend Light"/>
                          <a:cs typeface="Lexend Light"/>
                          <a:sym typeface="Lexend Light"/>
                        </a:rPr>
                        <a:t>I2, I1, I7</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T5</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VN" sz="1200" b="0" i="0" u="none" strike="noStrike" cap="none" dirty="0">
                          <a:solidFill>
                            <a:schemeClr val="dk1"/>
                          </a:solidFill>
                          <a:latin typeface="Lexend Light"/>
                          <a:ea typeface="Times New Roman" panose="02020603050405020304" pitchFamily="18" charset="0"/>
                          <a:sym typeface="Arial"/>
                        </a:rPr>
                        <a:t>I1, I6, I8</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038419601"/>
                  </a:ext>
                </a:extLst>
              </a:tr>
            </a:tbl>
          </a:graphicData>
        </a:graphic>
      </p:graphicFrame>
    </p:spTree>
    <p:extLst>
      <p:ext uri="{BB962C8B-B14F-4D97-AF65-F5344CB8AC3E}">
        <p14:creationId xmlns:p14="http://schemas.microsoft.com/office/powerpoint/2010/main" val="271234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47"/>
          <p:cNvSpPr txBox="1">
            <a:spLocks noGrp="1"/>
          </p:cNvSpPr>
          <p:nvPr>
            <p:ph type="title"/>
          </p:nvPr>
        </p:nvSpPr>
        <p:spPr>
          <a:xfrm>
            <a:off x="720000" y="1218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graphicFrame>
        <p:nvGraphicFramePr>
          <p:cNvPr id="8" name="Google Shape;3995;p47">
            <a:extLst>
              <a:ext uri="{FF2B5EF4-FFF2-40B4-BE49-F238E27FC236}">
                <a16:creationId xmlns:a16="http://schemas.microsoft.com/office/drawing/2014/main" id="{9F252AC1-CF16-EE46-872E-B90EEFDD03A4}"/>
              </a:ext>
            </a:extLst>
          </p:cNvPr>
          <p:cNvGraphicFramePr/>
          <p:nvPr/>
        </p:nvGraphicFramePr>
        <p:xfrm>
          <a:off x="3563517" y="1247910"/>
          <a:ext cx="2097927" cy="264768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3</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I2,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I2,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2949259895"/>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I3,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1510810512"/>
                  </a:ext>
                </a:extLst>
              </a:tr>
            </a:tbl>
          </a:graphicData>
        </a:graphic>
      </p:graphicFrame>
      <p:graphicFrame>
        <p:nvGraphicFramePr>
          <p:cNvPr id="10" name="Google Shape;3995;p47">
            <a:extLst>
              <a:ext uri="{FF2B5EF4-FFF2-40B4-BE49-F238E27FC236}">
                <a16:creationId xmlns:a16="http://schemas.microsoft.com/office/drawing/2014/main" id="{A5F61F1B-1271-7F46-A4D7-CBBA87311E79}"/>
              </a:ext>
            </a:extLst>
          </p:cNvPr>
          <p:cNvGraphicFramePr/>
          <p:nvPr/>
        </p:nvGraphicFramePr>
        <p:xfrm>
          <a:off x="720000" y="694591"/>
          <a:ext cx="2097926" cy="2284362"/>
        </p:xfrm>
        <a:graphic>
          <a:graphicData uri="http://schemas.openxmlformats.org/drawingml/2006/table">
            <a:tbl>
              <a:tblPr>
                <a:noFill/>
                <a:tableStyleId>{04D1BFDB-0EF7-4676-9A24-63FCE1CB65BA}</a:tableStyleId>
              </a:tblPr>
              <a:tblGrid>
                <a:gridCol w="679737">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TID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3" indent="0" algn="l" rtl="0" fontAlgn="ctr">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I1, I2,  I3, I4, I5</a:t>
                      </a: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dk1"/>
                          </a:solidFill>
                          <a:latin typeface="Lexend Light"/>
                          <a:ea typeface="Lexend Light"/>
                          <a:cs typeface="Lexend Light"/>
                          <a:sym typeface="Lexend Light"/>
                        </a:rPr>
                        <a:t>I2, I3</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vi-VN" sz="1200" b="0" i="0" u="none" strike="noStrike" cap="none" dirty="0">
                          <a:solidFill>
                            <a:schemeClr val="dk1"/>
                          </a:solidFill>
                          <a:latin typeface="Lexend Light"/>
                          <a:ea typeface="Lexend Light"/>
                          <a:cs typeface="Lexend Light"/>
                          <a:sym typeface="Lexend Light"/>
                        </a:rPr>
                        <a:t>I1, I2, I6</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T4</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dk1"/>
                          </a:solidFill>
                          <a:latin typeface="Lexend Light"/>
                          <a:ea typeface="Lexend Light"/>
                          <a:cs typeface="Lexend Light"/>
                          <a:sym typeface="Lexend Light"/>
                        </a:rPr>
                        <a:t>I2, I1, I7</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T5</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VN" sz="1200" b="0" i="0" u="none" strike="noStrike" cap="none" dirty="0">
                          <a:solidFill>
                            <a:schemeClr val="dk1"/>
                          </a:solidFill>
                          <a:latin typeface="Lexend Light"/>
                          <a:ea typeface="Times New Roman" panose="02020603050405020304" pitchFamily="18" charset="0"/>
                          <a:sym typeface="Arial"/>
                        </a:rPr>
                        <a:t>I1, I6, I8</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038419601"/>
                  </a:ext>
                </a:extLst>
              </a:tr>
            </a:tbl>
          </a:graphicData>
        </a:graphic>
      </p:graphicFrame>
      <p:graphicFrame>
        <p:nvGraphicFramePr>
          <p:cNvPr id="11" name="Google Shape;3995;p47">
            <a:extLst>
              <a:ext uri="{FF2B5EF4-FFF2-40B4-BE49-F238E27FC236}">
                <a16:creationId xmlns:a16="http://schemas.microsoft.com/office/drawing/2014/main" id="{C7D7A2D3-C388-0F4F-A879-F0EDA28B24B3}"/>
              </a:ext>
            </a:extLst>
          </p:cNvPr>
          <p:cNvGraphicFramePr/>
          <p:nvPr/>
        </p:nvGraphicFramePr>
        <p:xfrm>
          <a:off x="720000" y="3130409"/>
          <a:ext cx="2097927" cy="189120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graphicFrame>
        <p:nvGraphicFramePr>
          <p:cNvPr id="12" name="Google Shape;3995;p47">
            <a:extLst>
              <a:ext uri="{FF2B5EF4-FFF2-40B4-BE49-F238E27FC236}">
                <a16:creationId xmlns:a16="http://schemas.microsoft.com/office/drawing/2014/main" id="{0EF3183F-37BC-E341-998D-27D0ABBFE324}"/>
              </a:ext>
            </a:extLst>
          </p:cNvPr>
          <p:cNvGraphicFramePr/>
          <p:nvPr/>
        </p:nvGraphicFramePr>
        <p:xfrm>
          <a:off x="6409726" y="1870743"/>
          <a:ext cx="2097927" cy="151296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3</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I2,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pic>
        <p:nvPicPr>
          <p:cNvPr id="14" name="Graphic 13" descr="Line arrow Slight curve">
            <a:extLst>
              <a:ext uri="{FF2B5EF4-FFF2-40B4-BE49-F238E27FC236}">
                <a16:creationId xmlns:a16="http://schemas.microsoft.com/office/drawing/2014/main" id="{A8927D2B-6160-0740-8137-582C81918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64240" y="2301750"/>
            <a:ext cx="540000" cy="540000"/>
          </a:xfrm>
          <a:prstGeom prst="rect">
            <a:avLst/>
          </a:prstGeom>
        </p:spPr>
      </p:pic>
      <p:sp>
        <p:nvSpPr>
          <p:cNvPr id="19" name="Google Shape;4079;p53">
            <a:extLst>
              <a:ext uri="{FF2B5EF4-FFF2-40B4-BE49-F238E27FC236}">
                <a16:creationId xmlns:a16="http://schemas.microsoft.com/office/drawing/2014/main" id="{6634FEA7-F607-F64F-A686-D45B610C3347}"/>
              </a:ext>
            </a:extLst>
          </p:cNvPr>
          <p:cNvSpPr txBox="1"/>
          <p:nvPr/>
        </p:nvSpPr>
        <p:spPr>
          <a:xfrm>
            <a:off x="6407034" y="3328230"/>
            <a:ext cx="2100619"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b="1" dirty="0">
                <a:solidFill>
                  <a:schemeClr val="dk1"/>
                </a:solidFill>
                <a:latin typeface="Montserrat"/>
                <a:ea typeface="Montserrat"/>
                <a:cs typeface="Montserrat"/>
                <a:sym typeface="Montserrat"/>
              </a:rPr>
              <a:t>k = 2</a:t>
            </a:r>
            <a:endParaRPr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72118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graphicFrame>
        <p:nvGraphicFramePr>
          <p:cNvPr id="4" name="Google Shape;3995;p47">
            <a:extLst>
              <a:ext uri="{FF2B5EF4-FFF2-40B4-BE49-F238E27FC236}">
                <a16:creationId xmlns:a16="http://schemas.microsoft.com/office/drawing/2014/main" id="{CD3D4064-A6BB-D848-A72A-BBED08870EEA}"/>
              </a:ext>
            </a:extLst>
          </p:cNvPr>
          <p:cNvGraphicFramePr/>
          <p:nvPr/>
        </p:nvGraphicFramePr>
        <p:xfrm>
          <a:off x="720000" y="1429569"/>
          <a:ext cx="2097926" cy="2284362"/>
        </p:xfrm>
        <a:graphic>
          <a:graphicData uri="http://schemas.openxmlformats.org/drawingml/2006/table">
            <a:tbl>
              <a:tblPr>
                <a:noFill/>
                <a:tableStyleId>{04D1BFDB-0EF7-4676-9A24-63FCE1CB65BA}</a:tableStyleId>
              </a:tblPr>
              <a:tblGrid>
                <a:gridCol w="679737">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TID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3" indent="0" algn="l" rtl="0" fontAlgn="ctr">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I1, I2,  I3, I4, I5</a:t>
                      </a: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dk1"/>
                          </a:solidFill>
                          <a:latin typeface="Lexend Light"/>
                          <a:ea typeface="Lexend Light"/>
                          <a:cs typeface="Lexend Light"/>
                          <a:sym typeface="Lexend Light"/>
                        </a:rPr>
                        <a:t>I2, I3</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vi-VN" sz="1200" b="0" i="0" u="none" strike="noStrike" cap="none" dirty="0">
                          <a:solidFill>
                            <a:schemeClr val="dk1"/>
                          </a:solidFill>
                          <a:latin typeface="Lexend Light"/>
                          <a:ea typeface="Lexend Light"/>
                          <a:cs typeface="Lexend Light"/>
                          <a:sym typeface="Lexend Light"/>
                        </a:rPr>
                        <a:t>I1, I2, I6</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T4</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dk1"/>
                          </a:solidFill>
                          <a:latin typeface="Lexend Light"/>
                          <a:ea typeface="Lexend Light"/>
                          <a:cs typeface="Lexend Light"/>
                          <a:sym typeface="Lexend Light"/>
                        </a:rPr>
                        <a:t>I2, I1, I7</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T5</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1">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VN" sz="1200" b="0" i="0" u="none" strike="noStrike" cap="none" dirty="0">
                          <a:solidFill>
                            <a:schemeClr val="dk1"/>
                          </a:solidFill>
                          <a:latin typeface="Lexend Light"/>
                          <a:ea typeface="Times New Roman" panose="02020603050405020304" pitchFamily="18" charset="0"/>
                          <a:sym typeface="Arial"/>
                        </a:rPr>
                        <a:t>I1, I6, I8</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038419601"/>
                  </a:ext>
                </a:extLst>
              </a:tr>
            </a:tbl>
          </a:graphicData>
        </a:graphic>
      </p:graphicFrame>
      <p:graphicFrame>
        <p:nvGraphicFramePr>
          <p:cNvPr id="5" name="Google Shape;3995;p47">
            <a:extLst>
              <a:ext uri="{FF2B5EF4-FFF2-40B4-BE49-F238E27FC236}">
                <a16:creationId xmlns:a16="http://schemas.microsoft.com/office/drawing/2014/main" id="{2D01A54F-1251-734B-989D-CBA3DF53C60B}"/>
              </a:ext>
            </a:extLst>
          </p:cNvPr>
          <p:cNvGraphicFramePr/>
          <p:nvPr/>
        </p:nvGraphicFramePr>
        <p:xfrm>
          <a:off x="3354659" y="2768331"/>
          <a:ext cx="2097927" cy="189120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graphicFrame>
        <p:nvGraphicFramePr>
          <p:cNvPr id="6" name="Google Shape;3995;p47">
            <a:extLst>
              <a:ext uri="{FF2B5EF4-FFF2-40B4-BE49-F238E27FC236}">
                <a16:creationId xmlns:a16="http://schemas.microsoft.com/office/drawing/2014/main" id="{3B967770-CA54-134E-B8C2-001C5BB43251}"/>
              </a:ext>
            </a:extLst>
          </p:cNvPr>
          <p:cNvGraphicFramePr/>
          <p:nvPr/>
        </p:nvGraphicFramePr>
        <p:xfrm>
          <a:off x="3354659" y="1058790"/>
          <a:ext cx="2097927" cy="151296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3</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I2,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sp>
        <p:nvSpPr>
          <p:cNvPr id="10" name="Google Shape;3994;p47">
            <a:extLst>
              <a:ext uri="{FF2B5EF4-FFF2-40B4-BE49-F238E27FC236}">
                <a16:creationId xmlns:a16="http://schemas.microsoft.com/office/drawing/2014/main" id="{2E9FAC06-4DBC-5C44-A69F-E8F70EC78D07}"/>
              </a:ext>
            </a:extLst>
          </p:cNvPr>
          <p:cNvSpPr txBox="1">
            <a:spLocks/>
          </p:cNvSpPr>
          <p:nvPr/>
        </p:nvSpPr>
        <p:spPr>
          <a:xfrm>
            <a:off x="720000" y="12189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vi-VN" dirty="0"/>
              <a:t>Các bước thực hiện</a:t>
            </a:r>
          </a:p>
        </p:txBody>
      </p:sp>
      <p:graphicFrame>
        <p:nvGraphicFramePr>
          <p:cNvPr id="12" name="Google Shape;3995;p47">
            <a:extLst>
              <a:ext uri="{FF2B5EF4-FFF2-40B4-BE49-F238E27FC236}">
                <a16:creationId xmlns:a16="http://schemas.microsoft.com/office/drawing/2014/main" id="{00DF39CB-603D-954F-8060-170B0CC269E4}"/>
              </a:ext>
            </a:extLst>
          </p:cNvPr>
          <p:cNvGraphicFramePr/>
          <p:nvPr/>
        </p:nvGraphicFramePr>
        <p:xfrm>
          <a:off x="5989319" y="1626150"/>
          <a:ext cx="2197939" cy="1891200"/>
        </p:xfrm>
        <a:graphic>
          <a:graphicData uri="http://schemas.openxmlformats.org/drawingml/2006/table">
            <a:tbl>
              <a:tblPr>
                <a:noFill/>
                <a:tableStyleId>{04D1BFDB-0EF7-4676-9A24-63FCE1CB65BA}</a:tableStyleId>
              </a:tblPr>
              <a:tblGrid>
                <a:gridCol w="779750">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 I2,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I2,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I6,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I2, I3,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sp>
        <p:nvSpPr>
          <p:cNvPr id="13" name="Google Shape;4079;p53">
            <a:extLst>
              <a:ext uri="{FF2B5EF4-FFF2-40B4-BE49-F238E27FC236}">
                <a16:creationId xmlns:a16="http://schemas.microsoft.com/office/drawing/2014/main" id="{79EBE106-6FE8-B24F-8C99-53CD5926679B}"/>
              </a:ext>
            </a:extLst>
          </p:cNvPr>
          <p:cNvSpPr txBox="1"/>
          <p:nvPr/>
        </p:nvSpPr>
        <p:spPr>
          <a:xfrm>
            <a:off x="6037978" y="3886455"/>
            <a:ext cx="2100619"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800" b="1" dirty="0">
                <a:solidFill>
                  <a:schemeClr val="dk1"/>
                </a:solidFill>
                <a:latin typeface="Montserrat"/>
                <a:ea typeface="Montserrat"/>
                <a:cs typeface="Montserrat"/>
                <a:sym typeface="Montserrat"/>
              </a:rPr>
              <a:t>Empty</a:t>
            </a:r>
            <a:endParaRPr sz="1800" b="1" dirty="0">
              <a:solidFill>
                <a:schemeClr val="dk1"/>
              </a:solidFill>
              <a:latin typeface="Montserrat"/>
              <a:ea typeface="Montserrat"/>
              <a:cs typeface="Montserrat"/>
              <a:sym typeface="Montserrat"/>
            </a:endParaRPr>
          </a:p>
        </p:txBody>
      </p:sp>
      <p:pic>
        <p:nvPicPr>
          <p:cNvPr id="11" name="Graphic 10" descr="Line arrow Counter clockwise curve">
            <a:extLst>
              <a:ext uri="{FF2B5EF4-FFF2-40B4-BE49-F238E27FC236}">
                <a16:creationId xmlns:a16="http://schemas.microsoft.com/office/drawing/2014/main" id="{6A288F99-E110-114E-8924-EABE896DF5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750817">
            <a:off x="6057971" y="3616455"/>
            <a:ext cx="540000" cy="540000"/>
          </a:xfrm>
          <a:prstGeom prst="rect">
            <a:avLst/>
          </a:prstGeom>
        </p:spPr>
      </p:pic>
    </p:spTree>
    <p:extLst>
      <p:ext uri="{BB962C8B-B14F-4D97-AF65-F5344CB8AC3E}">
        <p14:creationId xmlns:p14="http://schemas.microsoft.com/office/powerpoint/2010/main" val="351329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graphicFrame>
        <p:nvGraphicFramePr>
          <p:cNvPr id="222" name="Google Shape;3995;p47">
            <a:extLst>
              <a:ext uri="{FF2B5EF4-FFF2-40B4-BE49-F238E27FC236}">
                <a16:creationId xmlns:a16="http://schemas.microsoft.com/office/drawing/2014/main" id="{9126EB65-7C0B-084F-BC11-5948AE7BD422}"/>
              </a:ext>
            </a:extLst>
          </p:cNvPr>
          <p:cNvGraphicFramePr/>
          <p:nvPr/>
        </p:nvGraphicFramePr>
        <p:xfrm>
          <a:off x="3332536" y="1617900"/>
          <a:ext cx="4643064" cy="2857992"/>
        </p:xfrm>
        <a:graphic>
          <a:graphicData uri="http://schemas.openxmlformats.org/drawingml/2006/table">
            <a:tbl>
              <a:tblPr>
                <a:noFill/>
                <a:tableStyleId>{04D1BFDB-0EF7-4676-9A24-63FCE1CB65BA}</a:tableStyleId>
              </a:tblPr>
              <a:tblGrid>
                <a:gridCol w="639618">
                  <a:extLst>
                    <a:ext uri="{9D8B030D-6E8A-4147-A177-3AD203B41FA5}">
                      <a16:colId xmlns:a16="http://schemas.microsoft.com/office/drawing/2014/main" val="20000"/>
                    </a:ext>
                  </a:extLst>
                </a:gridCol>
                <a:gridCol w="1334482">
                  <a:extLst>
                    <a:ext uri="{9D8B030D-6E8A-4147-A177-3AD203B41FA5}">
                      <a16:colId xmlns:a16="http://schemas.microsoft.com/office/drawing/2014/main" val="20001"/>
                    </a:ext>
                  </a:extLst>
                </a:gridCol>
                <a:gridCol w="1334482">
                  <a:extLst>
                    <a:ext uri="{9D8B030D-6E8A-4147-A177-3AD203B41FA5}">
                      <a16:colId xmlns:a16="http://schemas.microsoft.com/office/drawing/2014/main" val="2393465210"/>
                    </a:ext>
                  </a:extLst>
                </a:gridCol>
                <a:gridCol w="1334482">
                  <a:extLst>
                    <a:ext uri="{9D8B030D-6E8A-4147-A177-3AD203B41FA5}">
                      <a16:colId xmlns:a16="http://schemas.microsoft.com/office/drawing/2014/main" val="1944043048"/>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S</a:t>
                      </a:r>
                      <a:r>
                        <a:rPr lang="en" sz="1200" b="1" dirty="0">
                          <a:solidFill>
                            <a:schemeClr val="dk1"/>
                          </a:solidFill>
                          <a:latin typeface="Montserrat"/>
                          <a:ea typeface="Montserrat"/>
                          <a:cs typeface="Montserrat"/>
                          <a:sym typeface="Montserrat"/>
                        </a:rPr>
                        <a:t>up(A,B) </a:t>
                      </a:r>
                    </a:p>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Sup(A) </a:t>
                      </a:r>
                    </a:p>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a:t>
                      </a:r>
                      <a:endParaRPr lang="en-US"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marR="0" lvl="0" indent="0" algn="ctr" rtl="0">
                        <a:lnSpc>
                          <a:spcPct val="115000"/>
                        </a:lnSpc>
                        <a:spcBef>
                          <a:spcPts val="0"/>
                        </a:spcBef>
                        <a:spcAft>
                          <a:spcPts val="0"/>
                        </a:spcAft>
                        <a:buClr>
                          <a:srgbClr val="000000"/>
                        </a:buClr>
                        <a:buFont typeface="Arial"/>
                        <a:buNone/>
                      </a:pPr>
                      <a:r>
                        <a:rPr lang="en-US" sz="1200" b="1" i="0" u="none" strike="noStrike" cap="none" dirty="0">
                          <a:solidFill>
                            <a:schemeClr val="dk1"/>
                          </a:solidFill>
                          <a:latin typeface="Montserrat"/>
                          <a:ea typeface="Montserrat Light"/>
                          <a:cs typeface="Montserrat Light"/>
                          <a:sym typeface="Montserrat Light"/>
                        </a:rPr>
                        <a:t>Conf</a:t>
                      </a:r>
                    </a:p>
                    <a:p>
                      <a:pPr marL="0" marR="0" lvl="0" indent="0" algn="ctr" rtl="0">
                        <a:lnSpc>
                          <a:spcPct val="115000"/>
                        </a:lnSpc>
                        <a:spcBef>
                          <a:spcPts val="0"/>
                        </a:spcBef>
                        <a:spcAft>
                          <a:spcPts val="0"/>
                        </a:spcAft>
                        <a:buClr>
                          <a:srgbClr val="000000"/>
                        </a:buClr>
                        <a:buFont typeface="Arial"/>
                        <a:buNone/>
                      </a:pPr>
                      <a:r>
                        <a:rPr lang="en-US" sz="1200" b="1" i="0" u="none" strike="noStrike" cap="none" dirty="0">
                          <a:solidFill>
                            <a:schemeClr val="dk1"/>
                          </a:solidFill>
                          <a:latin typeface="Montserrat"/>
                          <a:ea typeface="Montserrat Light"/>
                          <a:cs typeface="Montserrat Light"/>
                          <a:sym typeface="Montserrat Light"/>
                        </a:rPr>
                        <a:t>(%)</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60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80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75</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80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50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I2,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80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50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DC9A"/>
                    </a:solidFill>
                  </a:tcPr>
                </a:tc>
                <a:extLst>
                  <a:ext uri="{0D108BD9-81ED-4DB2-BD59-A6C34878D82A}">
                    <a16:rowId xmlns:a16="http://schemas.microsoft.com/office/drawing/2014/main" val="39665505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2, I1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200" dirty="0">
                          <a:solidFill>
                            <a:schemeClr val="dk1"/>
                          </a:solidFill>
                          <a:latin typeface="Lexend Light"/>
                          <a:ea typeface="Lexend Light"/>
                          <a:cs typeface="Lexend Light"/>
                          <a:sym typeface="Lexend Light"/>
                        </a:rPr>
                        <a:t>60</a:t>
                      </a: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200" dirty="0">
                          <a:solidFill>
                            <a:schemeClr val="dk1"/>
                          </a:solidFill>
                          <a:latin typeface="Lexend Light"/>
                          <a:ea typeface="Lexend Light"/>
                          <a:cs typeface="Lexend Light"/>
                          <a:sym typeface="Lexend Light"/>
                        </a:rPr>
                        <a:t>80</a:t>
                      </a: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200" dirty="0">
                          <a:solidFill>
                            <a:schemeClr val="dk1"/>
                          </a:solidFill>
                          <a:latin typeface="Lexend Light"/>
                          <a:ea typeface="Lexend Light"/>
                          <a:cs typeface="Lexend Light"/>
                          <a:sym typeface="Lexend Light"/>
                        </a:rPr>
                        <a:t>75</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199135613"/>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I6, I1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100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97454488"/>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I3,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100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665442426"/>
                  </a:ext>
                </a:extLst>
              </a:tr>
            </a:tbl>
          </a:graphicData>
        </a:graphic>
      </p:graphicFrame>
      <p:graphicFrame>
        <p:nvGraphicFramePr>
          <p:cNvPr id="223" name="Google Shape;3995;p47">
            <a:extLst>
              <a:ext uri="{FF2B5EF4-FFF2-40B4-BE49-F238E27FC236}">
                <a16:creationId xmlns:a16="http://schemas.microsoft.com/office/drawing/2014/main" id="{72672A51-CA22-A74E-AF36-79DDBF4D5263}"/>
              </a:ext>
            </a:extLst>
          </p:cNvPr>
          <p:cNvGraphicFramePr/>
          <p:nvPr/>
        </p:nvGraphicFramePr>
        <p:xfrm>
          <a:off x="720000" y="1027925"/>
          <a:ext cx="2097927" cy="189120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4</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graphicFrame>
        <p:nvGraphicFramePr>
          <p:cNvPr id="224" name="Google Shape;3995;p47">
            <a:extLst>
              <a:ext uri="{FF2B5EF4-FFF2-40B4-BE49-F238E27FC236}">
                <a16:creationId xmlns:a16="http://schemas.microsoft.com/office/drawing/2014/main" id="{DEF035DE-7AD6-8240-9E65-7074FA2009C0}"/>
              </a:ext>
            </a:extLst>
          </p:cNvPr>
          <p:cNvGraphicFramePr/>
          <p:nvPr/>
        </p:nvGraphicFramePr>
        <p:xfrm>
          <a:off x="719999" y="3252459"/>
          <a:ext cx="2097927" cy="1512960"/>
        </p:xfrm>
        <a:graphic>
          <a:graphicData uri="http://schemas.openxmlformats.org/drawingml/2006/table">
            <a:tbl>
              <a:tblPr>
                <a:noFill/>
                <a:tableStyleId>{04D1BFDB-0EF7-4676-9A24-63FCE1CB65BA}</a:tableStyleId>
              </a:tblPr>
              <a:tblGrid>
                <a:gridCol w="679738">
                  <a:extLst>
                    <a:ext uri="{9D8B030D-6E8A-4147-A177-3AD203B41FA5}">
                      <a16:colId xmlns:a16="http://schemas.microsoft.com/office/drawing/2014/main" val="20000"/>
                    </a:ext>
                  </a:extLst>
                </a:gridCol>
                <a:gridCol w="1418189">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sup_count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3</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I1, I6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I2, I3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2</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6655050"/>
                  </a:ext>
                </a:extLst>
              </a:tr>
            </a:tbl>
          </a:graphicData>
        </a:graphic>
      </p:graphicFrame>
      <p:sp>
        <p:nvSpPr>
          <p:cNvPr id="228" name="Google Shape;4083;p53">
            <a:extLst>
              <a:ext uri="{FF2B5EF4-FFF2-40B4-BE49-F238E27FC236}">
                <a16:creationId xmlns:a16="http://schemas.microsoft.com/office/drawing/2014/main" id="{DCC9CEAD-B932-4549-BEF3-CEC179C89409}"/>
              </a:ext>
            </a:extLst>
          </p:cNvPr>
          <p:cNvSpPr txBox="1"/>
          <p:nvPr/>
        </p:nvSpPr>
        <p:spPr>
          <a:xfrm>
            <a:off x="3796062" y="1027925"/>
            <a:ext cx="2154424" cy="447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b="1" dirty="0">
                <a:solidFill>
                  <a:schemeClr val="dk1"/>
                </a:solidFill>
                <a:latin typeface="Montserrat"/>
                <a:ea typeface="Montserrat"/>
                <a:cs typeface="Montserrat"/>
                <a:sym typeface="Montserrat"/>
              </a:rPr>
              <a:t>min confidence </a:t>
            </a:r>
            <a:r>
              <a:rPr lang="en" dirty="0">
                <a:solidFill>
                  <a:schemeClr val="dk1"/>
                </a:solidFill>
                <a:latin typeface="Montserrat"/>
                <a:ea typeface="Montserrat"/>
                <a:cs typeface="Montserrat"/>
                <a:sym typeface="Montserrat"/>
              </a:rPr>
              <a:t>70%</a:t>
            </a:r>
            <a:endParaRPr dirty="0">
              <a:solidFill>
                <a:schemeClr val="dk1"/>
              </a:solidFill>
              <a:latin typeface="Montserrat"/>
              <a:ea typeface="Montserrat"/>
              <a:cs typeface="Montserrat"/>
              <a:sym typeface="Montserrat"/>
            </a:endParaRPr>
          </a:p>
        </p:txBody>
      </p:sp>
      <p:sp>
        <p:nvSpPr>
          <p:cNvPr id="229" name="Google Shape;4085;p53">
            <a:extLst>
              <a:ext uri="{FF2B5EF4-FFF2-40B4-BE49-F238E27FC236}">
                <a16:creationId xmlns:a16="http://schemas.microsoft.com/office/drawing/2014/main" id="{B9273B05-3DEB-2644-A220-628F1EC654E3}"/>
              </a:ext>
            </a:extLst>
          </p:cNvPr>
          <p:cNvSpPr/>
          <p:nvPr/>
        </p:nvSpPr>
        <p:spPr>
          <a:xfrm>
            <a:off x="3332536" y="1157675"/>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4089;p53">
            <a:extLst>
              <a:ext uri="{FF2B5EF4-FFF2-40B4-BE49-F238E27FC236}">
                <a16:creationId xmlns:a16="http://schemas.microsoft.com/office/drawing/2014/main" id="{3330A828-FC5E-B54C-AF44-AA62E98C11BE}"/>
              </a:ext>
            </a:extLst>
          </p:cNvPr>
          <p:cNvCxnSpPr>
            <a:cxnSpLocks/>
            <a:endCxn id="229" idx="6"/>
          </p:cNvCxnSpPr>
          <p:nvPr/>
        </p:nvCxnSpPr>
        <p:spPr>
          <a:xfrm rot="10800000">
            <a:off x="3520511" y="1251725"/>
            <a:ext cx="285900" cy="0"/>
          </a:xfrm>
          <a:prstGeom prst="straightConnector1">
            <a:avLst/>
          </a:prstGeom>
          <a:noFill/>
          <a:ln w="9525" cap="flat" cmpd="sng">
            <a:solidFill>
              <a:schemeClr val="dk1"/>
            </a:solidFill>
            <a:prstDash val="solid"/>
            <a:round/>
            <a:headEnd type="none" w="med" len="med"/>
            <a:tailEnd type="none" w="med" len="med"/>
          </a:ln>
        </p:spPr>
      </p:cxnSp>
      <p:sp>
        <p:nvSpPr>
          <p:cNvPr id="233" name="Google Shape;3994;p47">
            <a:extLst>
              <a:ext uri="{FF2B5EF4-FFF2-40B4-BE49-F238E27FC236}">
                <a16:creationId xmlns:a16="http://schemas.microsoft.com/office/drawing/2014/main" id="{E6F06C29-1C53-094F-9527-BB70975C31E6}"/>
              </a:ext>
            </a:extLst>
          </p:cNvPr>
          <p:cNvSpPr txBox="1">
            <a:spLocks/>
          </p:cNvSpPr>
          <p:nvPr/>
        </p:nvSpPr>
        <p:spPr>
          <a:xfrm>
            <a:off x="720000" y="12189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vi-VN" dirty="0"/>
              <a:t>Kết quả bài toán</a:t>
            </a:r>
          </a:p>
        </p:txBody>
      </p:sp>
    </p:spTree>
    <p:extLst>
      <p:ext uri="{BB962C8B-B14F-4D97-AF65-F5344CB8AC3E}">
        <p14:creationId xmlns:p14="http://schemas.microsoft.com/office/powerpoint/2010/main" val="338292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graphicFrame>
        <p:nvGraphicFramePr>
          <p:cNvPr id="222" name="Google Shape;3995;p47">
            <a:extLst>
              <a:ext uri="{FF2B5EF4-FFF2-40B4-BE49-F238E27FC236}">
                <a16:creationId xmlns:a16="http://schemas.microsoft.com/office/drawing/2014/main" id="{9126EB65-7C0B-084F-BC11-5948AE7BD422}"/>
              </a:ext>
            </a:extLst>
          </p:cNvPr>
          <p:cNvGraphicFramePr/>
          <p:nvPr>
            <p:extLst>
              <p:ext uri="{D42A27DB-BD31-4B8C-83A1-F6EECF244321}">
                <p14:modId xmlns:p14="http://schemas.microsoft.com/office/powerpoint/2010/main" val="1820121008"/>
              </p:ext>
            </p:extLst>
          </p:nvPr>
        </p:nvGraphicFramePr>
        <p:xfrm>
          <a:off x="939864" y="1754086"/>
          <a:ext cx="2416653" cy="2101512"/>
        </p:xfrm>
        <a:graphic>
          <a:graphicData uri="http://schemas.openxmlformats.org/drawingml/2006/table">
            <a:tbl>
              <a:tblPr>
                <a:noFill/>
                <a:tableStyleId>{04D1BFDB-0EF7-4676-9A24-63FCE1CB65BA}</a:tableStyleId>
              </a:tblPr>
              <a:tblGrid>
                <a:gridCol w="639618">
                  <a:extLst>
                    <a:ext uri="{9D8B030D-6E8A-4147-A177-3AD203B41FA5}">
                      <a16:colId xmlns:a16="http://schemas.microsoft.com/office/drawing/2014/main" val="20000"/>
                    </a:ext>
                  </a:extLst>
                </a:gridCol>
                <a:gridCol w="955963">
                  <a:extLst>
                    <a:ext uri="{9D8B030D-6E8A-4147-A177-3AD203B41FA5}">
                      <a16:colId xmlns:a16="http://schemas.microsoft.com/office/drawing/2014/main" val="20001"/>
                    </a:ext>
                  </a:extLst>
                </a:gridCol>
                <a:gridCol w="821072">
                  <a:extLst>
                    <a:ext uri="{9D8B030D-6E8A-4147-A177-3AD203B41FA5}">
                      <a16:colId xmlns:a16="http://schemas.microsoft.com/office/drawing/2014/main" val="1944043048"/>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S</a:t>
                      </a:r>
                      <a:r>
                        <a:rPr lang="en" sz="1200" b="1" dirty="0">
                          <a:solidFill>
                            <a:schemeClr val="dk1"/>
                          </a:solidFill>
                          <a:latin typeface="Montserrat"/>
                          <a:ea typeface="Montserrat"/>
                          <a:cs typeface="Montserrat"/>
                          <a:sym typeface="Montserrat"/>
                        </a:rPr>
                        <a:t>up(A,B) </a:t>
                      </a:r>
                    </a:p>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marR="0" lvl="0" indent="0" algn="ctr" rtl="0">
                        <a:lnSpc>
                          <a:spcPct val="115000"/>
                        </a:lnSpc>
                        <a:spcBef>
                          <a:spcPts val="0"/>
                        </a:spcBef>
                        <a:spcAft>
                          <a:spcPts val="0"/>
                        </a:spcAft>
                        <a:buClr>
                          <a:srgbClr val="000000"/>
                        </a:buClr>
                        <a:buFont typeface="Arial"/>
                        <a:buNone/>
                      </a:pPr>
                      <a:r>
                        <a:rPr lang="en-US" sz="1200" b="1" i="0" u="none" strike="noStrike" cap="none" dirty="0">
                          <a:solidFill>
                            <a:schemeClr val="dk1"/>
                          </a:solidFill>
                          <a:latin typeface="Montserrat"/>
                          <a:ea typeface="Montserrat Light"/>
                          <a:cs typeface="Montserrat Light"/>
                          <a:sym typeface="Montserrat Light"/>
                        </a:rPr>
                        <a:t>Conf</a:t>
                      </a:r>
                    </a:p>
                    <a:p>
                      <a:pPr marL="0" marR="0" lvl="0" indent="0" algn="ctr" rtl="0">
                        <a:lnSpc>
                          <a:spcPct val="115000"/>
                        </a:lnSpc>
                        <a:spcBef>
                          <a:spcPts val="0"/>
                        </a:spcBef>
                        <a:spcAft>
                          <a:spcPts val="0"/>
                        </a:spcAft>
                        <a:buClr>
                          <a:srgbClr val="000000"/>
                        </a:buClr>
                        <a:buFont typeface="Arial"/>
                        <a:buNone/>
                      </a:pPr>
                      <a:r>
                        <a:rPr lang="en-US" sz="1200" b="1" i="0" u="none" strike="noStrike" cap="none" dirty="0">
                          <a:solidFill>
                            <a:schemeClr val="dk1"/>
                          </a:solidFill>
                          <a:latin typeface="Montserrat"/>
                          <a:ea typeface="Montserrat Light"/>
                          <a:cs typeface="Montserrat Light"/>
                          <a:sym typeface="Montserrat Light"/>
                        </a:rPr>
                        <a:t>(%)</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1,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60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75</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I</a:t>
                      </a:r>
                      <a:r>
                        <a:rPr lang="en" sz="1200" b="1" dirty="0">
                          <a:solidFill>
                            <a:schemeClr val="dk1"/>
                          </a:solidFill>
                          <a:latin typeface="Montserrat"/>
                          <a:ea typeface="Montserrat"/>
                          <a:cs typeface="Montserrat"/>
                          <a:sym typeface="Montserrat"/>
                        </a:rPr>
                        <a:t>2, I1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200" dirty="0">
                          <a:solidFill>
                            <a:schemeClr val="dk1"/>
                          </a:solidFill>
                          <a:latin typeface="Lexend Light"/>
                          <a:ea typeface="Lexend Light"/>
                          <a:cs typeface="Lexend Light"/>
                          <a:sym typeface="Lexend Light"/>
                        </a:rPr>
                        <a:t>60</a:t>
                      </a: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200" dirty="0">
                          <a:solidFill>
                            <a:schemeClr val="dk1"/>
                          </a:solidFill>
                          <a:latin typeface="Lexend Light"/>
                          <a:ea typeface="Lexend Light"/>
                          <a:cs typeface="Lexend Light"/>
                          <a:sym typeface="Lexend Light"/>
                        </a:rPr>
                        <a:t>75</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199135613"/>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I6, I1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100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97454488"/>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I3, I2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100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665442426"/>
                  </a:ext>
                </a:extLst>
              </a:tr>
            </a:tbl>
          </a:graphicData>
        </a:graphic>
      </p:graphicFrame>
      <p:sp>
        <p:nvSpPr>
          <p:cNvPr id="228" name="Google Shape;4083;p53">
            <a:extLst>
              <a:ext uri="{FF2B5EF4-FFF2-40B4-BE49-F238E27FC236}">
                <a16:creationId xmlns:a16="http://schemas.microsoft.com/office/drawing/2014/main" id="{DCC9CEAD-B932-4549-BEF3-CEC179C89409}"/>
              </a:ext>
            </a:extLst>
          </p:cNvPr>
          <p:cNvSpPr txBox="1"/>
          <p:nvPr/>
        </p:nvSpPr>
        <p:spPr>
          <a:xfrm>
            <a:off x="1403390" y="1117136"/>
            <a:ext cx="2154424" cy="447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b="1" dirty="0">
                <a:solidFill>
                  <a:schemeClr val="dk1"/>
                </a:solidFill>
                <a:latin typeface="Montserrat"/>
                <a:ea typeface="Montserrat"/>
                <a:cs typeface="Montserrat"/>
                <a:sym typeface="Montserrat"/>
              </a:rPr>
              <a:t>min confidence </a:t>
            </a:r>
            <a:r>
              <a:rPr lang="en" dirty="0">
                <a:solidFill>
                  <a:schemeClr val="dk1"/>
                </a:solidFill>
                <a:latin typeface="Montserrat"/>
                <a:ea typeface="Montserrat"/>
                <a:cs typeface="Montserrat"/>
                <a:sym typeface="Montserrat"/>
              </a:rPr>
              <a:t>70%</a:t>
            </a:r>
            <a:endParaRPr dirty="0">
              <a:solidFill>
                <a:schemeClr val="dk1"/>
              </a:solidFill>
              <a:latin typeface="Montserrat"/>
              <a:ea typeface="Montserrat"/>
              <a:cs typeface="Montserrat"/>
              <a:sym typeface="Montserrat"/>
            </a:endParaRPr>
          </a:p>
        </p:txBody>
      </p:sp>
      <p:sp>
        <p:nvSpPr>
          <p:cNvPr id="229" name="Google Shape;4085;p53">
            <a:extLst>
              <a:ext uri="{FF2B5EF4-FFF2-40B4-BE49-F238E27FC236}">
                <a16:creationId xmlns:a16="http://schemas.microsoft.com/office/drawing/2014/main" id="{B9273B05-3DEB-2644-A220-628F1EC654E3}"/>
              </a:ext>
            </a:extLst>
          </p:cNvPr>
          <p:cNvSpPr/>
          <p:nvPr/>
        </p:nvSpPr>
        <p:spPr>
          <a:xfrm>
            <a:off x="939864" y="1246886"/>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4089;p53">
            <a:extLst>
              <a:ext uri="{FF2B5EF4-FFF2-40B4-BE49-F238E27FC236}">
                <a16:creationId xmlns:a16="http://schemas.microsoft.com/office/drawing/2014/main" id="{3330A828-FC5E-B54C-AF44-AA62E98C11BE}"/>
              </a:ext>
            </a:extLst>
          </p:cNvPr>
          <p:cNvCxnSpPr>
            <a:cxnSpLocks/>
            <a:endCxn id="229" idx="6"/>
          </p:cNvCxnSpPr>
          <p:nvPr/>
        </p:nvCxnSpPr>
        <p:spPr>
          <a:xfrm rot="10800000">
            <a:off x="1127839" y="1340936"/>
            <a:ext cx="285900" cy="0"/>
          </a:xfrm>
          <a:prstGeom prst="straightConnector1">
            <a:avLst/>
          </a:prstGeom>
          <a:noFill/>
          <a:ln w="9525" cap="flat" cmpd="sng">
            <a:solidFill>
              <a:schemeClr val="dk1"/>
            </a:solidFill>
            <a:prstDash val="solid"/>
            <a:round/>
            <a:headEnd type="none" w="med" len="med"/>
            <a:tailEnd type="none" w="med" len="med"/>
          </a:ln>
        </p:spPr>
      </p:cxnSp>
      <p:sp>
        <p:nvSpPr>
          <p:cNvPr id="233" name="Google Shape;3994;p47">
            <a:extLst>
              <a:ext uri="{FF2B5EF4-FFF2-40B4-BE49-F238E27FC236}">
                <a16:creationId xmlns:a16="http://schemas.microsoft.com/office/drawing/2014/main" id="{E6F06C29-1C53-094F-9527-BB70975C31E6}"/>
              </a:ext>
            </a:extLst>
          </p:cNvPr>
          <p:cNvSpPr txBox="1">
            <a:spLocks/>
          </p:cNvSpPr>
          <p:nvPr/>
        </p:nvSpPr>
        <p:spPr>
          <a:xfrm>
            <a:off x="720000" y="12189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vi-VN" dirty="0"/>
              <a:t>Kết quả bài toán</a:t>
            </a:r>
          </a:p>
        </p:txBody>
      </p:sp>
      <p:graphicFrame>
        <p:nvGraphicFramePr>
          <p:cNvPr id="9" name="Google Shape;3995;p47">
            <a:extLst>
              <a:ext uri="{FF2B5EF4-FFF2-40B4-BE49-F238E27FC236}">
                <a16:creationId xmlns:a16="http://schemas.microsoft.com/office/drawing/2014/main" id="{6860BAED-D1F0-3C41-A273-1F0C3BA08A59}"/>
              </a:ext>
            </a:extLst>
          </p:cNvPr>
          <p:cNvGraphicFramePr/>
          <p:nvPr>
            <p:extLst>
              <p:ext uri="{D42A27DB-BD31-4B8C-83A1-F6EECF244321}">
                <p14:modId xmlns:p14="http://schemas.microsoft.com/office/powerpoint/2010/main" val="325629644"/>
              </p:ext>
            </p:extLst>
          </p:nvPr>
        </p:nvGraphicFramePr>
        <p:xfrm>
          <a:off x="4365397" y="1754086"/>
          <a:ext cx="3652114" cy="2101512"/>
        </p:xfrm>
        <a:graphic>
          <a:graphicData uri="http://schemas.openxmlformats.org/drawingml/2006/table">
            <a:tbl>
              <a:tblPr>
                <a:noFill/>
                <a:tableStyleId>{04D1BFDB-0EF7-4676-9A24-63FCE1CB65BA}</a:tableStyleId>
              </a:tblPr>
              <a:tblGrid>
                <a:gridCol w="2095788">
                  <a:extLst>
                    <a:ext uri="{9D8B030D-6E8A-4147-A177-3AD203B41FA5}">
                      <a16:colId xmlns:a16="http://schemas.microsoft.com/office/drawing/2014/main" val="20000"/>
                    </a:ext>
                  </a:extLst>
                </a:gridCol>
                <a:gridCol w="955963">
                  <a:extLst>
                    <a:ext uri="{9D8B030D-6E8A-4147-A177-3AD203B41FA5}">
                      <a16:colId xmlns:a16="http://schemas.microsoft.com/office/drawing/2014/main" val="20001"/>
                    </a:ext>
                  </a:extLst>
                </a:gridCol>
                <a:gridCol w="600363">
                  <a:extLst>
                    <a:ext uri="{9D8B030D-6E8A-4147-A177-3AD203B41FA5}">
                      <a16:colId xmlns:a16="http://schemas.microsoft.com/office/drawing/2014/main" val="1944043048"/>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S</a:t>
                      </a:r>
                      <a:r>
                        <a:rPr lang="en" sz="1200" b="1" dirty="0">
                          <a:solidFill>
                            <a:schemeClr val="dk1"/>
                          </a:solidFill>
                          <a:latin typeface="Montserrat"/>
                          <a:ea typeface="Montserrat"/>
                          <a:cs typeface="Montserrat"/>
                          <a:sym typeface="Montserrat"/>
                        </a:rPr>
                        <a:t>up(A,B) </a:t>
                      </a:r>
                    </a:p>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marR="0" lvl="0" indent="0" algn="ctr" rtl="0">
                        <a:lnSpc>
                          <a:spcPct val="115000"/>
                        </a:lnSpc>
                        <a:spcBef>
                          <a:spcPts val="0"/>
                        </a:spcBef>
                        <a:spcAft>
                          <a:spcPts val="0"/>
                        </a:spcAft>
                        <a:buClr>
                          <a:srgbClr val="000000"/>
                        </a:buClr>
                        <a:buFont typeface="Arial"/>
                        <a:buNone/>
                      </a:pPr>
                      <a:r>
                        <a:rPr lang="en-US" sz="1200" b="1" i="0" u="none" strike="noStrike" cap="none" dirty="0">
                          <a:solidFill>
                            <a:schemeClr val="dk1"/>
                          </a:solidFill>
                          <a:latin typeface="Montserrat"/>
                          <a:ea typeface="Montserrat Light"/>
                          <a:cs typeface="Montserrat Light"/>
                          <a:sym typeface="Montserrat Light"/>
                        </a:rPr>
                        <a:t>Conf</a:t>
                      </a:r>
                    </a:p>
                    <a:p>
                      <a:pPr marL="0" marR="0" lvl="0" indent="0" algn="ctr" rtl="0">
                        <a:lnSpc>
                          <a:spcPct val="115000"/>
                        </a:lnSpc>
                        <a:spcBef>
                          <a:spcPts val="0"/>
                        </a:spcBef>
                        <a:spcAft>
                          <a:spcPts val="0"/>
                        </a:spcAft>
                        <a:buClr>
                          <a:srgbClr val="000000"/>
                        </a:buClr>
                        <a:buFont typeface="Arial"/>
                        <a:buNone/>
                      </a:pPr>
                      <a:r>
                        <a:rPr lang="en-US" sz="1200" b="1" i="0" u="none" strike="noStrike" cap="none" dirty="0">
                          <a:solidFill>
                            <a:schemeClr val="dk1"/>
                          </a:solidFill>
                          <a:latin typeface="Montserrat"/>
                          <a:ea typeface="Montserrat Light"/>
                          <a:cs typeface="Montserrat Light"/>
                          <a:sym typeface="Montserrat Light"/>
                        </a:rPr>
                        <a:t>(%)</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Beer =&gt; Diaper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60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75</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vi-VN" sz="1200" b="1" dirty="0">
                          <a:solidFill>
                            <a:schemeClr val="dk1"/>
                          </a:solidFill>
                          <a:latin typeface="Montserrat"/>
                          <a:ea typeface="Montserrat"/>
                          <a:cs typeface="Montserrat"/>
                          <a:sym typeface="Montserrat"/>
                        </a:rPr>
                        <a:t>Diaper =&gt; Beer</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200" dirty="0">
                          <a:solidFill>
                            <a:schemeClr val="dk1"/>
                          </a:solidFill>
                          <a:latin typeface="Lexend Light"/>
                          <a:ea typeface="Lexend Light"/>
                          <a:cs typeface="Lexend Light"/>
                          <a:sym typeface="Lexend Light"/>
                        </a:rPr>
                        <a:t>60</a:t>
                      </a: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200" dirty="0">
                          <a:solidFill>
                            <a:schemeClr val="dk1"/>
                          </a:solidFill>
                          <a:latin typeface="Lexend Light"/>
                          <a:ea typeface="Lexend Light"/>
                          <a:cs typeface="Lexend Light"/>
                          <a:sym typeface="Lexend Light"/>
                        </a:rPr>
                        <a:t>75</a:t>
                      </a: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199135613"/>
                  </a:ext>
                </a:extLst>
              </a:tr>
              <a:tr h="0">
                <a:tc>
                  <a:txBody>
                    <a:bodyPr/>
                    <a:lstStyle/>
                    <a:p>
                      <a:pPr marL="0" lvl="0" indent="0" algn="l" rtl="0">
                        <a:lnSpc>
                          <a:spcPct val="115000"/>
                        </a:lnSpc>
                        <a:spcBef>
                          <a:spcPts val="0"/>
                        </a:spcBef>
                        <a:spcAft>
                          <a:spcPts val="0"/>
                        </a:spcAft>
                        <a:buNone/>
                      </a:pPr>
                      <a:r>
                        <a:rPr lang="vi-VN" sz="1200" b="1" dirty="0">
                          <a:solidFill>
                            <a:schemeClr val="dk1"/>
                          </a:solidFill>
                          <a:latin typeface="Montserrat"/>
                          <a:ea typeface="Montserrat"/>
                          <a:cs typeface="Montserrat"/>
                          <a:sym typeface="Montserrat"/>
                        </a:rPr>
                        <a:t>Milk =&gt; Beer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100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97454488"/>
                  </a:ext>
                </a:extLst>
              </a:tr>
              <a:tr h="0">
                <a:tc>
                  <a:txBody>
                    <a:bodyPr/>
                    <a:lstStyle/>
                    <a:p>
                      <a:pPr marL="0" lvl="0" indent="0" algn="l" rtl="0">
                        <a:lnSpc>
                          <a:spcPct val="115000"/>
                        </a:lnSpc>
                        <a:spcBef>
                          <a:spcPts val="0"/>
                        </a:spcBef>
                        <a:spcAft>
                          <a:spcPts val="0"/>
                        </a:spcAft>
                        <a:buNone/>
                      </a:pPr>
                      <a:r>
                        <a:rPr lang="en-VN" sz="1200" b="1" dirty="0">
                          <a:solidFill>
                            <a:schemeClr val="dk1"/>
                          </a:solidFill>
                          <a:latin typeface="Montserrat"/>
                          <a:ea typeface="Montserrat"/>
                          <a:cs typeface="Montserrat"/>
                          <a:sym typeface="Montserrat"/>
                        </a:rPr>
                        <a:t>Baby Powder =&gt; Diaper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40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vi-VN" sz="1200" dirty="0">
                          <a:solidFill>
                            <a:schemeClr val="dk1"/>
                          </a:solidFill>
                          <a:latin typeface="Lexend Light"/>
                          <a:ea typeface="Lexend Light"/>
                          <a:cs typeface="Lexend Light"/>
                          <a:sym typeface="Lexend Light"/>
                        </a:rPr>
                        <a:t>100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665442426"/>
                  </a:ext>
                </a:extLst>
              </a:tr>
            </a:tbl>
          </a:graphicData>
        </a:graphic>
      </p:graphicFrame>
      <p:pic>
        <p:nvPicPr>
          <p:cNvPr id="10" name="Graphic 9" descr="Line arrow Slight curve">
            <a:extLst>
              <a:ext uri="{FF2B5EF4-FFF2-40B4-BE49-F238E27FC236}">
                <a16:creationId xmlns:a16="http://schemas.microsoft.com/office/drawing/2014/main" id="{C9141DFF-7947-E24B-8B0A-FB7303F4A1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0957" y="2264842"/>
            <a:ext cx="540000" cy="540000"/>
          </a:xfrm>
          <a:prstGeom prst="rect">
            <a:avLst/>
          </a:prstGeom>
        </p:spPr>
      </p:pic>
    </p:spTree>
    <p:extLst>
      <p:ext uri="{BB962C8B-B14F-4D97-AF65-F5344CB8AC3E}">
        <p14:creationId xmlns:p14="http://schemas.microsoft.com/office/powerpoint/2010/main" val="35797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B68BB4-D542-8B42-ABC6-57F9ABF0E194}"/>
              </a:ext>
            </a:extLst>
          </p:cNvPr>
          <p:cNvSpPr>
            <a:spLocks noGrp="1"/>
          </p:cNvSpPr>
          <p:nvPr>
            <p:ph type="title"/>
          </p:nvPr>
        </p:nvSpPr>
        <p:spPr/>
        <p:txBody>
          <a:bodyPr/>
          <a:lstStyle/>
          <a:p>
            <a:r>
              <a:rPr lang="en-VN" dirty="0"/>
              <a:t>Members</a:t>
            </a:r>
          </a:p>
        </p:txBody>
      </p:sp>
      <p:graphicFrame>
        <p:nvGraphicFramePr>
          <p:cNvPr id="14" name="Table 14">
            <a:extLst>
              <a:ext uri="{FF2B5EF4-FFF2-40B4-BE49-F238E27FC236}">
                <a16:creationId xmlns:a16="http://schemas.microsoft.com/office/drawing/2014/main" id="{E781CE82-CB57-524D-A829-E425B312A015}"/>
              </a:ext>
            </a:extLst>
          </p:cNvPr>
          <p:cNvGraphicFramePr>
            <a:graphicFrameLocks noGrp="1"/>
          </p:cNvGraphicFramePr>
          <p:nvPr>
            <p:extLst>
              <p:ext uri="{D42A27DB-BD31-4B8C-83A1-F6EECF244321}">
                <p14:modId xmlns:p14="http://schemas.microsoft.com/office/powerpoint/2010/main" val="1495943016"/>
              </p:ext>
            </p:extLst>
          </p:nvPr>
        </p:nvGraphicFramePr>
        <p:xfrm>
          <a:off x="1440873" y="1644650"/>
          <a:ext cx="6096000" cy="2072640"/>
        </p:xfrm>
        <a:graphic>
          <a:graphicData uri="http://schemas.openxmlformats.org/drawingml/2006/table">
            <a:tbl>
              <a:tblPr firstRow="1" bandRow="1">
                <a:tableStyleId>{04D1BFDB-0EF7-4676-9A24-63FCE1CB65BA}</a:tableStyleId>
              </a:tblPr>
              <a:tblGrid>
                <a:gridCol w="3048000">
                  <a:extLst>
                    <a:ext uri="{9D8B030D-6E8A-4147-A177-3AD203B41FA5}">
                      <a16:colId xmlns:a16="http://schemas.microsoft.com/office/drawing/2014/main" val="1090946307"/>
                    </a:ext>
                  </a:extLst>
                </a:gridCol>
                <a:gridCol w="3048000">
                  <a:extLst>
                    <a:ext uri="{9D8B030D-6E8A-4147-A177-3AD203B41FA5}">
                      <a16:colId xmlns:a16="http://schemas.microsoft.com/office/drawing/2014/main" val="1945658651"/>
                    </a:ext>
                  </a:extLst>
                </a:gridCol>
              </a:tblGrid>
              <a:tr h="370840">
                <a:tc>
                  <a:txBody>
                    <a:bodyPr/>
                    <a:lstStyle/>
                    <a:p>
                      <a:pPr marL="285750" marR="0" lvl="0" indent="-285750" algn="l" rtl="0">
                        <a:lnSpc>
                          <a:spcPct val="150000"/>
                        </a:lnSpc>
                        <a:spcBef>
                          <a:spcPts val="0"/>
                        </a:spcBef>
                        <a:spcAft>
                          <a:spcPts val="0"/>
                        </a:spcAft>
                        <a:buClr>
                          <a:srgbClr val="BEDBD7"/>
                        </a:buClr>
                        <a:buSzPct val="100000"/>
                        <a:buFont typeface="System Font Regular"/>
                        <a:buChar char="●"/>
                      </a:pPr>
                      <a:r>
                        <a:rPr lang="en-VN" sz="1600" b="0" i="0" u="none" strike="noStrike" cap="none" dirty="0">
                          <a:solidFill>
                            <a:schemeClr val="dk1"/>
                          </a:solidFill>
                          <a:latin typeface="Lexend Light"/>
                          <a:sym typeface="Lexend Light"/>
                        </a:rPr>
                        <a:t>Nguyễn Phạm Ngọc Duy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50000"/>
                        </a:lnSpc>
                        <a:spcBef>
                          <a:spcPts val="0"/>
                        </a:spcBef>
                        <a:spcAft>
                          <a:spcPts val="0"/>
                        </a:spcAft>
                        <a:buClr>
                          <a:schemeClr val="dk1"/>
                        </a:buClr>
                        <a:buSzPts val="1400"/>
                        <a:buFont typeface="Lexend"/>
                        <a:buNone/>
                      </a:pPr>
                      <a:r>
                        <a:rPr lang="en-VN" sz="1600" b="0" i="0" u="none" strike="noStrike" cap="none" dirty="0">
                          <a:solidFill>
                            <a:schemeClr val="dk1"/>
                          </a:solidFill>
                          <a:latin typeface="Lexend Light"/>
                          <a:sym typeface="Lexend Light"/>
                        </a:rPr>
                        <a:t>20133031</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11273797"/>
                  </a:ext>
                </a:extLst>
              </a:tr>
              <a:tr h="370840">
                <a:tc>
                  <a:txBody>
                    <a:bodyPr/>
                    <a:lstStyle/>
                    <a:p>
                      <a:pPr marL="285750" marR="0" lvl="0" indent="-285750" algn="l" rtl="0">
                        <a:lnSpc>
                          <a:spcPct val="150000"/>
                        </a:lnSpc>
                        <a:spcBef>
                          <a:spcPts val="0"/>
                        </a:spcBef>
                        <a:spcAft>
                          <a:spcPts val="0"/>
                        </a:spcAft>
                        <a:buClr>
                          <a:srgbClr val="FFDC9A"/>
                        </a:buClr>
                        <a:buSzPct val="100000"/>
                        <a:buFont typeface="System Font Regular"/>
                        <a:buChar char="●"/>
                      </a:pPr>
                      <a:r>
                        <a:rPr lang="en-VN" sz="1600" b="0" i="0" u="none" strike="noStrike" cap="none" dirty="0">
                          <a:solidFill>
                            <a:schemeClr val="dk1"/>
                          </a:solidFill>
                          <a:latin typeface="Lexend Light"/>
                          <a:sym typeface="Lexend Light"/>
                        </a:rPr>
                        <a:t>Ngô Hoàng Khánh Duy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50000"/>
                        </a:lnSpc>
                        <a:spcBef>
                          <a:spcPts val="0"/>
                        </a:spcBef>
                        <a:spcAft>
                          <a:spcPts val="0"/>
                        </a:spcAft>
                        <a:buClr>
                          <a:schemeClr val="dk1"/>
                        </a:buClr>
                        <a:buSzPts val="1400"/>
                        <a:buFont typeface="Lexend"/>
                        <a:buNone/>
                      </a:pPr>
                      <a:r>
                        <a:rPr lang="en-VN" sz="1600" b="0" i="0" u="none" strike="noStrike" cap="none" dirty="0">
                          <a:solidFill>
                            <a:schemeClr val="dk1"/>
                          </a:solidFill>
                          <a:latin typeface="Lexend Light"/>
                          <a:sym typeface="Lexend Light"/>
                        </a:rPr>
                        <a:t>20133030</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581062019"/>
                  </a:ext>
                </a:extLst>
              </a:tr>
              <a:tr h="370840">
                <a:tc>
                  <a:txBody>
                    <a:bodyPr/>
                    <a:lstStyle/>
                    <a:p>
                      <a:pPr marL="285750" marR="0" lvl="0" indent="-285750" algn="l" rtl="0">
                        <a:lnSpc>
                          <a:spcPct val="150000"/>
                        </a:lnSpc>
                        <a:spcBef>
                          <a:spcPts val="0"/>
                        </a:spcBef>
                        <a:spcAft>
                          <a:spcPts val="0"/>
                        </a:spcAft>
                        <a:buClr>
                          <a:srgbClr val="FFB58D"/>
                        </a:buClr>
                        <a:buSzPct val="100000"/>
                        <a:buFont typeface="System Font Regular"/>
                        <a:buChar char="●"/>
                      </a:pPr>
                      <a:r>
                        <a:rPr lang="en-VN" sz="1600" b="0" i="0" u="none" strike="noStrike" cap="none" dirty="0">
                          <a:solidFill>
                            <a:schemeClr val="dk1"/>
                          </a:solidFill>
                          <a:latin typeface="Lexend Light"/>
                          <a:sym typeface="Lexend Light"/>
                        </a:rPr>
                        <a:t>Huỳnh Nhật Minh</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50000"/>
                        </a:lnSpc>
                        <a:spcBef>
                          <a:spcPts val="0"/>
                        </a:spcBef>
                        <a:spcAft>
                          <a:spcPts val="0"/>
                        </a:spcAft>
                        <a:buClr>
                          <a:schemeClr val="dk1"/>
                        </a:buClr>
                        <a:buSzPts val="1400"/>
                        <a:buFont typeface="Lexend"/>
                        <a:buNone/>
                      </a:pPr>
                      <a:r>
                        <a:rPr lang="en-VN" sz="1600" b="0" i="0" u="none" strike="noStrike" cap="none" dirty="0">
                          <a:solidFill>
                            <a:schemeClr val="dk1"/>
                          </a:solidFill>
                          <a:latin typeface="Lexend Light"/>
                          <a:sym typeface="Lexend Light"/>
                        </a:rPr>
                        <a:t>20133066</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83084772"/>
                  </a:ext>
                </a:extLst>
              </a:tr>
              <a:tr h="370840">
                <a:tc>
                  <a:txBody>
                    <a:bodyPr/>
                    <a:lstStyle/>
                    <a:p>
                      <a:pPr marL="285750" marR="0" lvl="0" indent="-285750" algn="l" rtl="0">
                        <a:lnSpc>
                          <a:spcPct val="150000"/>
                        </a:lnSpc>
                        <a:spcBef>
                          <a:spcPts val="0"/>
                        </a:spcBef>
                        <a:spcAft>
                          <a:spcPts val="0"/>
                        </a:spcAft>
                        <a:buClr>
                          <a:schemeClr val="accent4"/>
                        </a:buClr>
                        <a:buSzPct val="100000"/>
                        <a:buFont typeface="System Font Regular"/>
                        <a:buChar char="●"/>
                      </a:pPr>
                      <a:r>
                        <a:rPr lang="en-VN" sz="1600" b="0" i="0" u="none" strike="noStrike" cap="none" dirty="0">
                          <a:solidFill>
                            <a:schemeClr val="dk1"/>
                          </a:solidFill>
                          <a:latin typeface="Lexend Light"/>
                          <a:sym typeface="Lexend Light"/>
                        </a:rPr>
                        <a:t>Ngô Hoàng Khắc Tường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50000"/>
                        </a:lnSpc>
                        <a:spcBef>
                          <a:spcPts val="0"/>
                        </a:spcBef>
                        <a:spcAft>
                          <a:spcPts val="0"/>
                        </a:spcAft>
                        <a:buClr>
                          <a:schemeClr val="dk1"/>
                        </a:buClr>
                        <a:buSzPts val="1400"/>
                        <a:buFont typeface="Lexend"/>
                        <a:buNone/>
                      </a:pPr>
                      <a:r>
                        <a:rPr lang="en-VN" sz="1600" b="0" i="0" u="none" strike="noStrike" cap="none" dirty="0">
                          <a:solidFill>
                            <a:schemeClr val="dk1"/>
                          </a:solidFill>
                          <a:latin typeface="Lexend Light"/>
                          <a:sym typeface="Lexend Light"/>
                        </a:rPr>
                        <a:t>20133112</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16906056"/>
                  </a:ext>
                </a:extLst>
              </a:tr>
              <a:tr h="370840">
                <a:tc>
                  <a:txBody>
                    <a:bodyPr/>
                    <a:lstStyle/>
                    <a:p>
                      <a:pPr marL="285750" marR="0" lvl="0" indent="-285750" algn="l" rtl="0">
                        <a:lnSpc>
                          <a:spcPct val="150000"/>
                        </a:lnSpc>
                        <a:spcBef>
                          <a:spcPts val="0"/>
                        </a:spcBef>
                        <a:spcAft>
                          <a:spcPts val="0"/>
                        </a:spcAft>
                        <a:buClr>
                          <a:schemeClr val="accent2"/>
                        </a:buClr>
                        <a:buSzPct val="100000"/>
                        <a:buFont typeface="System Font Regular"/>
                        <a:buChar char="●"/>
                      </a:pPr>
                      <a:r>
                        <a:rPr lang="en-VN" sz="1600" b="0" i="0" u="none" strike="noStrike" cap="none" dirty="0">
                          <a:solidFill>
                            <a:schemeClr val="dk1"/>
                          </a:solidFill>
                          <a:latin typeface="Lexend Light"/>
                          <a:sym typeface="Lexend Light"/>
                        </a:rPr>
                        <a:t>Nguyễn Thị Tường Vi</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50000"/>
                        </a:lnSpc>
                        <a:spcBef>
                          <a:spcPts val="0"/>
                        </a:spcBef>
                        <a:spcAft>
                          <a:spcPts val="0"/>
                        </a:spcAft>
                        <a:buClr>
                          <a:schemeClr val="dk1"/>
                        </a:buClr>
                        <a:buSzPts val="1400"/>
                        <a:buFont typeface="Lexend"/>
                        <a:buNone/>
                      </a:pPr>
                      <a:r>
                        <a:rPr lang="en-VN" sz="1600" b="0" i="0" u="none" strike="noStrike" cap="none" dirty="0">
                          <a:solidFill>
                            <a:schemeClr val="dk1"/>
                          </a:solidFill>
                          <a:latin typeface="Lexend Light"/>
                          <a:sym typeface="Lexend Light"/>
                        </a:rPr>
                        <a:t>20133113</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46283909"/>
                  </a:ext>
                </a:extLst>
              </a:tr>
            </a:tbl>
          </a:graphicData>
        </a:graphic>
      </p:graphicFrame>
    </p:spTree>
    <p:extLst>
      <p:ext uri="{BB962C8B-B14F-4D97-AF65-F5344CB8AC3E}">
        <p14:creationId xmlns:p14="http://schemas.microsoft.com/office/powerpoint/2010/main" val="289590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13" name="Google Shape;3994;p47">
            <a:extLst>
              <a:ext uri="{FF2B5EF4-FFF2-40B4-BE49-F238E27FC236}">
                <a16:creationId xmlns:a16="http://schemas.microsoft.com/office/drawing/2014/main" id="{6A2C5059-6D2F-AF40-A898-5F19C0DB3164}"/>
              </a:ext>
            </a:extLst>
          </p:cNvPr>
          <p:cNvSpPr txBox="1">
            <a:spLocks/>
          </p:cNvSpPr>
          <p:nvPr/>
        </p:nvSpPr>
        <p:spPr>
          <a:xfrm>
            <a:off x="720000" y="12189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lang="vi-VN" dirty="0"/>
          </a:p>
        </p:txBody>
      </p:sp>
      <p:sp>
        <p:nvSpPr>
          <p:cNvPr id="16" name="Google Shape;3796;p40">
            <a:extLst>
              <a:ext uri="{FF2B5EF4-FFF2-40B4-BE49-F238E27FC236}">
                <a16:creationId xmlns:a16="http://schemas.microsoft.com/office/drawing/2014/main" id="{C7532014-96E1-E141-9C20-5BDBB8FDFA05}"/>
              </a:ext>
            </a:extLst>
          </p:cNvPr>
          <p:cNvSpPr txBox="1">
            <a:spLocks/>
          </p:cNvSpPr>
          <p:nvPr/>
        </p:nvSpPr>
        <p:spPr>
          <a:xfrm>
            <a:off x="1675553" y="1101300"/>
            <a:ext cx="5792894" cy="2940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317500">
              <a:buSzPts val="1400"/>
              <a:buFont typeface="Arial"/>
              <a:buChar char="●"/>
            </a:pPr>
            <a:r>
              <a:rPr lang="en-US" sz="2400" dirty="0" err="1">
                <a:latin typeface="Lexend Light"/>
                <a:ea typeface="Lexend Light"/>
                <a:cs typeface="Lexend Light"/>
                <a:sym typeface="Lexend Light"/>
              </a:rPr>
              <a:t>Số</a:t>
            </a:r>
            <a:r>
              <a:rPr lang="en-US" sz="2400" dirty="0">
                <a:latin typeface="Lexend Light"/>
                <a:ea typeface="Lexend Light"/>
                <a:cs typeface="Lexend Light"/>
                <a:sym typeface="Lexend Light"/>
              </a:rPr>
              <a:t> </a:t>
            </a:r>
            <a:r>
              <a:rPr lang="en-US" sz="2400" dirty="0" err="1">
                <a:latin typeface="Lexend Light"/>
                <a:ea typeface="Lexend Light"/>
                <a:cs typeface="Lexend Light"/>
                <a:sym typeface="Lexend Light"/>
              </a:rPr>
              <a:t>tập</a:t>
            </a:r>
            <a:r>
              <a:rPr lang="en-US" sz="2400" dirty="0">
                <a:latin typeface="Lexend Light"/>
                <a:ea typeface="Lexend Light"/>
                <a:cs typeface="Lexend Light"/>
                <a:sym typeface="Lexend Light"/>
              </a:rPr>
              <a:t> con </a:t>
            </a:r>
            <a:r>
              <a:rPr lang="en-US" sz="2400" dirty="0" err="1">
                <a:latin typeface="Lexend Light"/>
                <a:ea typeface="Lexend Light"/>
                <a:cs typeface="Lexend Light"/>
                <a:sym typeface="Lexend Light"/>
              </a:rPr>
              <a:t>được</a:t>
            </a:r>
            <a:r>
              <a:rPr lang="en-US" sz="2400" dirty="0">
                <a:latin typeface="Lexend Light"/>
                <a:ea typeface="Lexend Light"/>
                <a:cs typeface="Lexend Light"/>
                <a:sym typeface="Lexend Light"/>
              </a:rPr>
              <a:t> </a:t>
            </a:r>
            <a:r>
              <a:rPr lang="en-US" sz="2400" dirty="0" err="1">
                <a:latin typeface="Lexend Light"/>
                <a:ea typeface="Lexend Light"/>
                <a:cs typeface="Lexend Light"/>
                <a:sym typeface="Lexend Light"/>
              </a:rPr>
              <a:t>duyệt</a:t>
            </a:r>
            <a:r>
              <a:rPr lang="en-US" sz="2400" dirty="0">
                <a:latin typeface="Lexend Light"/>
                <a:ea typeface="Lexend Light"/>
                <a:cs typeface="Lexend Light"/>
                <a:sym typeface="Lexend Light"/>
              </a:rPr>
              <a:t> (</a:t>
            </a:r>
            <a:r>
              <a:rPr lang="en-US" sz="2400" dirty="0" err="1">
                <a:latin typeface="Lexend Light"/>
                <a:ea typeface="Lexend Light"/>
                <a:cs typeface="Lexend Light"/>
                <a:sym typeface="Lexend Light"/>
              </a:rPr>
              <a:t>vét</a:t>
            </a:r>
            <a:r>
              <a:rPr lang="en-US" sz="2400" dirty="0">
                <a:latin typeface="Lexend Light"/>
                <a:ea typeface="Lexend Light"/>
                <a:cs typeface="Lexend Light"/>
                <a:sym typeface="Lexend Light"/>
              </a:rPr>
              <a:t> </a:t>
            </a:r>
            <a:r>
              <a:rPr lang="en-US" sz="2400" dirty="0" err="1">
                <a:latin typeface="Lexend Light"/>
                <a:ea typeface="Lexend Light"/>
                <a:cs typeface="Lexend Light"/>
                <a:sym typeface="Lexend Light"/>
              </a:rPr>
              <a:t>cạn</a:t>
            </a:r>
            <a:r>
              <a:rPr lang="en-US" sz="2400" dirty="0">
                <a:latin typeface="Lexend Light"/>
                <a:ea typeface="Lexend Light"/>
                <a:cs typeface="Lexend Light"/>
                <a:sym typeface="Lexend Light"/>
              </a:rPr>
              <a:t>) :</a:t>
            </a:r>
          </a:p>
          <a:p>
            <a:pPr marL="274320" indent="-317500">
              <a:buSzPts val="1400"/>
              <a:buFont typeface="Arial"/>
              <a:buChar char="●"/>
            </a:pPr>
            <a:endParaRPr lang="en-US" sz="1100" dirty="0">
              <a:latin typeface="Lexend Light"/>
              <a:ea typeface="Lexend Light"/>
              <a:cs typeface="Lexend Light"/>
              <a:sym typeface="Lexend Light"/>
            </a:endParaRPr>
          </a:p>
          <a:p>
            <a:pPr>
              <a:buSzPts val="1400"/>
            </a:pPr>
            <a:r>
              <a:rPr lang="en-US" sz="2400" dirty="0">
                <a:latin typeface="Lexend Light"/>
                <a:ea typeface="Lexend Light"/>
                <a:cs typeface="Lexend Light"/>
                <a:sym typeface="Lexend Light"/>
              </a:rPr>
              <a:t>	8C1 + 8C2 + 8C3 = 92</a:t>
            </a:r>
          </a:p>
          <a:p>
            <a:pPr>
              <a:buSzPts val="1400"/>
            </a:pPr>
            <a:endParaRPr lang="en-US" sz="1100" dirty="0">
              <a:latin typeface="Lexend Light"/>
              <a:ea typeface="Lexend Light"/>
              <a:cs typeface="Lexend Light"/>
              <a:sym typeface="Lexend Light"/>
            </a:endParaRPr>
          </a:p>
          <a:p>
            <a:pPr marL="274320" indent="-317500">
              <a:buSzPts val="1400"/>
              <a:buFont typeface="Arial"/>
              <a:buChar char="●"/>
            </a:pPr>
            <a:r>
              <a:rPr lang="en-US" sz="2400" dirty="0" err="1">
                <a:latin typeface="Lexend Light"/>
                <a:ea typeface="Lexend Light"/>
                <a:cs typeface="Lexend Light"/>
                <a:sym typeface="Lexend Light"/>
              </a:rPr>
              <a:t>Số</a:t>
            </a:r>
            <a:r>
              <a:rPr lang="en-US" sz="2400" dirty="0">
                <a:latin typeface="Lexend Light"/>
                <a:ea typeface="Lexend Light"/>
                <a:cs typeface="Lexend Light"/>
                <a:sym typeface="Lexend Light"/>
              </a:rPr>
              <a:t> </a:t>
            </a:r>
            <a:r>
              <a:rPr lang="en-US" sz="2400" dirty="0" err="1">
                <a:latin typeface="Lexend Light"/>
                <a:ea typeface="Lexend Light"/>
                <a:cs typeface="Lexend Light"/>
                <a:sym typeface="Lexend Light"/>
              </a:rPr>
              <a:t>tập</a:t>
            </a:r>
            <a:r>
              <a:rPr lang="en-US" sz="2400" dirty="0">
                <a:latin typeface="Lexend Light"/>
                <a:ea typeface="Lexend Light"/>
                <a:cs typeface="Lexend Light"/>
                <a:sym typeface="Lexend Light"/>
              </a:rPr>
              <a:t> con </a:t>
            </a:r>
            <a:r>
              <a:rPr lang="en-US" sz="2400" dirty="0" err="1">
                <a:latin typeface="Lexend Light"/>
                <a:ea typeface="Lexend Light"/>
                <a:cs typeface="Lexend Light"/>
                <a:sym typeface="Lexend Light"/>
              </a:rPr>
              <a:t>được</a:t>
            </a:r>
            <a:r>
              <a:rPr lang="en-US" sz="2400" dirty="0">
                <a:latin typeface="Lexend Light"/>
                <a:ea typeface="Lexend Light"/>
                <a:cs typeface="Lexend Light"/>
                <a:sym typeface="Lexend Light"/>
              </a:rPr>
              <a:t> </a:t>
            </a:r>
            <a:r>
              <a:rPr lang="en-US" sz="2400" dirty="0" err="1">
                <a:latin typeface="Lexend Light"/>
                <a:ea typeface="Lexend Light"/>
                <a:cs typeface="Lexend Light"/>
                <a:sym typeface="Lexend Light"/>
              </a:rPr>
              <a:t>duyệt</a:t>
            </a:r>
            <a:r>
              <a:rPr lang="en-US" sz="2400" dirty="0">
                <a:latin typeface="Lexend Light"/>
                <a:ea typeface="Lexend Light"/>
                <a:cs typeface="Lexend Light"/>
                <a:sym typeface="Lexend Light"/>
              </a:rPr>
              <a:t> (</a:t>
            </a:r>
            <a:r>
              <a:rPr lang="en-US" sz="2400" dirty="0" err="1">
                <a:latin typeface="Lexend Light"/>
                <a:ea typeface="Lexend Light"/>
                <a:cs typeface="Lexend Light"/>
                <a:sym typeface="Lexend Light"/>
              </a:rPr>
              <a:t>c</a:t>
            </a:r>
            <a:r>
              <a:rPr lang="en-US" sz="2400" dirty="0" err="1">
                <a:latin typeface="Lexend Light"/>
                <a:sym typeface="Lexend Light"/>
              </a:rPr>
              <a:t>ắt</a:t>
            </a:r>
            <a:r>
              <a:rPr lang="en-US" sz="2400" dirty="0">
                <a:latin typeface="Lexend Light"/>
                <a:sym typeface="Lexend Light"/>
              </a:rPr>
              <a:t> </a:t>
            </a:r>
            <a:r>
              <a:rPr lang="en-US" sz="2400" dirty="0" err="1">
                <a:latin typeface="Lexend Light"/>
                <a:sym typeface="Lexend Light"/>
              </a:rPr>
              <a:t>tỉa</a:t>
            </a:r>
            <a:r>
              <a:rPr lang="en-US" sz="2400" dirty="0">
                <a:latin typeface="Lexend Light"/>
                <a:sym typeface="Lexend Light"/>
              </a:rPr>
              <a:t>):</a:t>
            </a:r>
            <a:endParaRPr lang="en-US" sz="1200" dirty="0">
              <a:latin typeface="Lexend Light"/>
              <a:sym typeface="Lexend Light"/>
            </a:endParaRPr>
          </a:p>
          <a:p>
            <a:pPr>
              <a:buSzPts val="1400"/>
            </a:pPr>
            <a:r>
              <a:rPr lang="en-US" sz="2400" dirty="0">
                <a:latin typeface="Lexend Light"/>
                <a:sym typeface="Lexend Light"/>
              </a:rPr>
              <a:t>	8 + 6 + 4 = 18</a:t>
            </a:r>
            <a:endParaRPr lang="en-US" sz="2400" dirty="0">
              <a:latin typeface="Lexend Light"/>
              <a:ea typeface="Lexend Light"/>
              <a:cs typeface="Lexend Light"/>
              <a:sym typeface="Lexend Light"/>
            </a:endParaRPr>
          </a:p>
        </p:txBody>
      </p:sp>
    </p:spTree>
    <p:extLst>
      <p:ext uri="{BB962C8B-B14F-4D97-AF65-F5344CB8AC3E}">
        <p14:creationId xmlns:p14="http://schemas.microsoft.com/office/powerpoint/2010/main" val="90497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13" name="Google Shape;3994;p47">
            <a:extLst>
              <a:ext uri="{FF2B5EF4-FFF2-40B4-BE49-F238E27FC236}">
                <a16:creationId xmlns:a16="http://schemas.microsoft.com/office/drawing/2014/main" id="{6A2C5059-6D2F-AF40-A898-5F19C0DB3164}"/>
              </a:ext>
            </a:extLst>
          </p:cNvPr>
          <p:cNvSpPr txBox="1">
            <a:spLocks/>
          </p:cNvSpPr>
          <p:nvPr/>
        </p:nvSpPr>
        <p:spPr>
          <a:xfrm>
            <a:off x="720000" y="46854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vi-VN" sz="2800" dirty="0"/>
              <a:t>Các yếu tố ảnh hưởng đến độ phức tạp</a:t>
            </a:r>
          </a:p>
        </p:txBody>
      </p:sp>
      <p:sp>
        <p:nvSpPr>
          <p:cNvPr id="16" name="Google Shape;3796;p40">
            <a:extLst>
              <a:ext uri="{FF2B5EF4-FFF2-40B4-BE49-F238E27FC236}">
                <a16:creationId xmlns:a16="http://schemas.microsoft.com/office/drawing/2014/main" id="{C7532014-96E1-E141-9C20-5BDBB8FDFA05}"/>
              </a:ext>
            </a:extLst>
          </p:cNvPr>
          <p:cNvSpPr txBox="1">
            <a:spLocks/>
          </p:cNvSpPr>
          <p:nvPr/>
        </p:nvSpPr>
        <p:spPr>
          <a:xfrm>
            <a:off x="1675553" y="1553879"/>
            <a:ext cx="5792894" cy="2940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400"/>
            </a:pPr>
            <a:endParaRPr lang="en-US" sz="2400" dirty="0">
              <a:latin typeface="Lexend Light"/>
              <a:sym typeface="Lexend Light"/>
            </a:endParaRPr>
          </a:p>
          <a:p>
            <a:pPr marL="274320" lvl="2" indent="-317500">
              <a:buSzPts val="1400"/>
              <a:buFont typeface="Arial"/>
              <a:buChar char="●"/>
            </a:pPr>
            <a:endParaRPr lang="en-US" sz="2400" dirty="0">
              <a:latin typeface="Lexend Light"/>
              <a:sym typeface="Lexend Light"/>
            </a:endParaRPr>
          </a:p>
          <a:p>
            <a:pPr>
              <a:buSzPts val="1400"/>
            </a:pPr>
            <a:endParaRPr lang="en-US" sz="2400" dirty="0">
              <a:latin typeface="Lexend Light"/>
              <a:ea typeface="Lexend Light"/>
              <a:cs typeface="Lexend Light"/>
              <a:sym typeface="Lexend Light"/>
            </a:endParaRPr>
          </a:p>
          <a:p>
            <a:pPr>
              <a:buSzPts val="1400"/>
            </a:pPr>
            <a:endParaRPr lang="en-US" sz="2400" dirty="0">
              <a:latin typeface="Lexend Light"/>
              <a:ea typeface="Lexend Light"/>
              <a:cs typeface="Lexend Light"/>
              <a:sym typeface="Lexend Light"/>
            </a:endParaRPr>
          </a:p>
        </p:txBody>
      </p:sp>
      <p:sp>
        <p:nvSpPr>
          <p:cNvPr id="5" name="Google Shape;3796;p40">
            <a:extLst>
              <a:ext uri="{FF2B5EF4-FFF2-40B4-BE49-F238E27FC236}">
                <a16:creationId xmlns:a16="http://schemas.microsoft.com/office/drawing/2014/main" id="{34EE5178-6D97-2E47-9525-A1B3B01E6E1E}"/>
              </a:ext>
            </a:extLst>
          </p:cNvPr>
          <p:cNvSpPr txBox="1">
            <a:spLocks/>
          </p:cNvSpPr>
          <p:nvPr/>
        </p:nvSpPr>
        <p:spPr>
          <a:xfrm>
            <a:off x="1675553" y="1101300"/>
            <a:ext cx="5792894" cy="294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317500">
              <a:lnSpc>
                <a:spcPct val="150000"/>
              </a:lnSpc>
              <a:buSzPts val="1400"/>
              <a:buFont typeface="Arial"/>
              <a:buChar char="●"/>
            </a:pPr>
            <a:r>
              <a:rPr lang="en-US" sz="1600" dirty="0">
                <a:latin typeface="Lexend Light"/>
                <a:ea typeface="Lexend Light"/>
                <a:cs typeface="Lexend Light"/>
                <a:sym typeface="Lexend Light"/>
              </a:rPr>
              <a:t>Min support</a:t>
            </a:r>
          </a:p>
          <a:p>
            <a:pPr marL="274320" indent="-317500">
              <a:lnSpc>
                <a:spcPct val="150000"/>
              </a:lnSpc>
              <a:buSzPts val="1400"/>
              <a:buFont typeface="Arial"/>
              <a:buChar char="●"/>
            </a:pPr>
            <a:r>
              <a:rPr lang="en-US" sz="1600" dirty="0" err="1">
                <a:latin typeface="Lexend Light"/>
                <a:ea typeface="Lexend Light"/>
                <a:cs typeface="Lexend Light"/>
                <a:sym typeface="Lexend Light"/>
              </a:rPr>
              <a:t>Số</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lượng</a:t>
            </a:r>
            <a:r>
              <a:rPr lang="en-US" sz="1600" dirty="0">
                <a:latin typeface="Lexend Light"/>
                <a:ea typeface="Lexend Light"/>
                <a:cs typeface="Lexend Light"/>
                <a:sym typeface="Lexend Light"/>
              </a:rPr>
              <a:t> items </a:t>
            </a:r>
            <a:r>
              <a:rPr lang="en-US" sz="1600" dirty="0" err="1">
                <a:latin typeface="Lexend Light"/>
                <a:ea typeface="Lexend Light"/>
                <a:cs typeface="Lexend Light"/>
                <a:sym typeface="Lexend Light"/>
              </a:rPr>
              <a:t>của</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dữ</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liệu</a:t>
            </a:r>
            <a:r>
              <a:rPr lang="en-US" sz="1600" dirty="0">
                <a:latin typeface="Lexend Light"/>
                <a:ea typeface="Lexend Light"/>
                <a:cs typeface="Lexend Light"/>
                <a:sym typeface="Lexend Light"/>
              </a:rPr>
              <a:t> </a:t>
            </a:r>
          </a:p>
          <a:p>
            <a:pPr marL="274320" indent="-317500">
              <a:lnSpc>
                <a:spcPct val="150000"/>
              </a:lnSpc>
              <a:buSzPts val="1400"/>
              <a:buFont typeface="Arial"/>
              <a:buChar char="●"/>
            </a:pPr>
            <a:r>
              <a:rPr lang="en-US" sz="1600" dirty="0" err="1">
                <a:latin typeface="Lexend Light"/>
                <a:ea typeface="Lexend Light"/>
                <a:cs typeface="Lexend Light"/>
                <a:sym typeface="Lexend Light"/>
              </a:rPr>
              <a:t>Kích</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thước</a:t>
            </a:r>
            <a:r>
              <a:rPr lang="en-US" sz="1600" dirty="0">
                <a:latin typeface="Lexend Light"/>
                <a:ea typeface="Lexend Light"/>
                <a:cs typeface="Lexend Light"/>
                <a:sym typeface="Lexend Light"/>
              </a:rPr>
              <a:t> DB</a:t>
            </a:r>
          </a:p>
          <a:p>
            <a:pPr marL="274320" indent="-317500">
              <a:lnSpc>
                <a:spcPct val="150000"/>
              </a:lnSpc>
              <a:buSzPts val="1400"/>
              <a:buFont typeface="Arial"/>
              <a:buChar char="●"/>
            </a:pPr>
            <a:r>
              <a:rPr lang="en-US" sz="1600" dirty="0" err="1">
                <a:latin typeface="Lexend Light"/>
                <a:ea typeface="Lexend Light"/>
                <a:cs typeface="Lexend Light"/>
                <a:sym typeface="Lexend Light"/>
              </a:rPr>
              <a:t>Độ</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rộng</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giao</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dịch</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trung</a:t>
            </a:r>
            <a:r>
              <a:rPr lang="en-US" sz="1600" dirty="0">
                <a:latin typeface="Lexend Light"/>
                <a:ea typeface="Lexend Light"/>
                <a:cs typeface="Lexend Light"/>
                <a:sym typeface="Lexend Light"/>
              </a:rPr>
              <a:t> </a:t>
            </a:r>
            <a:r>
              <a:rPr lang="en-US" sz="1600" dirty="0" err="1">
                <a:latin typeface="Lexend Light"/>
                <a:ea typeface="Lexend Light"/>
                <a:cs typeface="Lexend Light"/>
                <a:sym typeface="Lexend Light"/>
              </a:rPr>
              <a:t>bình</a:t>
            </a:r>
            <a:endParaRPr lang="en-US" sz="1600" dirty="0">
              <a:latin typeface="Lexend Light"/>
              <a:ea typeface="Lexend Light"/>
              <a:cs typeface="Lexend Light"/>
              <a:sym typeface="Lexend Light"/>
            </a:endParaRPr>
          </a:p>
        </p:txBody>
      </p:sp>
    </p:spTree>
    <p:extLst>
      <p:ext uri="{BB962C8B-B14F-4D97-AF65-F5344CB8AC3E}">
        <p14:creationId xmlns:p14="http://schemas.microsoft.com/office/powerpoint/2010/main" val="419651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9"/>
        <p:cNvGrpSpPr/>
        <p:nvPr/>
      </p:nvGrpSpPr>
      <p:grpSpPr>
        <a:xfrm>
          <a:off x="0" y="0"/>
          <a:ext cx="0" cy="0"/>
          <a:chOff x="0" y="0"/>
          <a:chExt cx="0" cy="0"/>
        </a:xfrm>
      </p:grpSpPr>
      <p:sp>
        <p:nvSpPr>
          <p:cNvPr id="4000" name="Google Shape;4000;p48"/>
          <p:cNvSpPr txBox="1">
            <a:spLocks noGrp="1"/>
          </p:cNvSpPr>
          <p:nvPr>
            <p:ph type="title"/>
          </p:nvPr>
        </p:nvSpPr>
        <p:spPr>
          <a:xfrm>
            <a:off x="3295350" y="2042700"/>
            <a:ext cx="4839300" cy="1561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Ưu điểm</a:t>
            </a:r>
            <a:br>
              <a:rPr lang="en" dirty="0"/>
            </a:br>
            <a:r>
              <a:rPr lang="en" dirty="0"/>
              <a:t>Nhược điểm</a:t>
            </a:r>
            <a:endParaRPr dirty="0"/>
          </a:p>
        </p:txBody>
      </p:sp>
      <p:sp>
        <p:nvSpPr>
          <p:cNvPr id="4001" name="Google Shape;4001;p48"/>
          <p:cNvSpPr txBox="1">
            <a:spLocks noGrp="1"/>
          </p:cNvSpPr>
          <p:nvPr>
            <p:ph type="title" idx="2"/>
          </p:nvPr>
        </p:nvSpPr>
        <p:spPr>
          <a:xfrm>
            <a:off x="6866250" y="1004525"/>
            <a:ext cx="1268400" cy="99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002" name="Google Shape;4002;p48"/>
          <p:cNvSpPr txBox="1">
            <a:spLocks noGrp="1"/>
          </p:cNvSpPr>
          <p:nvPr>
            <p:ph type="subTitle" idx="1"/>
          </p:nvPr>
        </p:nvSpPr>
        <p:spPr>
          <a:xfrm>
            <a:off x="3295350" y="3649675"/>
            <a:ext cx="4839300" cy="47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grpSp>
        <p:nvGrpSpPr>
          <p:cNvPr id="4003" name="Google Shape;4003;p48"/>
          <p:cNvGrpSpPr/>
          <p:nvPr/>
        </p:nvGrpSpPr>
        <p:grpSpPr>
          <a:xfrm>
            <a:off x="6505260" y="1309712"/>
            <a:ext cx="242605" cy="382380"/>
            <a:chOff x="4749525" y="2413575"/>
            <a:chExt cx="311271" cy="490672"/>
          </a:xfrm>
        </p:grpSpPr>
        <p:sp>
          <p:nvSpPr>
            <p:cNvPr id="4004" name="Google Shape;4004;p48"/>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8"/>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8"/>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10"/>
        <p:cNvGrpSpPr/>
        <p:nvPr/>
      </p:nvGrpSpPr>
      <p:grpSpPr>
        <a:xfrm>
          <a:off x="0" y="0"/>
          <a:ext cx="0" cy="0"/>
          <a:chOff x="0" y="0"/>
          <a:chExt cx="0" cy="0"/>
        </a:xfrm>
      </p:grpSpPr>
      <p:sp>
        <p:nvSpPr>
          <p:cNvPr id="4017" name="Google Shape;4017;p49"/>
          <p:cNvSpPr txBox="1">
            <a:spLocks noGrp="1"/>
          </p:cNvSpPr>
          <p:nvPr>
            <p:ph type="title"/>
          </p:nvPr>
        </p:nvSpPr>
        <p:spPr>
          <a:xfrm>
            <a:off x="720000" y="445025"/>
            <a:ext cx="2843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Ưu</a:t>
            </a:r>
            <a:endParaRPr dirty="0"/>
          </a:p>
        </p:txBody>
      </p:sp>
      <p:sp>
        <p:nvSpPr>
          <p:cNvPr id="4018" name="Google Shape;4018;p49"/>
          <p:cNvSpPr txBox="1">
            <a:spLocks noGrp="1"/>
          </p:cNvSpPr>
          <p:nvPr>
            <p:ph type="subTitle" idx="7"/>
          </p:nvPr>
        </p:nvSpPr>
        <p:spPr>
          <a:xfrm>
            <a:off x="1457400" y="1390574"/>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Đơn giản, dễ hiểu</a:t>
            </a:r>
            <a:endParaRPr dirty="0"/>
          </a:p>
        </p:txBody>
      </p:sp>
      <p:sp>
        <p:nvSpPr>
          <p:cNvPr id="4019" name="Google Shape;4019;p49"/>
          <p:cNvSpPr txBox="1">
            <a:spLocks noGrp="1"/>
          </p:cNvSpPr>
          <p:nvPr>
            <p:ph type="subTitle" idx="8"/>
          </p:nvPr>
        </p:nvSpPr>
        <p:spPr>
          <a:xfrm>
            <a:off x="5580899" y="1337138"/>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Chậm</a:t>
            </a:r>
            <a:endParaRPr dirty="0"/>
          </a:p>
        </p:txBody>
      </p:sp>
      <p:sp>
        <p:nvSpPr>
          <p:cNvPr id="4020" name="Google Shape;4020;p49"/>
          <p:cNvSpPr txBox="1">
            <a:spLocks noGrp="1"/>
          </p:cNvSpPr>
          <p:nvPr>
            <p:ph type="subTitle" idx="9"/>
          </p:nvPr>
        </p:nvSpPr>
        <p:spPr>
          <a:xfrm>
            <a:off x="5580899" y="2393015"/>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Số lượng tập ứng viên rất lớn</a:t>
            </a:r>
            <a:endParaRPr dirty="0"/>
          </a:p>
        </p:txBody>
      </p:sp>
      <p:sp>
        <p:nvSpPr>
          <p:cNvPr id="4021" name="Google Shape;4021;p49"/>
          <p:cNvSpPr txBox="1">
            <a:spLocks noGrp="1"/>
          </p:cNvSpPr>
          <p:nvPr>
            <p:ph type="subTitle" idx="13"/>
          </p:nvPr>
        </p:nvSpPr>
        <p:spPr>
          <a:xfrm>
            <a:off x="1457400" y="4119111"/>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Tìm được tất cả luật kết hợp</a:t>
            </a:r>
            <a:endParaRPr dirty="0"/>
          </a:p>
        </p:txBody>
      </p:sp>
      <p:sp>
        <p:nvSpPr>
          <p:cNvPr id="4022" name="Google Shape;4022;p49"/>
          <p:cNvSpPr txBox="1">
            <a:spLocks noGrp="1"/>
          </p:cNvSpPr>
          <p:nvPr>
            <p:ph type="subTitle" idx="14"/>
          </p:nvPr>
        </p:nvSpPr>
        <p:spPr>
          <a:xfrm>
            <a:off x="5586539" y="4148228"/>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Phải</a:t>
            </a:r>
            <a:r>
              <a:rPr lang="en-US" dirty="0"/>
              <a:t> </a:t>
            </a:r>
            <a:r>
              <a:rPr lang="en-US" dirty="0" err="1"/>
              <a:t>duyệt</a:t>
            </a:r>
            <a:r>
              <a:rPr lang="en-US" dirty="0"/>
              <a:t> CSDL </a:t>
            </a:r>
            <a:r>
              <a:rPr lang="en-US" dirty="0" err="1"/>
              <a:t>nhiều</a:t>
            </a:r>
            <a:r>
              <a:rPr lang="en-US" dirty="0"/>
              <a:t> </a:t>
            </a:r>
            <a:r>
              <a:rPr lang="en-US" dirty="0" err="1"/>
              <a:t>lần</a:t>
            </a:r>
            <a:endParaRPr lang="en-US" dirty="0"/>
          </a:p>
        </p:txBody>
      </p:sp>
      <p:sp>
        <p:nvSpPr>
          <p:cNvPr id="4023" name="Google Shape;4023;p49"/>
          <p:cNvSpPr txBox="1">
            <a:spLocks noGrp="1"/>
          </p:cNvSpPr>
          <p:nvPr>
            <p:ph type="subTitle" idx="15"/>
          </p:nvPr>
        </p:nvSpPr>
        <p:spPr>
          <a:xfrm>
            <a:off x="1457400" y="2436254"/>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Dùng để tính các itemset lớn</a:t>
            </a:r>
            <a:endParaRPr dirty="0"/>
          </a:p>
        </p:txBody>
      </p:sp>
      <p:sp>
        <p:nvSpPr>
          <p:cNvPr id="4026" name="Google Shape;4026;p49"/>
          <p:cNvSpPr txBox="1">
            <a:spLocks noGrp="1"/>
          </p:cNvSpPr>
          <p:nvPr>
            <p:ph type="subTitle" idx="18"/>
          </p:nvPr>
        </p:nvSpPr>
        <p:spPr>
          <a:xfrm>
            <a:off x="1392640" y="3323299"/>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Không cần labeled data</a:t>
            </a:r>
            <a:endParaRPr dirty="0"/>
          </a:p>
        </p:txBody>
      </p:sp>
      <p:sp>
        <p:nvSpPr>
          <p:cNvPr id="4027" name="Google Shape;4027;p49"/>
          <p:cNvSpPr txBox="1">
            <a:spLocks noGrp="1"/>
          </p:cNvSpPr>
          <p:nvPr>
            <p:ph type="subTitle" idx="19"/>
          </p:nvPr>
        </p:nvSpPr>
        <p:spPr>
          <a:xfrm>
            <a:off x="5580899" y="3266656"/>
            <a:ext cx="2843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Việc tính độ phổ biến nhiều</a:t>
            </a:r>
            <a:endParaRPr dirty="0"/>
          </a:p>
        </p:txBody>
      </p:sp>
      <p:sp>
        <p:nvSpPr>
          <p:cNvPr id="4028" name="Google Shape;4028;p49"/>
          <p:cNvSpPr/>
          <p:nvPr/>
        </p:nvSpPr>
        <p:spPr>
          <a:xfrm>
            <a:off x="730900" y="1264826"/>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9"/>
          <p:cNvSpPr/>
          <p:nvPr/>
        </p:nvSpPr>
        <p:spPr>
          <a:xfrm>
            <a:off x="730900" y="2121084"/>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9"/>
          <p:cNvSpPr/>
          <p:nvPr/>
        </p:nvSpPr>
        <p:spPr>
          <a:xfrm>
            <a:off x="730900" y="2977343"/>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9"/>
          <p:cNvSpPr/>
          <p:nvPr/>
        </p:nvSpPr>
        <p:spPr>
          <a:xfrm>
            <a:off x="730900" y="3839079"/>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9"/>
          <p:cNvSpPr/>
          <p:nvPr/>
        </p:nvSpPr>
        <p:spPr>
          <a:xfrm>
            <a:off x="4854400" y="1264826"/>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9"/>
          <p:cNvSpPr/>
          <p:nvPr/>
        </p:nvSpPr>
        <p:spPr>
          <a:xfrm>
            <a:off x="4854400" y="2121084"/>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9"/>
          <p:cNvSpPr/>
          <p:nvPr/>
        </p:nvSpPr>
        <p:spPr>
          <a:xfrm>
            <a:off x="4854400" y="2982820"/>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9"/>
          <p:cNvSpPr/>
          <p:nvPr/>
        </p:nvSpPr>
        <p:spPr>
          <a:xfrm>
            <a:off x="4854400" y="3844556"/>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9"/>
          <p:cNvSpPr/>
          <p:nvPr/>
        </p:nvSpPr>
        <p:spPr>
          <a:xfrm>
            <a:off x="4953656" y="2243729"/>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9"/>
          <p:cNvSpPr/>
          <p:nvPr/>
        </p:nvSpPr>
        <p:spPr>
          <a:xfrm>
            <a:off x="4949006" y="3989176"/>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9"/>
          <p:cNvSpPr/>
          <p:nvPr/>
        </p:nvSpPr>
        <p:spPr>
          <a:xfrm>
            <a:off x="5041290" y="3104290"/>
            <a:ext cx="290288" cy="375355"/>
          </a:xfrm>
          <a:custGeom>
            <a:avLst/>
            <a:gdLst/>
            <a:ahLst/>
            <a:cxnLst/>
            <a:rect l="l" t="t" r="r" b="b"/>
            <a:pathLst>
              <a:path w="9862" h="12752" extrusionOk="0">
                <a:moveTo>
                  <a:pt x="2395" y="1001"/>
                </a:moveTo>
                <a:lnTo>
                  <a:pt x="5042" y="3552"/>
                </a:lnTo>
                <a:lnTo>
                  <a:pt x="3971" y="4655"/>
                </a:lnTo>
                <a:lnTo>
                  <a:pt x="1356" y="2103"/>
                </a:lnTo>
                <a:lnTo>
                  <a:pt x="2395" y="1001"/>
                </a:lnTo>
                <a:close/>
                <a:moveTo>
                  <a:pt x="5640" y="4151"/>
                </a:moveTo>
                <a:lnTo>
                  <a:pt x="6302" y="4781"/>
                </a:lnTo>
                <a:lnTo>
                  <a:pt x="5231" y="5884"/>
                </a:lnTo>
                <a:lnTo>
                  <a:pt x="4569" y="5254"/>
                </a:lnTo>
                <a:lnTo>
                  <a:pt x="5640" y="4151"/>
                </a:lnTo>
                <a:close/>
                <a:moveTo>
                  <a:pt x="4443" y="8562"/>
                </a:moveTo>
                <a:cubicBezTo>
                  <a:pt x="4664" y="8562"/>
                  <a:pt x="4821" y="8688"/>
                  <a:pt x="4853" y="8845"/>
                </a:cubicBezTo>
                <a:cubicBezTo>
                  <a:pt x="4884" y="8908"/>
                  <a:pt x="4853" y="8877"/>
                  <a:pt x="4884" y="9790"/>
                </a:cubicBezTo>
                <a:lnTo>
                  <a:pt x="4884" y="10200"/>
                </a:lnTo>
                <a:lnTo>
                  <a:pt x="4065" y="10200"/>
                </a:lnTo>
                <a:lnTo>
                  <a:pt x="4065" y="9003"/>
                </a:lnTo>
                <a:cubicBezTo>
                  <a:pt x="4065" y="8751"/>
                  <a:pt x="4254" y="8562"/>
                  <a:pt x="4443" y="8562"/>
                </a:cubicBezTo>
                <a:close/>
                <a:moveTo>
                  <a:pt x="7814" y="10956"/>
                </a:moveTo>
                <a:cubicBezTo>
                  <a:pt x="8035" y="10956"/>
                  <a:pt x="8224" y="11145"/>
                  <a:pt x="8224" y="11366"/>
                </a:cubicBezTo>
                <a:lnTo>
                  <a:pt x="8224" y="11744"/>
                </a:lnTo>
                <a:lnTo>
                  <a:pt x="789" y="11870"/>
                </a:lnTo>
                <a:lnTo>
                  <a:pt x="789" y="11460"/>
                </a:lnTo>
                <a:cubicBezTo>
                  <a:pt x="789" y="11271"/>
                  <a:pt x="915" y="11114"/>
                  <a:pt x="1072" y="11082"/>
                </a:cubicBezTo>
                <a:cubicBezTo>
                  <a:pt x="1104" y="11066"/>
                  <a:pt x="1072" y="11066"/>
                  <a:pt x="1371" y="11066"/>
                </a:cubicBezTo>
                <a:cubicBezTo>
                  <a:pt x="1671" y="11066"/>
                  <a:pt x="2301" y="11066"/>
                  <a:pt x="3656" y="11051"/>
                </a:cubicBezTo>
                <a:cubicBezTo>
                  <a:pt x="3719" y="11051"/>
                  <a:pt x="5357" y="10988"/>
                  <a:pt x="5325" y="10988"/>
                </a:cubicBezTo>
                <a:cubicBezTo>
                  <a:pt x="5483" y="10988"/>
                  <a:pt x="7121" y="10956"/>
                  <a:pt x="7814" y="10956"/>
                </a:cubicBezTo>
                <a:close/>
                <a:moveTo>
                  <a:pt x="2427" y="0"/>
                </a:moveTo>
                <a:cubicBezTo>
                  <a:pt x="2324" y="0"/>
                  <a:pt x="2222" y="40"/>
                  <a:pt x="2143" y="118"/>
                </a:cubicBezTo>
                <a:lnTo>
                  <a:pt x="505" y="1820"/>
                </a:lnTo>
                <a:cubicBezTo>
                  <a:pt x="348" y="1977"/>
                  <a:pt x="348" y="2261"/>
                  <a:pt x="505" y="2418"/>
                </a:cubicBezTo>
                <a:lnTo>
                  <a:pt x="1608" y="3458"/>
                </a:lnTo>
                <a:cubicBezTo>
                  <a:pt x="726" y="4624"/>
                  <a:pt x="505" y="6104"/>
                  <a:pt x="946" y="7396"/>
                </a:cubicBezTo>
                <a:cubicBezTo>
                  <a:pt x="1356" y="8499"/>
                  <a:pt x="2175" y="9412"/>
                  <a:pt x="3277" y="9885"/>
                </a:cubicBezTo>
                <a:lnTo>
                  <a:pt x="3277" y="10263"/>
                </a:lnTo>
                <a:lnTo>
                  <a:pt x="1230" y="10294"/>
                </a:lnTo>
                <a:cubicBezTo>
                  <a:pt x="568" y="10294"/>
                  <a:pt x="1" y="10862"/>
                  <a:pt x="1" y="11555"/>
                </a:cubicBezTo>
                <a:lnTo>
                  <a:pt x="1" y="12374"/>
                </a:lnTo>
                <a:cubicBezTo>
                  <a:pt x="1" y="12594"/>
                  <a:pt x="222" y="12752"/>
                  <a:pt x="442" y="12752"/>
                </a:cubicBezTo>
                <a:lnTo>
                  <a:pt x="8728" y="12657"/>
                </a:lnTo>
                <a:cubicBezTo>
                  <a:pt x="8948" y="12657"/>
                  <a:pt x="9106" y="12437"/>
                  <a:pt x="9106" y="12216"/>
                </a:cubicBezTo>
                <a:lnTo>
                  <a:pt x="9106" y="11397"/>
                </a:lnTo>
                <a:cubicBezTo>
                  <a:pt x="9106" y="10704"/>
                  <a:pt x="8507" y="10168"/>
                  <a:pt x="7846" y="10168"/>
                </a:cubicBezTo>
                <a:lnTo>
                  <a:pt x="5798" y="10200"/>
                </a:lnTo>
                <a:lnTo>
                  <a:pt x="5798" y="10137"/>
                </a:lnTo>
                <a:cubicBezTo>
                  <a:pt x="7153" y="9853"/>
                  <a:pt x="8255" y="8908"/>
                  <a:pt x="8759" y="7680"/>
                </a:cubicBezTo>
                <a:lnTo>
                  <a:pt x="9452" y="7680"/>
                </a:lnTo>
                <a:cubicBezTo>
                  <a:pt x="9704" y="7680"/>
                  <a:pt x="9862" y="7491"/>
                  <a:pt x="9862" y="7270"/>
                </a:cubicBezTo>
                <a:cubicBezTo>
                  <a:pt x="9799" y="6986"/>
                  <a:pt x="9610" y="6797"/>
                  <a:pt x="9389" y="6797"/>
                </a:cubicBezTo>
                <a:lnTo>
                  <a:pt x="6901" y="6829"/>
                </a:lnTo>
                <a:cubicBezTo>
                  <a:pt x="6649" y="6829"/>
                  <a:pt x="6491" y="7018"/>
                  <a:pt x="6491" y="7270"/>
                </a:cubicBezTo>
                <a:cubicBezTo>
                  <a:pt x="6491" y="7491"/>
                  <a:pt x="6712" y="7648"/>
                  <a:pt x="6932" y="7648"/>
                </a:cubicBezTo>
                <a:lnTo>
                  <a:pt x="7751" y="7648"/>
                </a:lnTo>
                <a:cubicBezTo>
                  <a:pt x="7342" y="8436"/>
                  <a:pt x="6586" y="9003"/>
                  <a:pt x="5703" y="9223"/>
                </a:cubicBezTo>
                <a:lnTo>
                  <a:pt x="5703" y="8908"/>
                </a:lnTo>
                <a:cubicBezTo>
                  <a:pt x="5703" y="8341"/>
                  <a:pt x="5357" y="7900"/>
                  <a:pt x="4821" y="7711"/>
                </a:cubicBezTo>
                <a:cubicBezTo>
                  <a:pt x="4709" y="7680"/>
                  <a:pt x="4598" y="7665"/>
                  <a:pt x="4488" y="7665"/>
                </a:cubicBezTo>
                <a:cubicBezTo>
                  <a:pt x="3826" y="7665"/>
                  <a:pt x="3246" y="8205"/>
                  <a:pt x="3246" y="8908"/>
                </a:cubicBezTo>
                <a:cubicBezTo>
                  <a:pt x="1450" y="7932"/>
                  <a:pt x="1041" y="5569"/>
                  <a:pt x="2206" y="4025"/>
                </a:cubicBezTo>
                <a:lnTo>
                  <a:pt x="2206" y="4025"/>
                </a:lnTo>
                <a:lnTo>
                  <a:pt x="5010" y="6734"/>
                </a:lnTo>
                <a:cubicBezTo>
                  <a:pt x="5089" y="6813"/>
                  <a:pt x="5199" y="6853"/>
                  <a:pt x="5310" y="6853"/>
                </a:cubicBezTo>
                <a:cubicBezTo>
                  <a:pt x="5420" y="6853"/>
                  <a:pt x="5530" y="6813"/>
                  <a:pt x="5609" y="6734"/>
                </a:cubicBezTo>
                <a:lnTo>
                  <a:pt x="7216" y="5033"/>
                </a:lnTo>
                <a:cubicBezTo>
                  <a:pt x="7373" y="4876"/>
                  <a:pt x="7373" y="4624"/>
                  <a:pt x="7216" y="4466"/>
                </a:cubicBezTo>
                <a:lnTo>
                  <a:pt x="5955" y="3237"/>
                </a:lnTo>
                <a:lnTo>
                  <a:pt x="2710" y="118"/>
                </a:lnTo>
                <a:cubicBezTo>
                  <a:pt x="2632" y="40"/>
                  <a:pt x="2529"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9"/>
          <p:cNvSpPr/>
          <p:nvPr/>
        </p:nvSpPr>
        <p:spPr>
          <a:xfrm>
            <a:off x="850952" y="1385089"/>
            <a:ext cx="378387" cy="375296"/>
          </a:xfrm>
          <a:custGeom>
            <a:avLst/>
            <a:gdLst/>
            <a:ahLst/>
            <a:cxnLst/>
            <a:rect l="l" t="t" r="r" b="b"/>
            <a:pathLst>
              <a:path w="12855" h="12750" extrusionOk="0">
                <a:moveTo>
                  <a:pt x="6304" y="770"/>
                </a:moveTo>
                <a:cubicBezTo>
                  <a:pt x="6519" y="770"/>
                  <a:pt x="6711" y="952"/>
                  <a:pt x="6711" y="1186"/>
                </a:cubicBezTo>
                <a:lnTo>
                  <a:pt x="6711" y="1659"/>
                </a:lnTo>
                <a:cubicBezTo>
                  <a:pt x="6569" y="1643"/>
                  <a:pt x="6435" y="1635"/>
                  <a:pt x="6302" y="1635"/>
                </a:cubicBezTo>
                <a:cubicBezTo>
                  <a:pt x="6168" y="1635"/>
                  <a:pt x="6034" y="1643"/>
                  <a:pt x="5892" y="1659"/>
                </a:cubicBezTo>
                <a:lnTo>
                  <a:pt x="5892" y="1186"/>
                </a:lnTo>
                <a:cubicBezTo>
                  <a:pt x="5892" y="1029"/>
                  <a:pt x="5955" y="934"/>
                  <a:pt x="6081" y="840"/>
                </a:cubicBezTo>
                <a:cubicBezTo>
                  <a:pt x="6154" y="791"/>
                  <a:pt x="6230" y="770"/>
                  <a:pt x="6304" y="770"/>
                </a:cubicBezTo>
                <a:close/>
                <a:moveTo>
                  <a:pt x="6249" y="2423"/>
                </a:moveTo>
                <a:cubicBezTo>
                  <a:pt x="7067" y="2423"/>
                  <a:pt x="7748" y="3312"/>
                  <a:pt x="7373" y="4148"/>
                </a:cubicBezTo>
                <a:cubicBezTo>
                  <a:pt x="7184" y="4619"/>
                  <a:pt x="6731" y="4914"/>
                  <a:pt x="6251" y="4914"/>
                </a:cubicBezTo>
                <a:cubicBezTo>
                  <a:pt x="6089" y="4914"/>
                  <a:pt x="5925" y="4881"/>
                  <a:pt x="5766" y="4809"/>
                </a:cubicBezTo>
                <a:cubicBezTo>
                  <a:pt x="5136" y="4557"/>
                  <a:pt x="4852" y="3707"/>
                  <a:pt x="5230" y="3045"/>
                </a:cubicBezTo>
                <a:cubicBezTo>
                  <a:pt x="5325" y="2856"/>
                  <a:pt x="5482" y="2699"/>
                  <a:pt x="5640" y="2604"/>
                </a:cubicBezTo>
                <a:cubicBezTo>
                  <a:pt x="5766" y="2541"/>
                  <a:pt x="5892" y="2510"/>
                  <a:pt x="6018" y="2447"/>
                </a:cubicBezTo>
                <a:cubicBezTo>
                  <a:pt x="6096" y="2431"/>
                  <a:pt x="6173" y="2423"/>
                  <a:pt x="6249" y="2423"/>
                </a:cubicBezTo>
                <a:close/>
                <a:moveTo>
                  <a:pt x="4852" y="5156"/>
                </a:moveTo>
                <a:cubicBezTo>
                  <a:pt x="5041" y="5377"/>
                  <a:pt x="5293" y="5534"/>
                  <a:pt x="5577" y="5597"/>
                </a:cubicBezTo>
                <a:lnTo>
                  <a:pt x="3939" y="8243"/>
                </a:lnTo>
                <a:lnTo>
                  <a:pt x="2962" y="8243"/>
                </a:lnTo>
                <a:lnTo>
                  <a:pt x="4852" y="5156"/>
                </a:lnTo>
                <a:close/>
                <a:moveTo>
                  <a:pt x="7719" y="5187"/>
                </a:moveTo>
                <a:lnTo>
                  <a:pt x="9610" y="8243"/>
                </a:lnTo>
                <a:lnTo>
                  <a:pt x="8633" y="8243"/>
                </a:lnTo>
                <a:lnTo>
                  <a:pt x="7026" y="5597"/>
                </a:lnTo>
                <a:cubicBezTo>
                  <a:pt x="7310" y="5503"/>
                  <a:pt x="7530" y="5377"/>
                  <a:pt x="7719" y="5187"/>
                </a:cubicBezTo>
                <a:close/>
                <a:moveTo>
                  <a:pt x="6333" y="6007"/>
                </a:moveTo>
                <a:lnTo>
                  <a:pt x="7688" y="8275"/>
                </a:lnTo>
                <a:lnTo>
                  <a:pt x="7467" y="8275"/>
                </a:lnTo>
                <a:lnTo>
                  <a:pt x="7467" y="8243"/>
                </a:lnTo>
                <a:cubicBezTo>
                  <a:pt x="7373" y="7960"/>
                  <a:pt x="7215" y="7771"/>
                  <a:pt x="6995" y="7613"/>
                </a:cubicBezTo>
                <a:cubicBezTo>
                  <a:pt x="6783" y="7462"/>
                  <a:pt x="6545" y="7391"/>
                  <a:pt x="6310" y="7391"/>
                </a:cubicBezTo>
                <a:cubicBezTo>
                  <a:pt x="5812" y="7391"/>
                  <a:pt x="5329" y="7708"/>
                  <a:pt x="5136" y="8243"/>
                </a:cubicBezTo>
                <a:lnTo>
                  <a:pt x="4947" y="8243"/>
                </a:lnTo>
                <a:lnTo>
                  <a:pt x="6333" y="6007"/>
                </a:lnTo>
                <a:close/>
                <a:moveTo>
                  <a:pt x="6274" y="8212"/>
                </a:moveTo>
                <a:cubicBezTo>
                  <a:pt x="6325" y="8212"/>
                  <a:pt x="6377" y="8222"/>
                  <a:pt x="6428" y="8243"/>
                </a:cubicBezTo>
                <a:cubicBezTo>
                  <a:pt x="6585" y="8306"/>
                  <a:pt x="6680" y="8495"/>
                  <a:pt x="6680" y="8653"/>
                </a:cubicBezTo>
                <a:cubicBezTo>
                  <a:pt x="6704" y="8901"/>
                  <a:pt x="6515" y="9071"/>
                  <a:pt x="6295" y="9071"/>
                </a:cubicBezTo>
                <a:cubicBezTo>
                  <a:pt x="6235" y="9071"/>
                  <a:pt x="6173" y="9058"/>
                  <a:pt x="6113" y="9031"/>
                </a:cubicBezTo>
                <a:cubicBezTo>
                  <a:pt x="5924" y="8968"/>
                  <a:pt x="5798" y="8716"/>
                  <a:pt x="5892" y="8495"/>
                </a:cubicBezTo>
                <a:cubicBezTo>
                  <a:pt x="5941" y="8326"/>
                  <a:pt x="6101" y="8212"/>
                  <a:pt x="6274" y="8212"/>
                </a:cubicBezTo>
                <a:close/>
                <a:moveTo>
                  <a:pt x="3435" y="9063"/>
                </a:moveTo>
                <a:lnTo>
                  <a:pt x="1891" y="11583"/>
                </a:lnTo>
                <a:cubicBezTo>
                  <a:pt x="1576" y="11205"/>
                  <a:pt x="1513" y="10606"/>
                  <a:pt x="1796" y="10165"/>
                </a:cubicBezTo>
                <a:lnTo>
                  <a:pt x="2458" y="9063"/>
                </a:lnTo>
                <a:close/>
                <a:moveTo>
                  <a:pt x="10145" y="9063"/>
                </a:moveTo>
                <a:lnTo>
                  <a:pt x="10807" y="10165"/>
                </a:lnTo>
                <a:cubicBezTo>
                  <a:pt x="11027" y="10606"/>
                  <a:pt x="10996" y="11205"/>
                  <a:pt x="10681" y="11583"/>
                </a:cubicBezTo>
                <a:lnTo>
                  <a:pt x="9169" y="9063"/>
                </a:lnTo>
                <a:close/>
                <a:moveTo>
                  <a:pt x="6256" y="1"/>
                </a:moveTo>
                <a:cubicBezTo>
                  <a:pt x="5728" y="1"/>
                  <a:pt x="5259" y="331"/>
                  <a:pt x="5104" y="871"/>
                </a:cubicBezTo>
                <a:cubicBezTo>
                  <a:pt x="5041" y="997"/>
                  <a:pt x="5041" y="1123"/>
                  <a:pt x="5041" y="1218"/>
                </a:cubicBezTo>
                <a:lnTo>
                  <a:pt x="5041" y="2069"/>
                </a:lnTo>
                <a:cubicBezTo>
                  <a:pt x="4317" y="2604"/>
                  <a:pt x="4033" y="3581"/>
                  <a:pt x="4348" y="4431"/>
                </a:cubicBezTo>
                <a:cubicBezTo>
                  <a:pt x="4002" y="4998"/>
                  <a:pt x="2836" y="6920"/>
                  <a:pt x="1985" y="8275"/>
                </a:cubicBezTo>
                <a:lnTo>
                  <a:pt x="473" y="8275"/>
                </a:lnTo>
                <a:cubicBezTo>
                  <a:pt x="284" y="8275"/>
                  <a:pt x="95" y="8432"/>
                  <a:pt x="64" y="8653"/>
                </a:cubicBezTo>
                <a:cubicBezTo>
                  <a:pt x="1" y="8874"/>
                  <a:pt x="221" y="9094"/>
                  <a:pt x="442" y="9094"/>
                </a:cubicBezTo>
                <a:lnTo>
                  <a:pt x="1418" y="9094"/>
                </a:lnTo>
                <a:lnTo>
                  <a:pt x="1009" y="9787"/>
                </a:lnTo>
                <a:cubicBezTo>
                  <a:pt x="599" y="10417"/>
                  <a:pt x="599" y="11236"/>
                  <a:pt x="946" y="11866"/>
                </a:cubicBezTo>
                <a:cubicBezTo>
                  <a:pt x="1103" y="12182"/>
                  <a:pt x="1387" y="12465"/>
                  <a:pt x="1702" y="12654"/>
                </a:cubicBezTo>
                <a:cubicBezTo>
                  <a:pt x="1761" y="12694"/>
                  <a:pt x="1827" y="12711"/>
                  <a:pt x="1893" y="12711"/>
                </a:cubicBezTo>
                <a:cubicBezTo>
                  <a:pt x="2037" y="12711"/>
                  <a:pt x="2182" y="12626"/>
                  <a:pt x="2269" y="12497"/>
                </a:cubicBezTo>
                <a:lnTo>
                  <a:pt x="4348" y="9094"/>
                </a:lnTo>
                <a:lnTo>
                  <a:pt x="5041" y="9094"/>
                </a:lnTo>
                <a:cubicBezTo>
                  <a:pt x="5167" y="9504"/>
                  <a:pt x="5482" y="9787"/>
                  <a:pt x="5829" y="9882"/>
                </a:cubicBezTo>
                <a:cubicBezTo>
                  <a:pt x="5961" y="9928"/>
                  <a:pt x="6096" y="9950"/>
                  <a:pt x="6227" y="9950"/>
                </a:cubicBezTo>
                <a:cubicBezTo>
                  <a:pt x="6628" y="9950"/>
                  <a:pt x="7002" y="9749"/>
                  <a:pt x="7215" y="9441"/>
                </a:cubicBezTo>
                <a:cubicBezTo>
                  <a:pt x="7310" y="9346"/>
                  <a:pt x="7373" y="9189"/>
                  <a:pt x="7373" y="9189"/>
                </a:cubicBezTo>
                <a:lnTo>
                  <a:pt x="8097" y="9189"/>
                </a:lnTo>
                <a:lnTo>
                  <a:pt x="10145" y="12528"/>
                </a:lnTo>
                <a:cubicBezTo>
                  <a:pt x="10207" y="12673"/>
                  <a:pt x="10337" y="12750"/>
                  <a:pt x="10473" y="12750"/>
                </a:cubicBezTo>
                <a:cubicBezTo>
                  <a:pt x="10544" y="12750"/>
                  <a:pt x="10616" y="12729"/>
                  <a:pt x="10681" y="12686"/>
                </a:cubicBezTo>
                <a:cubicBezTo>
                  <a:pt x="11657" y="12119"/>
                  <a:pt x="11972" y="10795"/>
                  <a:pt x="11405" y="9850"/>
                </a:cubicBezTo>
                <a:lnTo>
                  <a:pt x="10996" y="9189"/>
                </a:lnTo>
                <a:lnTo>
                  <a:pt x="12288" y="9189"/>
                </a:lnTo>
                <a:cubicBezTo>
                  <a:pt x="12508" y="9189"/>
                  <a:pt x="12697" y="9031"/>
                  <a:pt x="12729" y="8842"/>
                </a:cubicBezTo>
                <a:cubicBezTo>
                  <a:pt x="12855" y="8432"/>
                  <a:pt x="12666" y="8243"/>
                  <a:pt x="12382" y="8243"/>
                </a:cubicBezTo>
                <a:lnTo>
                  <a:pt x="10555" y="8243"/>
                </a:lnTo>
                <a:lnTo>
                  <a:pt x="8192" y="4368"/>
                </a:lnTo>
                <a:cubicBezTo>
                  <a:pt x="8507" y="3549"/>
                  <a:pt x="8255" y="2573"/>
                  <a:pt x="7499" y="2005"/>
                </a:cubicBezTo>
                <a:lnTo>
                  <a:pt x="7499" y="1218"/>
                </a:lnTo>
                <a:cubicBezTo>
                  <a:pt x="7499" y="682"/>
                  <a:pt x="7152" y="210"/>
                  <a:pt x="6617" y="52"/>
                </a:cubicBezTo>
                <a:cubicBezTo>
                  <a:pt x="6495" y="18"/>
                  <a:pt x="6374" y="1"/>
                  <a:pt x="6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3" name="Google Shape;4043;p49"/>
          <p:cNvGrpSpPr/>
          <p:nvPr/>
        </p:nvGrpSpPr>
        <p:grpSpPr>
          <a:xfrm>
            <a:off x="830159" y="3100083"/>
            <a:ext cx="375591" cy="372824"/>
            <a:chOff x="-40171725" y="2705875"/>
            <a:chExt cx="319000" cy="316650"/>
          </a:xfrm>
        </p:grpSpPr>
        <p:sp>
          <p:nvSpPr>
            <p:cNvPr id="4044" name="Google Shape;4044;p49"/>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9"/>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6" name="Google Shape;4046;p49"/>
          <p:cNvGrpSpPr/>
          <p:nvPr/>
        </p:nvGrpSpPr>
        <p:grpSpPr>
          <a:xfrm>
            <a:off x="849103" y="2244280"/>
            <a:ext cx="382096" cy="371911"/>
            <a:chOff x="-37190575" y="1951325"/>
            <a:chExt cx="324525" cy="315875"/>
          </a:xfrm>
        </p:grpSpPr>
        <p:sp>
          <p:nvSpPr>
            <p:cNvPr id="4047" name="Google Shape;4047;p49"/>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9"/>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9"/>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9"/>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9"/>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2" name="Google Shape;4052;p49"/>
          <p:cNvSpPr/>
          <p:nvPr/>
        </p:nvSpPr>
        <p:spPr>
          <a:xfrm>
            <a:off x="847250" y="3968233"/>
            <a:ext cx="385805" cy="374678"/>
          </a:xfrm>
          <a:custGeom>
            <a:avLst/>
            <a:gdLst/>
            <a:ahLst/>
            <a:cxnLst/>
            <a:rect l="l" t="t" r="r" b="b"/>
            <a:pathLst>
              <a:path w="13107" h="12729"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017;p49">
            <a:extLst>
              <a:ext uri="{FF2B5EF4-FFF2-40B4-BE49-F238E27FC236}">
                <a16:creationId xmlns:a16="http://schemas.microsoft.com/office/drawing/2014/main" id="{2F2A45FB-B41A-BBD8-E27D-F610C4E2EA5B}"/>
              </a:ext>
            </a:extLst>
          </p:cNvPr>
          <p:cNvSpPr txBox="1">
            <a:spLocks/>
          </p:cNvSpPr>
          <p:nvPr/>
        </p:nvSpPr>
        <p:spPr>
          <a:xfrm>
            <a:off x="5580899" y="445025"/>
            <a:ext cx="2843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dirty="0" err="1"/>
              <a:t>Nhược</a:t>
            </a:r>
            <a:endParaRPr lang="vi-VN" dirty="0"/>
          </a:p>
        </p:txBody>
      </p:sp>
      <p:sp>
        <p:nvSpPr>
          <p:cNvPr id="7" name="Google Shape;13306;p69">
            <a:extLst>
              <a:ext uri="{FF2B5EF4-FFF2-40B4-BE49-F238E27FC236}">
                <a16:creationId xmlns:a16="http://schemas.microsoft.com/office/drawing/2014/main" id="{CCA154C5-EAC4-E770-6F46-BED82DCA2BA6}"/>
              </a:ext>
            </a:extLst>
          </p:cNvPr>
          <p:cNvSpPr/>
          <p:nvPr/>
        </p:nvSpPr>
        <p:spPr>
          <a:xfrm>
            <a:off x="5006962" y="1380251"/>
            <a:ext cx="268977" cy="373766"/>
          </a:xfrm>
          <a:custGeom>
            <a:avLst/>
            <a:gdLst/>
            <a:ahLst/>
            <a:cxnLst/>
            <a:rect l="l" t="t" r="r" b="b"/>
            <a:pathLst>
              <a:path w="9138" h="12698" extrusionOk="0">
                <a:moveTo>
                  <a:pt x="7467" y="851"/>
                </a:moveTo>
                <a:lnTo>
                  <a:pt x="7467" y="1765"/>
                </a:lnTo>
                <a:cubicBezTo>
                  <a:pt x="7467" y="2363"/>
                  <a:pt x="7373" y="2931"/>
                  <a:pt x="7152" y="3466"/>
                </a:cubicBezTo>
                <a:cubicBezTo>
                  <a:pt x="6849" y="3390"/>
                  <a:pt x="6530" y="3352"/>
                  <a:pt x="6209" y="3352"/>
                </a:cubicBezTo>
                <a:cubicBezTo>
                  <a:pt x="5595" y="3352"/>
                  <a:pt x="4969" y="3492"/>
                  <a:pt x="4411" y="3781"/>
                </a:cubicBezTo>
                <a:cubicBezTo>
                  <a:pt x="3936" y="4019"/>
                  <a:pt x="3406" y="4131"/>
                  <a:pt x="2877" y="4131"/>
                </a:cubicBezTo>
                <a:cubicBezTo>
                  <a:pt x="2705" y="4131"/>
                  <a:pt x="2533" y="4119"/>
                  <a:pt x="2364" y="4096"/>
                </a:cubicBezTo>
                <a:cubicBezTo>
                  <a:pt x="1891" y="3403"/>
                  <a:pt x="1702" y="2584"/>
                  <a:pt x="1702" y="1765"/>
                </a:cubicBezTo>
                <a:lnTo>
                  <a:pt x="1702" y="851"/>
                </a:lnTo>
                <a:close/>
                <a:moveTo>
                  <a:pt x="6278" y="4137"/>
                </a:moveTo>
                <a:cubicBezTo>
                  <a:pt x="6425" y="4137"/>
                  <a:pt x="6570" y="4145"/>
                  <a:pt x="6711" y="4159"/>
                </a:cubicBezTo>
                <a:cubicBezTo>
                  <a:pt x="6428" y="4506"/>
                  <a:pt x="6081" y="4789"/>
                  <a:pt x="5672" y="4978"/>
                </a:cubicBezTo>
                <a:cubicBezTo>
                  <a:pt x="5168" y="5230"/>
                  <a:pt x="4916" y="5829"/>
                  <a:pt x="4947" y="6365"/>
                </a:cubicBezTo>
                <a:lnTo>
                  <a:pt x="4569" y="7152"/>
                </a:lnTo>
                <a:lnTo>
                  <a:pt x="4159" y="6365"/>
                </a:lnTo>
                <a:cubicBezTo>
                  <a:pt x="4222" y="5829"/>
                  <a:pt x="3970" y="5230"/>
                  <a:pt x="3466" y="4978"/>
                </a:cubicBezTo>
                <a:cubicBezTo>
                  <a:pt x="3372" y="4978"/>
                  <a:pt x="3340" y="4947"/>
                  <a:pt x="3277" y="4915"/>
                </a:cubicBezTo>
                <a:cubicBezTo>
                  <a:pt x="3781" y="4884"/>
                  <a:pt x="4285" y="4726"/>
                  <a:pt x="4758" y="4474"/>
                </a:cubicBezTo>
                <a:cubicBezTo>
                  <a:pt x="5246" y="4230"/>
                  <a:pt x="5773" y="4137"/>
                  <a:pt x="6278" y="4137"/>
                </a:cubicBezTo>
                <a:close/>
                <a:moveTo>
                  <a:pt x="5388" y="7436"/>
                </a:moveTo>
                <a:cubicBezTo>
                  <a:pt x="5483" y="7499"/>
                  <a:pt x="5577" y="7593"/>
                  <a:pt x="5703" y="7656"/>
                </a:cubicBezTo>
                <a:cubicBezTo>
                  <a:pt x="6932" y="8255"/>
                  <a:pt x="7499" y="9610"/>
                  <a:pt x="7499" y="10933"/>
                </a:cubicBezTo>
                <a:lnTo>
                  <a:pt x="7499" y="11437"/>
                </a:lnTo>
                <a:lnTo>
                  <a:pt x="7467" y="11437"/>
                </a:lnTo>
                <a:lnTo>
                  <a:pt x="4853" y="9484"/>
                </a:lnTo>
                <a:cubicBezTo>
                  <a:pt x="4774" y="9421"/>
                  <a:pt x="4679" y="9389"/>
                  <a:pt x="4585" y="9389"/>
                </a:cubicBezTo>
                <a:cubicBezTo>
                  <a:pt x="4490" y="9389"/>
                  <a:pt x="4396" y="9421"/>
                  <a:pt x="4317" y="9484"/>
                </a:cubicBezTo>
                <a:lnTo>
                  <a:pt x="1702" y="11437"/>
                </a:lnTo>
                <a:lnTo>
                  <a:pt x="1702" y="10933"/>
                </a:lnTo>
                <a:cubicBezTo>
                  <a:pt x="1702" y="9547"/>
                  <a:pt x="2269" y="8255"/>
                  <a:pt x="3466" y="7656"/>
                </a:cubicBezTo>
                <a:cubicBezTo>
                  <a:pt x="3592" y="7625"/>
                  <a:pt x="3655" y="7530"/>
                  <a:pt x="3781" y="7436"/>
                </a:cubicBezTo>
                <a:lnTo>
                  <a:pt x="4222" y="8286"/>
                </a:lnTo>
                <a:cubicBezTo>
                  <a:pt x="4301" y="8444"/>
                  <a:pt x="4443" y="8523"/>
                  <a:pt x="4585" y="8523"/>
                </a:cubicBezTo>
                <a:cubicBezTo>
                  <a:pt x="4726" y="8523"/>
                  <a:pt x="4868" y="8444"/>
                  <a:pt x="4947" y="8286"/>
                </a:cubicBezTo>
                <a:lnTo>
                  <a:pt x="5388" y="7436"/>
                </a:lnTo>
                <a:close/>
                <a:moveTo>
                  <a:pt x="4600" y="10303"/>
                </a:moveTo>
                <a:lnTo>
                  <a:pt x="6711" y="11846"/>
                </a:lnTo>
                <a:lnTo>
                  <a:pt x="2521" y="11846"/>
                </a:lnTo>
                <a:lnTo>
                  <a:pt x="4600" y="10303"/>
                </a:lnTo>
                <a:close/>
                <a:moveTo>
                  <a:pt x="442" y="1"/>
                </a:moveTo>
                <a:cubicBezTo>
                  <a:pt x="190" y="1"/>
                  <a:pt x="1" y="190"/>
                  <a:pt x="1" y="410"/>
                </a:cubicBezTo>
                <a:cubicBezTo>
                  <a:pt x="1" y="662"/>
                  <a:pt x="190" y="851"/>
                  <a:pt x="442" y="851"/>
                </a:cubicBezTo>
                <a:lnTo>
                  <a:pt x="851" y="851"/>
                </a:lnTo>
                <a:lnTo>
                  <a:pt x="851" y="1765"/>
                </a:lnTo>
                <a:cubicBezTo>
                  <a:pt x="851" y="3466"/>
                  <a:pt x="1607" y="5041"/>
                  <a:pt x="3120" y="5766"/>
                </a:cubicBezTo>
                <a:cubicBezTo>
                  <a:pt x="3309" y="5860"/>
                  <a:pt x="3340" y="6144"/>
                  <a:pt x="3340" y="6365"/>
                </a:cubicBezTo>
                <a:cubicBezTo>
                  <a:pt x="3340" y="6396"/>
                  <a:pt x="3309" y="6491"/>
                  <a:pt x="3340" y="6522"/>
                </a:cubicBezTo>
                <a:cubicBezTo>
                  <a:pt x="3309" y="6680"/>
                  <a:pt x="3214" y="6869"/>
                  <a:pt x="3120" y="6932"/>
                </a:cubicBezTo>
                <a:cubicBezTo>
                  <a:pt x="1607" y="7656"/>
                  <a:pt x="851" y="9232"/>
                  <a:pt x="851" y="10933"/>
                </a:cubicBezTo>
                <a:lnTo>
                  <a:pt x="851" y="11846"/>
                </a:lnTo>
                <a:lnTo>
                  <a:pt x="442" y="11846"/>
                </a:lnTo>
                <a:cubicBezTo>
                  <a:pt x="190" y="11846"/>
                  <a:pt x="1" y="12035"/>
                  <a:pt x="1" y="12287"/>
                </a:cubicBezTo>
                <a:cubicBezTo>
                  <a:pt x="1" y="12508"/>
                  <a:pt x="190" y="12697"/>
                  <a:pt x="442" y="12697"/>
                </a:cubicBezTo>
                <a:lnTo>
                  <a:pt x="8696" y="12697"/>
                </a:lnTo>
                <a:cubicBezTo>
                  <a:pt x="8948" y="12697"/>
                  <a:pt x="9137" y="12508"/>
                  <a:pt x="9137" y="12287"/>
                </a:cubicBezTo>
                <a:cubicBezTo>
                  <a:pt x="9137" y="12035"/>
                  <a:pt x="8948" y="11846"/>
                  <a:pt x="8696" y="11846"/>
                </a:cubicBezTo>
                <a:lnTo>
                  <a:pt x="8255" y="11846"/>
                </a:lnTo>
                <a:lnTo>
                  <a:pt x="8255" y="10933"/>
                </a:lnTo>
                <a:cubicBezTo>
                  <a:pt x="8255" y="9232"/>
                  <a:pt x="7530" y="7656"/>
                  <a:pt x="6018" y="6932"/>
                </a:cubicBezTo>
                <a:cubicBezTo>
                  <a:pt x="5892" y="6837"/>
                  <a:pt x="5829" y="6680"/>
                  <a:pt x="5798" y="6522"/>
                </a:cubicBezTo>
                <a:lnTo>
                  <a:pt x="5798" y="6365"/>
                </a:lnTo>
                <a:cubicBezTo>
                  <a:pt x="5798" y="6144"/>
                  <a:pt x="5861" y="5860"/>
                  <a:pt x="6018" y="5766"/>
                </a:cubicBezTo>
                <a:cubicBezTo>
                  <a:pt x="7530" y="5041"/>
                  <a:pt x="8255" y="3435"/>
                  <a:pt x="8255" y="1765"/>
                </a:cubicBezTo>
                <a:lnTo>
                  <a:pt x="8255" y="851"/>
                </a:lnTo>
                <a:lnTo>
                  <a:pt x="8696" y="851"/>
                </a:lnTo>
                <a:cubicBezTo>
                  <a:pt x="8948" y="851"/>
                  <a:pt x="9137" y="662"/>
                  <a:pt x="9137" y="410"/>
                </a:cubicBezTo>
                <a:cubicBezTo>
                  <a:pt x="9137" y="190"/>
                  <a:pt x="8948" y="1"/>
                  <a:pt x="869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6"/>
        <p:cNvGrpSpPr/>
        <p:nvPr/>
      </p:nvGrpSpPr>
      <p:grpSpPr>
        <a:xfrm>
          <a:off x="0" y="0"/>
          <a:ext cx="0" cy="0"/>
          <a:chOff x="0" y="0"/>
          <a:chExt cx="0" cy="0"/>
        </a:xfrm>
      </p:grpSpPr>
      <p:sp>
        <p:nvSpPr>
          <p:cNvPr id="4057" name="Google Shape;4057;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A</a:t>
            </a:r>
            <a:r>
              <a:rPr lang="en-US" b="1" dirty="0"/>
              <a:t>pplications of </a:t>
            </a:r>
            <a:r>
              <a:rPr lang="en-US" b="1" dirty="0" err="1"/>
              <a:t>Apriori</a:t>
            </a:r>
            <a:r>
              <a:rPr lang="en-US" b="1" dirty="0"/>
              <a:t> Algorithm</a:t>
            </a:r>
          </a:p>
        </p:txBody>
      </p:sp>
      <p:graphicFrame>
        <p:nvGraphicFramePr>
          <p:cNvPr id="4058" name="Google Shape;4058;p50"/>
          <p:cNvGraphicFramePr/>
          <p:nvPr>
            <p:extLst>
              <p:ext uri="{D42A27DB-BD31-4B8C-83A1-F6EECF244321}">
                <p14:modId xmlns:p14="http://schemas.microsoft.com/office/powerpoint/2010/main" val="90767323"/>
              </p:ext>
            </p:extLst>
          </p:nvPr>
        </p:nvGraphicFramePr>
        <p:xfrm>
          <a:off x="952500" y="1276350"/>
          <a:ext cx="7239000" cy="3392498"/>
        </p:xfrm>
        <a:graphic>
          <a:graphicData uri="http://schemas.openxmlformats.org/drawingml/2006/table">
            <a:tbl>
              <a:tblPr>
                <a:noFill/>
                <a:tableStyleId>{04D1BFDB-0EF7-4676-9A24-63FCE1CB65BA}</a:tableStyleId>
              </a:tblPr>
              <a:tblGrid>
                <a:gridCol w="575300">
                  <a:extLst>
                    <a:ext uri="{9D8B030D-6E8A-4147-A177-3AD203B41FA5}">
                      <a16:colId xmlns:a16="http://schemas.microsoft.com/office/drawing/2014/main" val="20000"/>
                    </a:ext>
                  </a:extLst>
                </a:gridCol>
                <a:gridCol w="1643025">
                  <a:extLst>
                    <a:ext uri="{9D8B030D-6E8A-4147-A177-3AD203B41FA5}">
                      <a16:colId xmlns:a16="http://schemas.microsoft.com/office/drawing/2014/main" val="20001"/>
                    </a:ext>
                  </a:extLst>
                </a:gridCol>
                <a:gridCol w="5020675">
                  <a:extLst>
                    <a:ext uri="{9D8B030D-6E8A-4147-A177-3AD203B41FA5}">
                      <a16:colId xmlns:a16="http://schemas.microsoft.com/office/drawing/2014/main" val="20002"/>
                    </a:ext>
                  </a:extLst>
                </a:gridCol>
              </a:tblGrid>
              <a:tr h="381000">
                <a:tc>
                  <a:txBody>
                    <a:bodyPr/>
                    <a:lstStyle/>
                    <a:p>
                      <a:pPr marL="0" lvl="0" indent="0" algn="ctr" rtl="0">
                        <a:lnSpc>
                          <a:spcPct val="115000"/>
                        </a:lnSpc>
                        <a:spcBef>
                          <a:spcPts val="0"/>
                        </a:spcBef>
                        <a:spcAft>
                          <a:spcPts val="0"/>
                        </a:spcAft>
                        <a:buNone/>
                      </a:pPr>
                      <a:endParaRPr>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b="1" dirty="0">
                          <a:solidFill>
                            <a:schemeClr val="dk1"/>
                          </a:solidFill>
                          <a:latin typeface="Montserrat"/>
                          <a:ea typeface="Montserrat"/>
                          <a:cs typeface="Montserrat"/>
                          <a:sym typeface="Montserrat"/>
                        </a:rPr>
                        <a:t>Industries </a:t>
                      </a:r>
                      <a:endParaRPr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 b="1" dirty="0">
                          <a:solidFill>
                            <a:schemeClr val="dk1"/>
                          </a:solidFill>
                          <a:latin typeface="Montserrat"/>
                          <a:ea typeface="Montserrat"/>
                          <a:cs typeface="Montserrat"/>
                          <a:sym typeface="Montserrat"/>
                        </a:rPr>
                        <a:t>Bibliography</a:t>
                      </a:r>
                      <a:endParaRPr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 sz="2000" b="1">
                          <a:solidFill>
                            <a:schemeClr val="dk1"/>
                          </a:solidFill>
                          <a:latin typeface="Montserrat"/>
                          <a:ea typeface="Montserrat"/>
                          <a:cs typeface="Montserrat"/>
                          <a:sym typeface="Montserrat"/>
                        </a:rPr>
                        <a:t>1</a:t>
                      </a:r>
                      <a:endParaRPr sz="2000" b="1">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US" dirty="0">
                          <a:solidFill>
                            <a:schemeClr val="dk1"/>
                          </a:solidFill>
                          <a:latin typeface="Lexend Light"/>
                          <a:ea typeface="Lexend Light"/>
                          <a:cs typeface="Lexend Light"/>
                          <a:sym typeface="Lexend Light"/>
                        </a:rPr>
                        <a:t>Medical</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000"/>
                        </a:spcAft>
                        <a:buNone/>
                      </a:pPr>
                      <a:r>
                        <a:rPr lang="en-US" dirty="0" err="1">
                          <a:solidFill>
                            <a:schemeClr val="dk1"/>
                          </a:solidFill>
                          <a:latin typeface="Lexend Light"/>
                          <a:ea typeface="Lexend Light"/>
                          <a:cs typeface="Lexend Light"/>
                          <a:sym typeface="Lexend Light"/>
                        </a:rPr>
                        <a:t>Giúp</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các</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bệnh</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viện</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quản</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lí</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cơ</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sở</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dữ</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liệu</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về</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bệnh</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nhân</a:t>
                      </a:r>
                      <a:r>
                        <a:rPr lang="en-US" dirty="0">
                          <a:solidFill>
                            <a:schemeClr val="dk1"/>
                          </a:solidFill>
                          <a:latin typeface="Lexend Light"/>
                          <a:ea typeface="Lexend Light"/>
                          <a:cs typeface="Lexend Light"/>
                          <a:sym typeface="Lexend Light"/>
                        </a:rPr>
                        <a:t>.</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None/>
                      </a:pPr>
                      <a:r>
                        <a:rPr lang="en" sz="2000" b="1">
                          <a:solidFill>
                            <a:schemeClr val="dk1"/>
                          </a:solidFill>
                          <a:latin typeface="Montserrat"/>
                          <a:ea typeface="Montserrat"/>
                          <a:cs typeface="Montserrat"/>
                          <a:sym typeface="Montserrat"/>
                        </a:rPr>
                        <a:t>2</a:t>
                      </a:r>
                      <a:endParaRPr sz="2000" b="1">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US" dirty="0">
                          <a:solidFill>
                            <a:schemeClr val="dk1"/>
                          </a:solidFill>
                          <a:latin typeface="Lexend Light"/>
                          <a:ea typeface="Lexend Light"/>
                          <a:cs typeface="Lexend Light"/>
                          <a:sym typeface="Lexend Light"/>
                        </a:rPr>
                        <a:t>Education</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000"/>
                        </a:spcAft>
                        <a:buNone/>
                      </a:pPr>
                      <a:r>
                        <a:rPr lang="en" dirty="0">
                          <a:solidFill>
                            <a:schemeClr val="dk1"/>
                          </a:solidFill>
                          <a:latin typeface="Lexend Light"/>
                          <a:ea typeface="Lexend Light"/>
                          <a:cs typeface="Lexend Light"/>
                          <a:sym typeface="Lexend Light"/>
                        </a:rPr>
                        <a:t>Giúp lưu trữ và quản lí dữ liệu của học sinh, sinh viên,..</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 sz="2000" b="1">
                          <a:solidFill>
                            <a:schemeClr val="dk1"/>
                          </a:solidFill>
                          <a:latin typeface="Montserrat"/>
                          <a:ea typeface="Montserrat"/>
                          <a:cs typeface="Montserrat"/>
                          <a:sym typeface="Montserrat"/>
                        </a:rPr>
                        <a:t>3</a:t>
                      </a:r>
                      <a:endParaRPr sz="2000" b="1">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US" dirty="0">
                          <a:solidFill>
                            <a:schemeClr val="dk1"/>
                          </a:solidFill>
                          <a:latin typeface="Lexend Light"/>
                          <a:ea typeface="Lexend Light"/>
                          <a:cs typeface="Lexend Light"/>
                          <a:sym typeface="Lexend Light"/>
                        </a:rPr>
                        <a:t>Forestry</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000"/>
                        </a:spcAft>
                        <a:buNone/>
                      </a:pPr>
                      <a:r>
                        <a:rPr lang="en" dirty="0">
                          <a:solidFill>
                            <a:schemeClr val="dk1"/>
                          </a:solidFill>
                          <a:latin typeface="Lexend Light"/>
                          <a:ea typeface="Lexend Light"/>
                          <a:cs typeface="Lexend Light"/>
                          <a:sym typeface="Lexend Light"/>
                        </a:rPr>
                        <a:t>Giúp lưu trữ, phân tích và quản lí thông tin của các loài thực vật trong lãnh thổ chỉ định</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15000"/>
                        </a:lnSpc>
                        <a:spcBef>
                          <a:spcPts val="0"/>
                        </a:spcBef>
                        <a:spcAft>
                          <a:spcPts val="0"/>
                        </a:spcAft>
                        <a:buNone/>
                      </a:pPr>
                      <a:r>
                        <a:rPr lang="en" sz="2000" b="1">
                          <a:solidFill>
                            <a:schemeClr val="dk1"/>
                          </a:solidFill>
                          <a:latin typeface="Montserrat"/>
                          <a:ea typeface="Montserrat"/>
                          <a:cs typeface="Montserrat"/>
                          <a:sym typeface="Montserrat"/>
                        </a:rPr>
                        <a:t>4</a:t>
                      </a:r>
                      <a:endParaRPr sz="2000" b="1">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US" dirty="0">
                          <a:solidFill>
                            <a:schemeClr val="dk1"/>
                          </a:solidFill>
                          <a:latin typeface="Lexend Light"/>
                          <a:ea typeface="Lexend Light"/>
                          <a:cs typeface="Lexend Light"/>
                          <a:sym typeface="Lexend Light"/>
                        </a:rPr>
                        <a:t>New Tech Firms</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000"/>
                        </a:spcAft>
                        <a:buNone/>
                      </a:pPr>
                      <a:r>
                        <a:rPr lang="en" dirty="0">
                          <a:solidFill>
                            <a:schemeClr val="dk1"/>
                          </a:solidFill>
                          <a:latin typeface="Lexend Light"/>
                          <a:ea typeface="Lexend Light"/>
                          <a:cs typeface="Lexend Light"/>
                          <a:sym typeface="Lexend Light"/>
                        </a:rPr>
                        <a:t>Duy trì các record của các sản phẩm được mua bởi mọi khách hàng, thông qua đó tạo các hệ thông gợi ý.</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lnSpc>
                          <a:spcPct val="115000"/>
                        </a:lnSpc>
                        <a:spcBef>
                          <a:spcPts val="0"/>
                        </a:spcBef>
                        <a:spcAft>
                          <a:spcPts val="0"/>
                        </a:spcAft>
                        <a:buNone/>
                      </a:pPr>
                      <a:r>
                        <a:rPr lang="en" sz="2000" b="1">
                          <a:solidFill>
                            <a:schemeClr val="dk1"/>
                          </a:solidFill>
                          <a:latin typeface="Montserrat"/>
                          <a:ea typeface="Montserrat"/>
                          <a:cs typeface="Montserrat"/>
                          <a:sym typeface="Montserrat"/>
                        </a:rPr>
                        <a:t>5</a:t>
                      </a:r>
                      <a:endParaRPr sz="2000" b="1">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US" dirty="0">
                          <a:solidFill>
                            <a:schemeClr val="dk1"/>
                          </a:solidFill>
                          <a:latin typeface="Lexend Light"/>
                          <a:ea typeface="Lexend Light"/>
                          <a:cs typeface="Lexend Light"/>
                          <a:sym typeface="Lexend Light"/>
                        </a:rPr>
                        <a:t>Mobile Commerce</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000"/>
                        </a:spcAft>
                        <a:buNone/>
                      </a:pPr>
                      <a:r>
                        <a:rPr lang="en" dirty="0">
                          <a:solidFill>
                            <a:schemeClr val="dk1"/>
                          </a:solidFill>
                          <a:latin typeface="Lexend Light"/>
                          <a:ea typeface="Lexend Light"/>
                          <a:cs typeface="Lexend Light"/>
                          <a:sym typeface="Lexend Light"/>
                        </a:rPr>
                        <a:t>Giúp tạo ra một trải nghiệm mua hàng được cá nhân hóa của khách hàng.</a:t>
                      </a:r>
                      <a:endParaRPr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3"/>
        <p:cNvGrpSpPr/>
        <p:nvPr/>
      </p:nvGrpSpPr>
      <p:grpSpPr>
        <a:xfrm>
          <a:off x="0" y="0"/>
          <a:ext cx="0" cy="0"/>
          <a:chOff x="0" y="0"/>
          <a:chExt cx="0" cy="0"/>
        </a:xfrm>
      </p:grpSpPr>
      <p:sp>
        <p:nvSpPr>
          <p:cNvPr id="3834" name="Google Shape;3834;p43"/>
          <p:cNvSpPr txBox="1">
            <a:spLocks noGrp="1"/>
          </p:cNvSpPr>
          <p:nvPr>
            <p:ph type="title"/>
          </p:nvPr>
        </p:nvSpPr>
        <p:spPr>
          <a:xfrm>
            <a:off x="1031050" y="2042700"/>
            <a:ext cx="4839300" cy="15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Thuật toán khác</a:t>
            </a:r>
            <a:br>
              <a:rPr lang="en" dirty="0"/>
            </a:br>
            <a:r>
              <a:rPr lang="en" dirty="0"/>
              <a:t>- ECLAT</a:t>
            </a:r>
            <a:endParaRPr dirty="0"/>
          </a:p>
        </p:txBody>
      </p:sp>
      <p:sp>
        <p:nvSpPr>
          <p:cNvPr id="3835" name="Google Shape;3835;p43"/>
          <p:cNvSpPr txBox="1">
            <a:spLocks noGrp="1"/>
          </p:cNvSpPr>
          <p:nvPr>
            <p:ph type="title" idx="2"/>
          </p:nvPr>
        </p:nvSpPr>
        <p:spPr>
          <a:xfrm>
            <a:off x="1031050" y="1004525"/>
            <a:ext cx="1268400" cy="9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836" name="Google Shape;3836;p43"/>
          <p:cNvSpPr txBox="1">
            <a:spLocks noGrp="1"/>
          </p:cNvSpPr>
          <p:nvPr>
            <p:ph type="subTitle" idx="1"/>
          </p:nvPr>
        </p:nvSpPr>
        <p:spPr>
          <a:xfrm>
            <a:off x="1031050" y="3649675"/>
            <a:ext cx="48393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3837" name="Google Shape;3837;p43"/>
          <p:cNvGrpSpPr/>
          <p:nvPr/>
        </p:nvGrpSpPr>
        <p:grpSpPr>
          <a:xfrm rot="10800000">
            <a:off x="2389285" y="1309690"/>
            <a:ext cx="242605" cy="382380"/>
            <a:chOff x="4749525" y="2413575"/>
            <a:chExt cx="311271" cy="490672"/>
          </a:xfrm>
        </p:grpSpPr>
        <p:sp>
          <p:nvSpPr>
            <p:cNvPr id="3838" name="Google Shape;3838;p43"/>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3"/>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3"/>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1" name="Google Shape;3841;p43"/>
          <p:cNvGrpSpPr/>
          <p:nvPr/>
        </p:nvGrpSpPr>
        <p:grpSpPr>
          <a:xfrm rot="10800000" flipH="1">
            <a:off x="7624081" y="1263721"/>
            <a:ext cx="526072" cy="474306"/>
            <a:chOff x="593975" y="1926100"/>
            <a:chExt cx="917300" cy="826750"/>
          </a:xfrm>
        </p:grpSpPr>
        <p:sp>
          <p:nvSpPr>
            <p:cNvPr id="3842" name="Google Shape;3842;p43"/>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3"/>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3"/>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3"/>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3"/>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3"/>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3"/>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3"/>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3"/>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3"/>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3"/>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3"/>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3"/>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3"/>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3"/>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3"/>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3"/>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3"/>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3"/>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3"/>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3"/>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3"/>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3"/>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3"/>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3"/>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3"/>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3"/>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3"/>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3"/>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3"/>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3"/>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3"/>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3"/>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3"/>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3"/>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3"/>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0794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3883" name="Google Shape;388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 sánh với Apriori</a:t>
            </a:r>
            <a:endParaRPr dirty="0"/>
          </a:p>
        </p:txBody>
      </p:sp>
      <p:sp>
        <p:nvSpPr>
          <p:cNvPr id="3884" name="Google Shape;3884;p44"/>
          <p:cNvSpPr txBox="1">
            <a:spLocks noGrp="1"/>
          </p:cNvSpPr>
          <p:nvPr>
            <p:ph type="subTitle" idx="1"/>
          </p:nvPr>
        </p:nvSpPr>
        <p:spPr>
          <a:xfrm>
            <a:off x="1790530" y="2148641"/>
            <a:ext cx="2109216"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Nhanh</a:t>
            </a:r>
            <a:r>
              <a:rPr lang="en-US" dirty="0"/>
              <a:t> </a:t>
            </a:r>
            <a:r>
              <a:rPr lang="en-US" dirty="0" err="1"/>
              <a:t>hơn</a:t>
            </a:r>
            <a:r>
              <a:rPr lang="en-US" dirty="0"/>
              <a:t> </a:t>
            </a:r>
            <a:r>
              <a:rPr lang="en-US" dirty="0" err="1"/>
              <a:t>Apriori</a:t>
            </a:r>
            <a:endParaRPr lang="en-US" dirty="0"/>
          </a:p>
        </p:txBody>
      </p:sp>
      <p:sp>
        <p:nvSpPr>
          <p:cNvPr id="3885" name="Google Shape;3885;p44"/>
          <p:cNvSpPr txBox="1">
            <a:spLocks noGrp="1"/>
          </p:cNvSpPr>
          <p:nvPr>
            <p:ph type="subTitle" idx="2"/>
          </p:nvPr>
        </p:nvSpPr>
        <p:spPr>
          <a:xfrm>
            <a:off x="4934172" y="2180001"/>
            <a:ext cx="23055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Làm</a:t>
            </a:r>
            <a:r>
              <a:rPr lang="en-US" dirty="0"/>
              <a:t> </a:t>
            </a:r>
            <a:r>
              <a:rPr lang="en-US" dirty="0" err="1"/>
              <a:t>việc</a:t>
            </a:r>
            <a:r>
              <a:rPr lang="en-US" dirty="0"/>
              <a:t> </a:t>
            </a:r>
            <a:r>
              <a:rPr lang="en-US" dirty="0" err="1"/>
              <a:t>trên</a:t>
            </a:r>
            <a:r>
              <a:rPr lang="en-US" dirty="0"/>
              <a:t> </a:t>
            </a:r>
            <a:r>
              <a:rPr lang="en-US" dirty="0" err="1"/>
              <a:t>các</a:t>
            </a:r>
            <a:r>
              <a:rPr lang="en-US" dirty="0"/>
              <a:t> dataset </a:t>
            </a:r>
            <a:r>
              <a:rPr lang="en-US" dirty="0" err="1"/>
              <a:t>nhỏ</a:t>
            </a:r>
            <a:r>
              <a:rPr lang="en-US" dirty="0"/>
              <a:t> </a:t>
            </a:r>
            <a:r>
              <a:rPr lang="en-US" dirty="0" err="1"/>
              <a:t>hơn</a:t>
            </a:r>
            <a:r>
              <a:rPr lang="en-US" dirty="0"/>
              <a:t> </a:t>
            </a:r>
          </a:p>
        </p:txBody>
      </p:sp>
      <p:sp>
        <p:nvSpPr>
          <p:cNvPr id="3886" name="Google Shape;3886;p44"/>
          <p:cNvSpPr txBox="1">
            <a:spLocks noGrp="1"/>
          </p:cNvSpPr>
          <p:nvPr>
            <p:ph type="subTitle" idx="4"/>
          </p:nvPr>
        </p:nvSpPr>
        <p:spPr>
          <a:xfrm>
            <a:off x="4934172" y="4039215"/>
            <a:ext cx="23055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Chỉ</a:t>
            </a:r>
            <a:r>
              <a:rPr lang="en-US" dirty="0"/>
              <a:t> scan dataset </a:t>
            </a:r>
            <a:r>
              <a:rPr lang="en-US" dirty="0" err="1"/>
              <a:t>đang</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bởi</a:t>
            </a:r>
            <a:r>
              <a:rPr lang="en-US" dirty="0"/>
              <a:t> </a:t>
            </a:r>
            <a:r>
              <a:rPr lang="en-US" dirty="0" err="1"/>
              <a:t>chính</a:t>
            </a:r>
            <a:r>
              <a:rPr lang="en-US" dirty="0"/>
              <a:t> </a:t>
            </a:r>
            <a:r>
              <a:rPr lang="en-US" dirty="0" err="1"/>
              <a:t>nó</a:t>
            </a:r>
            <a:r>
              <a:rPr lang="en-US" dirty="0"/>
              <a:t>.</a:t>
            </a:r>
          </a:p>
        </p:txBody>
      </p:sp>
      <p:sp>
        <p:nvSpPr>
          <p:cNvPr id="3887" name="Google Shape;3887;p44"/>
          <p:cNvSpPr txBox="1">
            <a:spLocks noGrp="1"/>
          </p:cNvSpPr>
          <p:nvPr>
            <p:ph type="subTitle" idx="5"/>
          </p:nvPr>
        </p:nvSpPr>
        <p:spPr>
          <a:xfrm>
            <a:off x="1511808" y="4038193"/>
            <a:ext cx="2486089"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Do </a:t>
            </a:r>
            <a:r>
              <a:rPr lang="en-US" dirty="0" err="1"/>
              <a:t>sử</a:t>
            </a:r>
            <a:r>
              <a:rPr lang="en-US" dirty="0"/>
              <a:t> </a:t>
            </a:r>
            <a:r>
              <a:rPr lang="en-US" dirty="0" err="1"/>
              <a:t>dụng</a:t>
            </a:r>
            <a:r>
              <a:rPr lang="en-US" dirty="0"/>
              <a:t> DFS, ECLAT </a:t>
            </a:r>
            <a:r>
              <a:rPr lang="en-US" dirty="0" err="1"/>
              <a:t>yêu</a:t>
            </a:r>
            <a:r>
              <a:rPr lang="en-US" dirty="0"/>
              <a:t> </a:t>
            </a:r>
            <a:r>
              <a:rPr lang="en-US" dirty="0" err="1"/>
              <a:t>cầu</a:t>
            </a:r>
            <a:r>
              <a:rPr lang="en-US" dirty="0"/>
              <a:t> </a:t>
            </a:r>
            <a:r>
              <a:rPr lang="en-US" dirty="0" err="1"/>
              <a:t>bộ</a:t>
            </a:r>
            <a:r>
              <a:rPr lang="en-US" dirty="0"/>
              <a:t> </a:t>
            </a:r>
            <a:r>
              <a:rPr lang="en-US" dirty="0" err="1"/>
              <a:t>nhớ</a:t>
            </a:r>
            <a:r>
              <a:rPr lang="en-US" dirty="0"/>
              <a:t> </a:t>
            </a:r>
            <a:r>
              <a:rPr lang="en-US" dirty="0" err="1"/>
              <a:t>thấp</a:t>
            </a:r>
            <a:r>
              <a:rPr lang="en-US" dirty="0"/>
              <a:t> </a:t>
            </a:r>
            <a:r>
              <a:rPr lang="en-US" dirty="0" err="1"/>
              <a:t>hơn</a:t>
            </a:r>
            <a:r>
              <a:rPr lang="en-US" dirty="0"/>
              <a:t>. </a:t>
            </a:r>
          </a:p>
        </p:txBody>
      </p:sp>
      <p:sp>
        <p:nvSpPr>
          <p:cNvPr id="3889" name="Google Shape;3889;p44"/>
          <p:cNvSpPr txBox="1">
            <a:spLocks noGrp="1"/>
          </p:cNvSpPr>
          <p:nvPr>
            <p:ph type="subTitle" idx="7"/>
          </p:nvPr>
        </p:nvSpPr>
        <p:spPr>
          <a:xfrm>
            <a:off x="1692397" y="1815276"/>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Speed</a:t>
            </a:r>
            <a:endParaRPr dirty="0"/>
          </a:p>
        </p:txBody>
      </p:sp>
      <p:sp>
        <p:nvSpPr>
          <p:cNvPr id="3890" name="Google Shape;3890;p44"/>
          <p:cNvSpPr txBox="1">
            <a:spLocks noGrp="1"/>
          </p:cNvSpPr>
          <p:nvPr>
            <p:ph type="subTitle" idx="8"/>
          </p:nvPr>
        </p:nvSpPr>
        <p:spPr>
          <a:xfrm>
            <a:off x="4934172" y="1846850"/>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DB Size</a:t>
            </a:r>
            <a:endParaRPr dirty="0"/>
          </a:p>
        </p:txBody>
      </p:sp>
      <p:sp>
        <p:nvSpPr>
          <p:cNvPr id="3891" name="Google Shape;3891;p44"/>
          <p:cNvSpPr txBox="1">
            <a:spLocks noGrp="1"/>
          </p:cNvSpPr>
          <p:nvPr>
            <p:ph type="subTitle" idx="9"/>
          </p:nvPr>
        </p:nvSpPr>
        <p:spPr>
          <a:xfrm>
            <a:off x="1692397" y="3705042"/>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Memory</a:t>
            </a:r>
            <a:endParaRPr sz="1800" dirty="0"/>
          </a:p>
        </p:txBody>
      </p:sp>
      <p:sp>
        <p:nvSpPr>
          <p:cNvPr id="3893" name="Google Shape;3893;p44"/>
          <p:cNvSpPr txBox="1">
            <a:spLocks noGrp="1"/>
          </p:cNvSpPr>
          <p:nvPr>
            <p:ph type="subTitle" idx="14"/>
          </p:nvPr>
        </p:nvSpPr>
        <p:spPr>
          <a:xfrm>
            <a:off x="4934176" y="3706066"/>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Scanning</a:t>
            </a:r>
            <a:endParaRPr dirty="0"/>
          </a:p>
        </p:txBody>
      </p:sp>
      <p:sp>
        <p:nvSpPr>
          <p:cNvPr id="3895" name="Google Shape;3895;p44"/>
          <p:cNvSpPr/>
          <p:nvPr/>
        </p:nvSpPr>
        <p:spPr>
          <a:xfrm>
            <a:off x="2558097" y="1120777"/>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44"/>
          <p:cNvSpPr/>
          <p:nvPr/>
        </p:nvSpPr>
        <p:spPr>
          <a:xfrm>
            <a:off x="5799876" y="115235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4"/>
          <p:cNvSpPr/>
          <p:nvPr/>
        </p:nvSpPr>
        <p:spPr>
          <a:xfrm>
            <a:off x="2558098" y="3010543"/>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44"/>
          <p:cNvSpPr/>
          <p:nvPr/>
        </p:nvSpPr>
        <p:spPr>
          <a:xfrm>
            <a:off x="5799876" y="3011563"/>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3520;p70">
            <a:extLst>
              <a:ext uri="{FF2B5EF4-FFF2-40B4-BE49-F238E27FC236}">
                <a16:creationId xmlns:a16="http://schemas.microsoft.com/office/drawing/2014/main" id="{F67966DB-292F-61CA-496A-0014A4E0DD82}"/>
              </a:ext>
            </a:extLst>
          </p:cNvPr>
          <p:cNvGrpSpPr/>
          <p:nvPr/>
        </p:nvGrpSpPr>
        <p:grpSpPr>
          <a:xfrm>
            <a:off x="2660644" y="1254187"/>
            <a:ext cx="368987" cy="363666"/>
            <a:chOff x="-64774725" y="1916550"/>
            <a:chExt cx="319000" cy="314400"/>
          </a:xfrm>
          <a:solidFill>
            <a:schemeClr val="tx1"/>
          </a:solidFill>
        </p:grpSpPr>
        <p:sp>
          <p:nvSpPr>
            <p:cNvPr id="4" name="Google Shape;13521;p70">
              <a:extLst>
                <a:ext uri="{FF2B5EF4-FFF2-40B4-BE49-F238E27FC236}">
                  <a16:creationId xmlns:a16="http://schemas.microsoft.com/office/drawing/2014/main" id="{0ECDECB7-5F2D-B709-38FB-78365BC9D5F3}"/>
                </a:ext>
              </a:extLst>
            </p:cNvPr>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522;p70">
              <a:extLst>
                <a:ext uri="{FF2B5EF4-FFF2-40B4-BE49-F238E27FC236}">
                  <a16:creationId xmlns:a16="http://schemas.microsoft.com/office/drawing/2014/main" id="{2E1F213E-F1F5-08EE-D819-8D1316F06E17}"/>
                </a:ext>
              </a:extLst>
            </p:cNvPr>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Graphic 16" descr="Database outline">
            <a:extLst>
              <a:ext uri="{FF2B5EF4-FFF2-40B4-BE49-F238E27FC236}">
                <a16:creationId xmlns:a16="http://schemas.microsoft.com/office/drawing/2014/main" id="{98ADE834-48F9-45AD-EDBB-9A2241277F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2089" y="1211730"/>
            <a:ext cx="493402" cy="493402"/>
          </a:xfrm>
          <a:prstGeom prst="rect">
            <a:avLst/>
          </a:prstGeom>
        </p:spPr>
      </p:pic>
      <p:sp>
        <p:nvSpPr>
          <p:cNvPr id="24" name="Google Shape;13696;p70">
            <a:extLst>
              <a:ext uri="{FF2B5EF4-FFF2-40B4-BE49-F238E27FC236}">
                <a16:creationId xmlns:a16="http://schemas.microsoft.com/office/drawing/2014/main" id="{FD2F15BC-193D-A47A-1B58-5CEA3D6017B5}"/>
              </a:ext>
            </a:extLst>
          </p:cNvPr>
          <p:cNvSpPr/>
          <p:nvPr/>
        </p:nvSpPr>
        <p:spPr>
          <a:xfrm>
            <a:off x="5923147" y="3144963"/>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4406;p72">
            <a:extLst>
              <a:ext uri="{FF2B5EF4-FFF2-40B4-BE49-F238E27FC236}">
                <a16:creationId xmlns:a16="http://schemas.microsoft.com/office/drawing/2014/main" id="{48E3E859-4D79-D117-99E7-A0B250B81311}"/>
              </a:ext>
            </a:extLst>
          </p:cNvPr>
          <p:cNvGrpSpPr/>
          <p:nvPr/>
        </p:nvGrpSpPr>
        <p:grpSpPr>
          <a:xfrm>
            <a:off x="2692425" y="3144963"/>
            <a:ext cx="359154" cy="360109"/>
            <a:chOff x="-44528075" y="1982825"/>
            <a:chExt cx="300900" cy="301700"/>
          </a:xfrm>
          <a:solidFill>
            <a:schemeClr val="tx1"/>
          </a:solidFill>
        </p:grpSpPr>
        <p:sp>
          <p:nvSpPr>
            <p:cNvPr id="27" name="Google Shape;14407;p72">
              <a:extLst>
                <a:ext uri="{FF2B5EF4-FFF2-40B4-BE49-F238E27FC236}">
                  <a16:creationId xmlns:a16="http://schemas.microsoft.com/office/drawing/2014/main" id="{BC3829B5-C1C3-8A36-065E-F4C38AF1CC7C}"/>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08;p72">
              <a:extLst>
                <a:ext uri="{FF2B5EF4-FFF2-40B4-BE49-F238E27FC236}">
                  <a16:creationId xmlns:a16="http://schemas.microsoft.com/office/drawing/2014/main" id="{703FE8AA-BFCA-A872-405D-569A88C9F500}"/>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409;p72">
              <a:extLst>
                <a:ext uri="{FF2B5EF4-FFF2-40B4-BE49-F238E27FC236}">
                  <a16:creationId xmlns:a16="http://schemas.microsoft.com/office/drawing/2014/main" id="{992E8A3D-63D0-05DB-4293-1B377A181ED2}"/>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410;p72">
              <a:extLst>
                <a:ext uri="{FF2B5EF4-FFF2-40B4-BE49-F238E27FC236}">
                  <a16:creationId xmlns:a16="http://schemas.microsoft.com/office/drawing/2014/main" id="{D295F0FA-86E9-5419-5275-E6B7815F962D}"/>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411;p72">
              <a:extLst>
                <a:ext uri="{FF2B5EF4-FFF2-40B4-BE49-F238E27FC236}">
                  <a16:creationId xmlns:a16="http://schemas.microsoft.com/office/drawing/2014/main" id="{9C36C825-22DE-4411-C139-9EB7CFC8D538}"/>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412;p72">
              <a:extLst>
                <a:ext uri="{FF2B5EF4-FFF2-40B4-BE49-F238E27FC236}">
                  <a16:creationId xmlns:a16="http://schemas.microsoft.com/office/drawing/2014/main" id="{54F17628-23FD-F537-B5C6-A536F30D7726}"/>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413;p72">
              <a:extLst>
                <a:ext uri="{FF2B5EF4-FFF2-40B4-BE49-F238E27FC236}">
                  <a16:creationId xmlns:a16="http://schemas.microsoft.com/office/drawing/2014/main" id="{000B2624-C43C-E747-E906-9EAF53E63125}"/>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37248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3"/>
        <p:cNvGrpSpPr/>
        <p:nvPr/>
      </p:nvGrpSpPr>
      <p:grpSpPr>
        <a:xfrm>
          <a:off x="0" y="0"/>
          <a:ext cx="0" cy="0"/>
          <a:chOff x="0" y="0"/>
          <a:chExt cx="0" cy="0"/>
        </a:xfrm>
      </p:grpSpPr>
      <p:sp>
        <p:nvSpPr>
          <p:cNvPr id="3954" name="Google Shape;3954;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sp>
        <p:nvSpPr>
          <p:cNvPr id="3961" name="Google Shape;3961;p46"/>
          <p:cNvSpPr txBox="1"/>
          <p:nvPr/>
        </p:nvSpPr>
        <p:spPr>
          <a:xfrm>
            <a:off x="288608" y="3741200"/>
            <a:ext cx="2518657" cy="86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err="1">
                <a:solidFill>
                  <a:schemeClr val="dk1"/>
                </a:solidFill>
                <a:latin typeface="Lexend Light"/>
                <a:ea typeface="Lexend Light"/>
                <a:cs typeface="Lexend Light"/>
                <a:sym typeface="Lexend Light"/>
              </a:rPr>
              <a:t>Tìm</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danh</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sách</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giao</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dịch</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TidList</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cho</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từng</a:t>
            </a:r>
            <a:r>
              <a:rPr lang="en-US" dirty="0">
                <a:solidFill>
                  <a:schemeClr val="dk1"/>
                </a:solidFill>
                <a:latin typeface="Lexend Light"/>
                <a:ea typeface="Lexend Light"/>
                <a:cs typeface="Lexend Light"/>
                <a:sym typeface="Lexend Light"/>
              </a:rPr>
              <a:t> item </a:t>
            </a:r>
            <a:r>
              <a:rPr lang="en-US" dirty="0" err="1">
                <a:solidFill>
                  <a:schemeClr val="dk1"/>
                </a:solidFill>
                <a:latin typeface="Lexend Light"/>
                <a:ea typeface="Lexend Light"/>
                <a:cs typeface="Lexend Light"/>
                <a:sym typeface="Lexend Light"/>
              </a:rPr>
              <a:t>trong</a:t>
            </a:r>
            <a:r>
              <a:rPr lang="en-US" dirty="0">
                <a:solidFill>
                  <a:schemeClr val="dk1"/>
                </a:solidFill>
                <a:latin typeface="Lexend Light"/>
                <a:ea typeface="Lexend Light"/>
                <a:cs typeface="Lexend Light"/>
                <a:sym typeface="Lexend Light"/>
              </a:rPr>
              <a:t> database</a:t>
            </a:r>
            <a:r>
              <a:rPr lang="vi-VN" dirty="0"/>
              <a:t> </a:t>
            </a:r>
            <a:endParaRPr lang="en-US" dirty="0">
              <a:solidFill>
                <a:schemeClr val="dk1"/>
              </a:solidFill>
              <a:latin typeface="Lexend Light"/>
              <a:ea typeface="Lexend Light"/>
              <a:cs typeface="Lexend Light"/>
              <a:sym typeface="Lexend Light"/>
            </a:endParaRPr>
          </a:p>
        </p:txBody>
      </p:sp>
      <p:sp>
        <p:nvSpPr>
          <p:cNvPr id="3962" name="Google Shape;3962;p46"/>
          <p:cNvSpPr txBox="1"/>
          <p:nvPr/>
        </p:nvSpPr>
        <p:spPr>
          <a:xfrm>
            <a:off x="934834" y="3377250"/>
            <a:ext cx="1026198"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1</a:t>
            </a:r>
            <a:endParaRPr sz="1600" b="1" dirty="0">
              <a:solidFill>
                <a:schemeClr val="dk1"/>
              </a:solidFill>
              <a:latin typeface="Montserrat"/>
              <a:ea typeface="Montserrat"/>
              <a:cs typeface="Montserrat"/>
              <a:sym typeface="Montserrat"/>
            </a:endParaRPr>
          </a:p>
        </p:txBody>
      </p:sp>
      <p:sp>
        <p:nvSpPr>
          <p:cNvPr id="3963" name="Google Shape;3963;p46"/>
          <p:cNvSpPr txBox="1"/>
          <p:nvPr/>
        </p:nvSpPr>
        <p:spPr>
          <a:xfrm>
            <a:off x="2504232" y="1605613"/>
            <a:ext cx="1689969" cy="926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err="1">
                <a:solidFill>
                  <a:schemeClr val="dk1"/>
                </a:solidFill>
                <a:latin typeface="Lexend Light"/>
                <a:ea typeface="Lexend Light"/>
                <a:cs typeface="Lexend Light"/>
                <a:sym typeface="Lexend Light"/>
              </a:rPr>
              <a:t>Lọc</a:t>
            </a:r>
            <a:r>
              <a:rPr lang="en-US" dirty="0">
                <a:solidFill>
                  <a:schemeClr val="dk1"/>
                </a:solidFill>
                <a:latin typeface="Lexend Light"/>
                <a:ea typeface="Lexend Light"/>
                <a:cs typeface="Lexend Light"/>
                <a:sym typeface="Lexend Light"/>
              </a:rPr>
              <a:t> list ở Step 1 </a:t>
            </a:r>
            <a:r>
              <a:rPr lang="en-US" dirty="0" err="1">
                <a:solidFill>
                  <a:schemeClr val="dk1"/>
                </a:solidFill>
                <a:latin typeface="Lexend Light"/>
                <a:ea typeface="Lexend Light"/>
                <a:cs typeface="Lexend Light"/>
                <a:sym typeface="Lexend Light"/>
              </a:rPr>
              <a:t>với</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min_support</a:t>
            </a:r>
            <a:endParaRPr lang="en-US" dirty="0">
              <a:solidFill>
                <a:schemeClr val="dk1"/>
              </a:solidFill>
              <a:latin typeface="Lexend Light"/>
              <a:ea typeface="Lexend Light"/>
              <a:cs typeface="Lexend Light"/>
              <a:sym typeface="Lexend Light"/>
            </a:endParaRPr>
          </a:p>
        </p:txBody>
      </p:sp>
      <p:sp>
        <p:nvSpPr>
          <p:cNvPr id="3960" name="Google Shape;3960;p46"/>
          <p:cNvSpPr txBox="1"/>
          <p:nvPr/>
        </p:nvSpPr>
        <p:spPr>
          <a:xfrm>
            <a:off x="2807265" y="2467341"/>
            <a:ext cx="1014534" cy="447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2</a:t>
            </a:r>
            <a:endParaRPr sz="1600" b="1" dirty="0">
              <a:solidFill>
                <a:schemeClr val="dk1"/>
              </a:solidFill>
              <a:latin typeface="Montserrat"/>
              <a:ea typeface="Montserrat"/>
              <a:cs typeface="Montserrat"/>
              <a:sym typeface="Montserrat"/>
            </a:endParaRPr>
          </a:p>
        </p:txBody>
      </p:sp>
      <p:sp>
        <p:nvSpPr>
          <p:cNvPr id="3964" name="Google Shape;3964;p46"/>
          <p:cNvSpPr txBox="1"/>
          <p:nvPr/>
        </p:nvSpPr>
        <p:spPr>
          <a:xfrm>
            <a:off x="4460617" y="3824850"/>
            <a:ext cx="1981949" cy="86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Lexend Light"/>
                <a:ea typeface="Lexend Light"/>
                <a:cs typeface="Lexend Light"/>
                <a:sym typeface="Lexend Light"/>
              </a:rPr>
              <a:t>Loop </a:t>
            </a:r>
            <a:r>
              <a:rPr lang="en-US" dirty="0" err="1">
                <a:solidFill>
                  <a:schemeClr val="dk1"/>
                </a:solidFill>
                <a:latin typeface="Lexend Light"/>
                <a:ea typeface="Lexend Light"/>
                <a:cs typeface="Lexend Light"/>
                <a:sym typeface="Lexend Light"/>
              </a:rPr>
              <a:t>tạo</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các</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tập</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với</a:t>
            </a:r>
            <a:r>
              <a:rPr lang="en-US" dirty="0">
                <a:solidFill>
                  <a:schemeClr val="dk1"/>
                </a:solidFill>
                <a:latin typeface="Lexend Light"/>
                <a:ea typeface="Lexend Light"/>
                <a:cs typeface="Lexend Light"/>
                <a:sym typeface="Lexend Light"/>
              </a:rPr>
              <a:t>  k items là </a:t>
            </a:r>
            <a:r>
              <a:rPr lang="en-US" dirty="0" err="1">
                <a:solidFill>
                  <a:schemeClr val="dk1"/>
                </a:solidFill>
                <a:latin typeface="Lexend Light"/>
                <a:ea typeface="Lexend Light"/>
                <a:cs typeface="Lexend Light"/>
                <a:sym typeface="Lexend Light"/>
              </a:rPr>
              <a:t>lọc</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với</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min_support</a:t>
            </a:r>
            <a:endParaRPr lang="en-US" dirty="0">
              <a:solidFill>
                <a:schemeClr val="dk1"/>
              </a:solidFill>
              <a:latin typeface="Lexend Light"/>
              <a:ea typeface="Lexend Light"/>
              <a:cs typeface="Lexend Light"/>
              <a:sym typeface="Lexend Light"/>
            </a:endParaRPr>
          </a:p>
        </p:txBody>
      </p:sp>
      <p:sp>
        <p:nvSpPr>
          <p:cNvPr id="3965" name="Google Shape;3965;p46"/>
          <p:cNvSpPr txBox="1"/>
          <p:nvPr/>
        </p:nvSpPr>
        <p:spPr>
          <a:xfrm>
            <a:off x="5001665" y="3422060"/>
            <a:ext cx="899851"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3</a:t>
            </a:r>
            <a:endParaRPr sz="1600" b="1" dirty="0">
              <a:solidFill>
                <a:schemeClr val="dk1"/>
              </a:solidFill>
              <a:latin typeface="Montserrat"/>
              <a:ea typeface="Montserrat"/>
              <a:cs typeface="Montserrat"/>
              <a:sym typeface="Montserrat"/>
            </a:endParaRPr>
          </a:p>
        </p:txBody>
      </p:sp>
      <p:cxnSp>
        <p:nvCxnSpPr>
          <p:cNvPr id="3966" name="Google Shape;3966;p46"/>
          <p:cNvCxnSpPr/>
          <p:nvPr/>
        </p:nvCxnSpPr>
        <p:spPr>
          <a:xfrm>
            <a:off x="713225" y="3136288"/>
            <a:ext cx="7710900" cy="0"/>
          </a:xfrm>
          <a:prstGeom prst="straightConnector1">
            <a:avLst/>
          </a:prstGeom>
          <a:noFill/>
          <a:ln w="9525" cap="flat" cmpd="sng">
            <a:solidFill>
              <a:schemeClr val="dk1"/>
            </a:solidFill>
            <a:prstDash val="solid"/>
            <a:round/>
            <a:headEnd type="none" w="med" len="med"/>
            <a:tailEnd type="none" w="med" len="med"/>
          </a:ln>
        </p:spPr>
      </p:cxnSp>
      <p:sp>
        <p:nvSpPr>
          <p:cNvPr id="3967" name="Google Shape;3967;p46"/>
          <p:cNvSpPr/>
          <p:nvPr/>
        </p:nvSpPr>
        <p:spPr>
          <a:xfrm>
            <a:off x="3223804" y="3042238"/>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6"/>
          <p:cNvSpPr/>
          <p:nvPr/>
        </p:nvSpPr>
        <p:spPr>
          <a:xfrm>
            <a:off x="5351231" y="3042238"/>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6"/>
          <p:cNvSpPr/>
          <p:nvPr/>
        </p:nvSpPr>
        <p:spPr>
          <a:xfrm>
            <a:off x="1344007" y="3042238"/>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0" name="Google Shape;3970;p46"/>
          <p:cNvCxnSpPr>
            <a:cxnSpLocks/>
            <a:stCxn id="3969" idx="4"/>
          </p:cNvCxnSpPr>
          <p:nvPr/>
        </p:nvCxnSpPr>
        <p:spPr>
          <a:xfrm>
            <a:off x="1438057" y="3230338"/>
            <a:ext cx="0" cy="147000"/>
          </a:xfrm>
          <a:prstGeom prst="straightConnector1">
            <a:avLst/>
          </a:prstGeom>
          <a:noFill/>
          <a:ln w="9525" cap="flat" cmpd="sng">
            <a:solidFill>
              <a:schemeClr val="dk1"/>
            </a:solidFill>
            <a:prstDash val="solid"/>
            <a:round/>
            <a:headEnd type="none" w="med" len="med"/>
            <a:tailEnd type="none" w="med" len="med"/>
          </a:ln>
        </p:spPr>
      </p:cxnSp>
      <p:cxnSp>
        <p:nvCxnSpPr>
          <p:cNvPr id="3971" name="Google Shape;3971;p46"/>
          <p:cNvCxnSpPr>
            <a:cxnSpLocks/>
            <a:endCxn id="3967" idx="0"/>
          </p:cNvCxnSpPr>
          <p:nvPr/>
        </p:nvCxnSpPr>
        <p:spPr>
          <a:xfrm>
            <a:off x="3317854" y="2895375"/>
            <a:ext cx="0" cy="147000"/>
          </a:xfrm>
          <a:prstGeom prst="straightConnector1">
            <a:avLst/>
          </a:prstGeom>
          <a:noFill/>
          <a:ln w="9525" cap="flat" cmpd="sng">
            <a:solidFill>
              <a:schemeClr val="dk1"/>
            </a:solidFill>
            <a:prstDash val="solid"/>
            <a:round/>
            <a:headEnd type="none" w="med" len="med"/>
            <a:tailEnd type="none" w="med" len="med"/>
          </a:ln>
        </p:spPr>
      </p:cxnSp>
      <p:cxnSp>
        <p:nvCxnSpPr>
          <p:cNvPr id="3972" name="Google Shape;3972;p46"/>
          <p:cNvCxnSpPr>
            <a:cxnSpLocks/>
            <a:stCxn id="3968" idx="4"/>
            <a:endCxn id="3965" idx="0"/>
          </p:cNvCxnSpPr>
          <p:nvPr/>
        </p:nvCxnSpPr>
        <p:spPr>
          <a:xfrm>
            <a:off x="5445281" y="3230338"/>
            <a:ext cx="6310" cy="191722"/>
          </a:xfrm>
          <a:prstGeom prst="straightConnector1">
            <a:avLst/>
          </a:prstGeom>
          <a:noFill/>
          <a:ln w="9525" cap="flat" cmpd="sng">
            <a:solidFill>
              <a:schemeClr val="dk1"/>
            </a:solidFill>
            <a:prstDash val="solid"/>
            <a:round/>
            <a:headEnd type="none" w="med" len="med"/>
            <a:tailEnd type="none" w="med" len="med"/>
          </a:ln>
        </p:spPr>
      </p:cxnSp>
      <p:sp>
        <p:nvSpPr>
          <p:cNvPr id="3973" name="Google Shape;3973;p46"/>
          <p:cNvSpPr/>
          <p:nvPr/>
        </p:nvSpPr>
        <p:spPr>
          <a:xfrm>
            <a:off x="1151007" y="227705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6"/>
          <p:cNvSpPr/>
          <p:nvPr/>
        </p:nvSpPr>
        <p:spPr>
          <a:xfrm>
            <a:off x="3027479" y="3377276"/>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6"/>
          <p:cNvSpPr/>
          <p:nvPr/>
        </p:nvSpPr>
        <p:spPr>
          <a:xfrm>
            <a:off x="5158231" y="227705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6"/>
          <p:cNvSpPr/>
          <p:nvPr/>
        </p:nvSpPr>
        <p:spPr>
          <a:xfrm>
            <a:off x="1289248" y="2416107"/>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77" name="Google Shape;3977;p46"/>
          <p:cNvGrpSpPr/>
          <p:nvPr/>
        </p:nvGrpSpPr>
        <p:grpSpPr>
          <a:xfrm>
            <a:off x="3144228" y="3516341"/>
            <a:ext cx="340608" cy="340168"/>
            <a:chOff x="5053900" y="2021500"/>
            <a:chExt cx="483750" cy="483125"/>
          </a:xfrm>
        </p:grpSpPr>
        <p:sp>
          <p:nvSpPr>
            <p:cNvPr id="3978" name="Google Shape;3978;p46"/>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9" name="Google Shape;3979;p46"/>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0" name="Google Shape;3980;p46"/>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1" name="Google Shape;3981;p46"/>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2" name="Google Shape;3982;p46"/>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3" name="Google Shape;3983;p46"/>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4" name="Google Shape;3984;p46"/>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5" name="Google Shape;3985;p46"/>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6" name="Google Shape;3986;p46"/>
          <p:cNvGrpSpPr/>
          <p:nvPr/>
        </p:nvGrpSpPr>
        <p:grpSpPr>
          <a:xfrm>
            <a:off x="5280285" y="2416107"/>
            <a:ext cx="342615" cy="340186"/>
            <a:chOff x="890400" y="4399350"/>
            <a:chExt cx="486600" cy="483150"/>
          </a:xfrm>
        </p:grpSpPr>
        <p:sp>
          <p:nvSpPr>
            <p:cNvPr id="3987" name="Google Shape;3987;p46"/>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8" name="Google Shape;3988;p46"/>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9" name="Google Shape;3989;p46"/>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Google Shape;3963;p46">
            <a:extLst>
              <a:ext uri="{FF2B5EF4-FFF2-40B4-BE49-F238E27FC236}">
                <a16:creationId xmlns:a16="http://schemas.microsoft.com/office/drawing/2014/main" id="{9EBC4C17-CEE0-62D4-5955-63E80E749463}"/>
              </a:ext>
            </a:extLst>
          </p:cNvPr>
          <p:cNvSpPr txBox="1"/>
          <p:nvPr/>
        </p:nvSpPr>
        <p:spPr>
          <a:xfrm>
            <a:off x="6752672" y="1570019"/>
            <a:ext cx="1689969" cy="926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err="1">
                <a:solidFill>
                  <a:schemeClr val="dk1"/>
                </a:solidFill>
                <a:latin typeface="Lexend Light"/>
                <a:ea typeface="Lexend Light"/>
                <a:cs typeface="Lexend Light"/>
                <a:sym typeface="Lexend Light"/>
              </a:rPr>
              <a:t>Tiếp</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tục</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cho</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đến</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khi</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các</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tập</a:t>
            </a:r>
            <a:r>
              <a:rPr lang="en-US" dirty="0">
                <a:solidFill>
                  <a:schemeClr val="dk1"/>
                </a:solidFill>
                <a:latin typeface="Lexend Light"/>
                <a:ea typeface="Lexend Light"/>
                <a:cs typeface="Lexend Light"/>
                <a:sym typeface="Lexend Light"/>
              </a:rPr>
              <a:t> mới không </a:t>
            </a:r>
            <a:r>
              <a:rPr lang="en-US" dirty="0" err="1">
                <a:solidFill>
                  <a:schemeClr val="dk1"/>
                </a:solidFill>
                <a:latin typeface="Lexend Light"/>
                <a:ea typeface="Lexend Light"/>
                <a:cs typeface="Lexend Light"/>
                <a:sym typeface="Lexend Light"/>
              </a:rPr>
              <a:t>thỏa</a:t>
            </a:r>
            <a:r>
              <a:rPr lang="en-US" dirty="0">
                <a:solidFill>
                  <a:schemeClr val="dk1"/>
                </a:solidFill>
                <a:latin typeface="Lexend Light"/>
                <a:ea typeface="Lexend Light"/>
                <a:cs typeface="Lexend Light"/>
                <a:sym typeface="Lexend Light"/>
              </a:rPr>
              <a:t> </a:t>
            </a:r>
            <a:r>
              <a:rPr lang="en-US" dirty="0" err="1">
                <a:solidFill>
                  <a:schemeClr val="dk1"/>
                </a:solidFill>
                <a:latin typeface="Lexend Light"/>
                <a:ea typeface="Lexend Light"/>
                <a:cs typeface="Lexend Light"/>
                <a:sym typeface="Lexend Light"/>
              </a:rPr>
              <a:t>min_support</a:t>
            </a:r>
            <a:r>
              <a:rPr lang="en-US" dirty="0">
                <a:solidFill>
                  <a:schemeClr val="dk1"/>
                </a:solidFill>
                <a:latin typeface="Lexend Light"/>
                <a:ea typeface="Lexend Light"/>
                <a:cs typeface="Lexend Light"/>
                <a:sym typeface="Lexend Light"/>
              </a:rPr>
              <a:t> nữa</a:t>
            </a:r>
          </a:p>
        </p:txBody>
      </p:sp>
      <p:sp>
        <p:nvSpPr>
          <p:cNvPr id="23" name="Google Shape;3960;p46">
            <a:extLst>
              <a:ext uri="{FF2B5EF4-FFF2-40B4-BE49-F238E27FC236}">
                <a16:creationId xmlns:a16="http://schemas.microsoft.com/office/drawing/2014/main" id="{1387A5AC-F5C8-F126-CBDA-B7CA763DA9FC}"/>
              </a:ext>
            </a:extLst>
          </p:cNvPr>
          <p:cNvSpPr txBox="1"/>
          <p:nvPr/>
        </p:nvSpPr>
        <p:spPr>
          <a:xfrm>
            <a:off x="7115625" y="2460976"/>
            <a:ext cx="1014534" cy="447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dirty="0">
                <a:solidFill>
                  <a:schemeClr val="dk1"/>
                </a:solidFill>
                <a:latin typeface="Montserrat"/>
                <a:ea typeface="Montserrat"/>
                <a:cs typeface="Montserrat"/>
                <a:sym typeface="Montserrat"/>
              </a:rPr>
              <a:t>Step 4</a:t>
            </a:r>
            <a:endParaRPr sz="1600" b="1" dirty="0">
              <a:solidFill>
                <a:schemeClr val="dk1"/>
              </a:solidFill>
              <a:latin typeface="Montserrat"/>
              <a:ea typeface="Montserrat"/>
              <a:cs typeface="Montserrat"/>
              <a:sym typeface="Montserrat"/>
            </a:endParaRPr>
          </a:p>
        </p:txBody>
      </p:sp>
      <p:sp>
        <p:nvSpPr>
          <p:cNvPr id="24" name="Google Shape;3967;p46">
            <a:extLst>
              <a:ext uri="{FF2B5EF4-FFF2-40B4-BE49-F238E27FC236}">
                <a16:creationId xmlns:a16="http://schemas.microsoft.com/office/drawing/2014/main" id="{A728A3D9-AC65-F1E4-1259-1AC16E184F26}"/>
              </a:ext>
            </a:extLst>
          </p:cNvPr>
          <p:cNvSpPr/>
          <p:nvPr/>
        </p:nvSpPr>
        <p:spPr>
          <a:xfrm>
            <a:off x="7532164" y="3035873"/>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3971;p46">
            <a:extLst>
              <a:ext uri="{FF2B5EF4-FFF2-40B4-BE49-F238E27FC236}">
                <a16:creationId xmlns:a16="http://schemas.microsoft.com/office/drawing/2014/main" id="{DEAA0E73-09CA-CF17-6C28-A22205ED0952}"/>
              </a:ext>
            </a:extLst>
          </p:cNvPr>
          <p:cNvCxnSpPr>
            <a:cxnSpLocks/>
            <a:endCxn id="24" idx="0"/>
          </p:cNvCxnSpPr>
          <p:nvPr/>
        </p:nvCxnSpPr>
        <p:spPr>
          <a:xfrm>
            <a:off x="7626214" y="2889010"/>
            <a:ext cx="0" cy="147000"/>
          </a:xfrm>
          <a:prstGeom prst="straightConnector1">
            <a:avLst/>
          </a:prstGeom>
          <a:noFill/>
          <a:ln w="9525" cap="flat" cmpd="sng">
            <a:solidFill>
              <a:schemeClr val="dk1"/>
            </a:solidFill>
            <a:prstDash val="solid"/>
            <a:round/>
            <a:headEnd type="none" w="med" len="med"/>
            <a:tailEnd type="none" w="med" len="med"/>
          </a:ln>
        </p:spPr>
      </p:cxnSp>
      <p:sp>
        <p:nvSpPr>
          <p:cNvPr id="26" name="Google Shape;3974;p46">
            <a:extLst>
              <a:ext uri="{FF2B5EF4-FFF2-40B4-BE49-F238E27FC236}">
                <a16:creationId xmlns:a16="http://schemas.microsoft.com/office/drawing/2014/main" id="{2A8E15A0-04ED-167B-DC26-B9BDC2DF370B}"/>
              </a:ext>
            </a:extLst>
          </p:cNvPr>
          <p:cNvSpPr/>
          <p:nvPr/>
        </p:nvSpPr>
        <p:spPr>
          <a:xfrm>
            <a:off x="7335839" y="337091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3977;p46">
            <a:extLst>
              <a:ext uri="{FF2B5EF4-FFF2-40B4-BE49-F238E27FC236}">
                <a16:creationId xmlns:a16="http://schemas.microsoft.com/office/drawing/2014/main" id="{7A725D12-16B8-F222-5E57-E0F6F2C1BC75}"/>
              </a:ext>
            </a:extLst>
          </p:cNvPr>
          <p:cNvGrpSpPr/>
          <p:nvPr/>
        </p:nvGrpSpPr>
        <p:grpSpPr>
          <a:xfrm>
            <a:off x="7452588" y="3509976"/>
            <a:ext cx="340608" cy="340168"/>
            <a:chOff x="5053900" y="2021500"/>
            <a:chExt cx="483750" cy="483125"/>
          </a:xfrm>
        </p:grpSpPr>
        <p:sp>
          <p:nvSpPr>
            <p:cNvPr id="28" name="Google Shape;3978;p46">
              <a:extLst>
                <a:ext uri="{FF2B5EF4-FFF2-40B4-BE49-F238E27FC236}">
                  <a16:creationId xmlns:a16="http://schemas.microsoft.com/office/drawing/2014/main" id="{72BD8A12-646A-3CD4-5AE8-71373A089FF9}"/>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3979;p46">
              <a:extLst>
                <a:ext uri="{FF2B5EF4-FFF2-40B4-BE49-F238E27FC236}">
                  <a16:creationId xmlns:a16="http://schemas.microsoft.com/office/drawing/2014/main" id="{70364F78-6FDC-7C40-191F-2925644310D3}"/>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3980;p46">
              <a:extLst>
                <a:ext uri="{FF2B5EF4-FFF2-40B4-BE49-F238E27FC236}">
                  <a16:creationId xmlns:a16="http://schemas.microsoft.com/office/drawing/2014/main" id="{0C724F63-B59F-B2AC-80BD-26E38E3D89C0}"/>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3981;p46">
              <a:extLst>
                <a:ext uri="{FF2B5EF4-FFF2-40B4-BE49-F238E27FC236}">
                  <a16:creationId xmlns:a16="http://schemas.microsoft.com/office/drawing/2014/main" id="{ABE9336C-A792-0153-366F-0BA5670E32F1}"/>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3982;p46">
              <a:extLst>
                <a:ext uri="{FF2B5EF4-FFF2-40B4-BE49-F238E27FC236}">
                  <a16:creationId xmlns:a16="http://schemas.microsoft.com/office/drawing/2014/main" id="{5A3E0BBB-2D19-A09B-180B-C97CF6F68676}"/>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3983;p46">
              <a:extLst>
                <a:ext uri="{FF2B5EF4-FFF2-40B4-BE49-F238E27FC236}">
                  <a16:creationId xmlns:a16="http://schemas.microsoft.com/office/drawing/2014/main" id="{D2C44A86-1A87-3E1F-4396-2D63FC3E02F4}"/>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3984;p46">
              <a:extLst>
                <a:ext uri="{FF2B5EF4-FFF2-40B4-BE49-F238E27FC236}">
                  <a16:creationId xmlns:a16="http://schemas.microsoft.com/office/drawing/2014/main" id="{585AA6E2-FA7F-C3E5-174A-61780BA79D63}"/>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3985;p46">
              <a:extLst>
                <a:ext uri="{FF2B5EF4-FFF2-40B4-BE49-F238E27FC236}">
                  <a16:creationId xmlns:a16="http://schemas.microsoft.com/office/drawing/2014/main" id="{CA9F637E-4463-CCE3-8397-1C82AA3A310F}"/>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333864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47"/>
          <p:cNvSpPr txBox="1">
            <a:spLocks noGrp="1"/>
          </p:cNvSpPr>
          <p:nvPr>
            <p:ph type="title"/>
          </p:nvPr>
        </p:nvSpPr>
        <p:spPr>
          <a:xfrm>
            <a:off x="720000" y="1218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graphicFrame>
        <p:nvGraphicFramePr>
          <p:cNvPr id="3995" name="Google Shape;3995;p47"/>
          <p:cNvGraphicFramePr/>
          <p:nvPr>
            <p:extLst>
              <p:ext uri="{D42A27DB-BD31-4B8C-83A1-F6EECF244321}">
                <p14:modId xmlns:p14="http://schemas.microsoft.com/office/powerpoint/2010/main" val="2710401563"/>
              </p:ext>
            </p:extLst>
          </p:nvPr>
        </p:nvGraphicFramePr>
        <p:xfrm>
          <a:off x="866274" y="777094"/>
          <a:ext cx="7285860" cy="3782400"/>
        </p:xfrm>
        <a:graphic>
          <a:graphicData uri="http://schemas.openxmlformats.org/drawingml/2006/table">
            <a:tbl>
              <a:tblPr>
                <a:noFill/>
                <a:tableStyleId>{04D1BFDB-0EF7-4676-9A24-63FCE1CB65BA}</a:tableStyleId>
              </a:tblPr>
              <a:tblGrid>
                <a:gridCol w="618767">
                  <a:extLst>
                    <a:ext uri="{9D8B030D-6E8A-4147-A177-3AD203B41FA5}">
                      <a16:colId xmlns:a16="http://schemas.microsoft.com/office/drawing/2014/main" val="20000"/>
                    </a:ext>
                  </a:extLst>
                </a:gridCol>
                <a:gridCol w="1299410">
                  <a:extLst>
                    <a:ext uri="{9D8B030D-6E8A-4147-A177-3AD203B41FA5}">
                      <a16:colId xmlns:a16="http://schemas.microsoft.com/office/drawing/2014/main" val="20001"/>
                    </a:ext>
                  </a:extLst>
                </a:gridCol>
                <a:gridCol w="1333787">
                  <a:extLst>
                    <a:ext uri="{9D8B030D-6E8A-4147-A177-3AD203B41FA5}">
                      <a16:colId xmlns:a16="http://schemas.microsoft.com/office/drawing/2014/main" val="2092582468"/>
                    </a:ext>
                  </a:extLst>
                </a:gridCol>
                <a:gridCol w="1388788">
                  <a:extLst>
                    <a:ext uri="{9D8B030D-6E8A-4147-A177-3AD203B41FA5}">
                      <a16:colId xmlns:a16="http://schemas.microsoft.com/office/drawing/2014/main" val="3660880468"/>
                    </a:ext>
                  </a:extLst>
                </a:gridCol>
                <a:gridCol w="1368162">
                  <a:extLst>
                    <a:ext uri="{9D8B030D-6E8A-4147-A177-3AD203B41FA5}">
                      <a16:colId xmlns:a16="http://schemas.microsoft.com/office/drawing/2014/main" val="2219067041"/>
                    </a:ext>
                  </a:extLst>
                </a:gridCol>
                <a:gridCol w="1276946">
                  <a:extLst>
                    <a:ext uri="{9D8B030D-6E8A-4147-A177-3AD203B41FA5}">
                      <a16:colId xmlns:a16="http://schemas.microsoft.com/office/drawing/2014/main" val="202169458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TID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Bread</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panose="00000500000000000000" pitchFamily="2" charset="0"/>
                          <a:ea typeface="Montserrat Light"/>
                          <a:cs typeface="Montserrat Light"/>
                          <a:sym typeface="Montserrat Light"/>
                        </a:rPr>
                        <a:t>Butter</a:t>
                      </a:r>
                      <a:endParaRPr sz="1200" b="1" dirty="0">
                        <a:solidFill>
                          <a:schemeClr val="dk1"/>
                        </a:solidFill>
                        <a:latin typeface="Montserrat" panose="00000500000000000000" pitchFamily="2" charset="0"/>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panose="00000500000000000000" pitchFamily="2" charset="0"/>
                          <a:ea typeface="Montserrat Light"/>
                          <a:cs typeface="Montserrat Light"/>
                          <a:sym typeface="Montserrat Light"/>
                        </a:rPr>
                        <a:t>Milk</a:t>
                      </a:r>
                      <a:endParaRPr sz="1200" b="1" dirty="0">
                        <a:solidFill>
                          <a:schemeClr val="dk1"/>
                        </a:solidFill>
                        <a:latin typeface="Montserrat" panose="00000500000000000000" pitchFamily="2" charset="0"/>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panose="00000500000000000000" pitchFamily="2" charset="0"/>
                          <a:ea typeface="Montserrat Light"/>
                          <a:cs typeface="Montserrat Light"/>
                          <a:sym typeface="Montserrat Light"/>
                        </a:rPr>
                        <a:t>Coke</a:t>
                      </a:r>
                      <a:endParaRPr sz="1200" b="1" dirty="0">
                        <a:solidFill>
                          <a:schemeClr val="dk1"/>
                        </a:solidFill>
                        <a:latin typeface="Montserrat" panose="00000500000000000000" pitchFamily="2" charset="0"/>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b="1" dirty="0">
                          <a:solidFill>
                            <a:schemeClr val="dk1"/>
                          </a:solidFill>
                          <a:latin typeface="Montserrat" panose="00000500000000000000" pitchFamily="2" charset="0"/>
                          <a:ea typeface="Montserrat Light"/>
                          <a:cs typeface="Montserrat Light"/>
                          <a:sym typeface="Montserrat Light"/>
                        </a:rPr>
                        <a:t>Jam</a:t>
                      </a:r>
                      <a:endParaRPr sz="1200" b="1" dirty="0">
                        <a:solidFill>
                          <a:schemeClr val="dk1"/>
                        </a:solidFill>
                        <a:latin typeface="Montserrat" panose="00000500000000000000" pitchFamily="2" charset="0"/>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T1</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T2</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T3</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T4</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T5</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37636532"/>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T6</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5488718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T7</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41541537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T8</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581859006"/>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T9</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1</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0</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657678657"/>
                  </a:ext>
                </a:extLst>
              </a:tr>
            </a:tbl>
          </a:graphicData>
        </a:graphic>
      </p:graphicFrame>
    </p:spTree>
    <p:extLst>
      <p:ext uri="{BB962C8B-B14F-4D97-AF65-F5344CB8AC3E}">
        <p14:creationId xmlns:p14="http://schemas.microsoft.com/office/powerpoint/2010/main" val="3372891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47"/>
          <p:cNvSpPr txBox="1">
            <a:spLocks noGrp="1"/>
          </p:cNvSpPr>
          <p:nvPr>
            <p:ph type="title"/>
          </p:nvPr>
        </p:nvSpPr>
        <p:spPr>
          <a:xfrm>
            <a:off x="720000" y="5608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graphicFrame>
        <p:nvGraphicFramePr>
          <p:cNvPr id="3995" name="Google Shape;3995;p47"/>
          <p:cNvGraphicFramePr/>
          <p:nvPr>
            <p:extLst>
              <p:ext uri="{D42A27DB-BD31-4B8C-83A1-F6EECF244321}">
                <p14:modId xmlns:p14="http://schemas.microsoft.com/office/powerpoint/2010/main" val="2506713863"/>
              </p:ext>
            </p:extLst>
          </p:nvPr>
        </p:nvGraphicFramePr>
        <p:xfrm>
          <a:off x="2302091" y="1906824"/>
          <a:ext cx="4539817" cy="2269440"/>
        </p:xfrm>
        <a:graphic>
          <a:graphicData uri="http://schemas.openxmlformats.org/drawingml/2006/table">
            <a:tbl>
              <a:tblPr>
                <a:noFill/>
                <a:tableStyleId>{04D1BFDB-0EF7-4676-9A24-63FCE1CB65BA}</a:tableStyleId>
              </a:tblPr>
              <a:tblGrid>
                <a:gridCol w="1505024">
                  <a:extLst>
                    <a:ext uri="{9D8B030D-6E8A-4147-A177-3AD203B41FA5}">
                      <a16:colId xmlns:a16="http://schemas.microsoft.com/office/drawing/2014/main" val="20000"/>
                    </a:ext>
                  </a:extLst>
                </a:gridCol>
                <a:gridCol w="3034793">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Light"/>
                          <a:cs typeface="Montserrat Light"/>
                          <a:sym typeface="Montserrat"/>
                        </a:rPr>
                        <a:t>TID_set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Bread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T1, T4, T5, T7, T8, T9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Butter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T1, T2, T3, T4, T6, T8, T9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Milk</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T3, T5, T6, T7, T8, T9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Coke</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T2, T4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Jam</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 T1, T8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37636532"/>
                  </a:ext>
                </a:extLst>
              </a:tr>
            </a:tbl>
          </a:graphicData>
        </a:graphic>
      </p:graphicFrame>
      <p:sp>
        <p:nvSpPr>
          <p:cNvPr id="2" name="Google Shape;4079;p53">
            <a:extLst>
              <a:ext uri="{FF2B5EF4-FFF2-40B4-BE49-F238E27FC236}">
                <a16:creationId xmlns:a16="http://schemas.microsoft.com/office/drawing/2014/main" id="{C79F2E97-472F-1085-5CD3-29C935C9D872}"/>
              </a:ext>
            </a:extLst>
          </p:cNvPr>
          <p:cNvSpPr txBox="1"/>
          <p:nvPr/>
        </p:nvSpPr>
        <p:spPr>
          <a:xfrm>
            <a:off x="3299699" y="4358897"/>
            <a:ext cx="2544600"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dirty="0">
                <a:solidFill>
                  <a:schemeClr val="dk1"/>
                </a:solidFill>
                <a:latin typeface="Montserrat"/>
                <a:ea typeface="Montserrat"/>
                <a:cs typeface="Montserrat"/>
                <a:sym typeface="Montserrat"/>
              </a:rPr>
              <a:t>min support = 2</a:t>
            </a:r>
            <a:endParaRPr sz="16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19480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sp>
        <p:nvSpPr>
          <p:cNvPr id="3640" name="Google Shape;364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41" name="Google Shape;3641;p37"/>
          <p:cNvSpPr txBox="1">
            <a:spLocks noGrp="1"/>
          </p:cNvSpPr>
          <p:nvPr>
            <p:ph type="subTitle" idx="1"/>
          </p:nvPr>
        </p:nvSpPr>
        <p:spPr>
          <a:xfrm>
            <a:off x="720000" y="2014162"/>
            <a:ext cx="28530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Tìm hiểu sơ lược về khai phá mẫu phổ biến và luật kết hợp</a:t>
            </a:r>
            <a:endParaRPr dirty="0"/>
          </a:p>
        </p:txBody>
      </p:sp>
      <p:sp>
        <p:nvSpPr>
          <p:cNvPr id="3642" name="Google Shape;3642;p37"/>
          <p:cNvSpPr txBox="1">
            <a:spLocks noGrp="1"/>
          </p:cNvSpPr>
          <p:nvPr>
            <p:ph type="subTitle" idx="2"/>
          </p:nvPr>
        </p:nvSpPr>
        <p:spPr>
          <a:xfrm>
            <a:off x="5571000" y="2013131"/>
            <a:ext cx="28530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khái niệm cơ bản, tính chất và các bước thực hiện của thuật toán</a:t>
            </a:r>
            <a:endParaRPr dirty="0"/>
          </a:p>
        </p:txBody>
      </p:sp>
      <p:sp>
        <p:nvSpPr>
          <p:cNvPr id="3643" name="Google Shape;3643;p37"/>
          <p:cNvSpPr txBox="1">
            <a:spLocks noGrp="1"/>
          </p:cNvSpPr>
          <p:nvPr>
            <p:ph type="subTitle" idx="3"/>
          </p:nvPr>
        </p:nvSpPr>
        <p:spPr>
          <a:xfrm>
            <a:off x="881242" y="3963874"/>
            <a:ext cx="28530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ưu điểm và nhược điểm</a:t>
            </a:r>
            <a:endParaRPr dirty="0"/>
          </a:p>
        </p:txBody>
      </p:sp>
      <p:sp>
        <p:nvSpPr>
          <p:cNvPr id="3644" name="Google Shape;3644;p37"/>
          <p:cNvSpPr txBox="1">
            <a:spLocks noGrp="1"/>
          </p:cNvSpPr>
          <p:nvPr>
            <p:ph type="title" idx="4"/>
          </p:nvPr>
        </p:nvSpPr>
        <p:spPr>
          <a:xfrm>
            <a:off x="1693200" y="895237"/>
            <a:ext cx="906600" cy="7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45" name="Google Shape;3645;p37"/>
          <p:cNvSpPr txBox="1">
            <a:spLocks noGrp="1"/>
          </p:cNvSpPr>
          <p:nvPr>
            <p:ph type="title" idx="5"/>
          </p:nvPr>
        </p:nvSpPr>
        <p:spPr>
          <a:xfrm>
            <a:off x="1854442" y="2867225"/>
            <a:ext cx="9066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46" name="Google Shape;3646;p37"/>
          <p:cNvSpPr txBox="1">
            <a:spLocks noGrp="1"/>
          </p:cNvSpPr>
          <p:nvPr>
            <p:ph type="title" idx="6"/>
          </p:nvPr>
        </p:nvSpPr>
        <p:spPr>
          <a:xfrm>
            <a:off x="6544200" y="895237"/>
            <a:ext cx="9066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47" name="Google Shape;3647;p37"/>
          <p:cNvSpPr txBox="1">
            <a:spLocks noGrp="1"/>
          </p:cNvSpPr>
          <p:nvPr>
            <p:ph type="subTitle" idx="7"/>
          </p:nvPr>
        </p:nvSpPr>
        <p:spPr>
          <a:xfrm>
            <a:off x="532757" y="1694809"/>
            <a:ext cx="3398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Sơ lược về Luật kết hợp</a:t>
            </a:r>
            <a:endParaRPr dirty="0"/>
          </a:p>
        </p:txBody>
      </p:sp>
      <p:sp>
        <p:nvSpPr>
          <p:cNvPr id="3648" name="Google Shape;3648;p37"/>
          <p:cNvSpPr txBox="1">
            <a:spLocks noGrp="1"/>
          </p:cNvSpPr>
          <p:nvPr>
            <p:ph type="subTitle" idx="8"/>
          </p:nvPr>
        </p:nvSpPr>
        <p:spPr>
          <a:xfrm>
            <a:off x="720000" y="3603276"/>
            <a:ext cx="3398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Ưu điểm và nhược điểm</a:t>
            </a:r>
            <a:endParaRPr dirty="0"/>
          </a:p>
        </p:txBody>
      </p:sp>
      <p:sp>
        <p:nvSpPr>
          <p:cNvPr id="3649" name="Google Shape;3649;p37"/>
          <p:cNvSpPr txBox="1">
            <a:spLocks noGrp="1"/>
          </p:cNvSpPr>
          <p:nvPr>
            <p:ph type="subTitle" idx="9"/>
          </p:nvPr>
        </p:nvSpPr>
        <p:spPr>
          <a:xfrm>
            <a:off x="5571000" y="1679977"/>
            <a:ext cx="28530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Apriori</a:t>
            </a:r>
          </a:p>
        </p:txBody>
      </p:sp>
      <p:grpSp>
        <p:nvGrpSpPr>
          <p:cNvPr id="3650" name="Google Shape;3650;p37"/>
          <p:cNvGrpSpPr/>
          <p:nvPr/>
        </p:nvGrpSpPr>
        <p:grpSpPr>
          <a:xfrm>
            <a:off x="1378981" y="1113775"/>
            <a:ext cx="188039" cy="296415"/>
            <a:chOff x="4749525" y="2413575"/>
            <a:chExt cx="311271" cy="490672"/>
          </a:xfrm>
        </p:grpSpPr>
        <p:sp>
          <p:nvSpPr>
            <p:cNvPr id="3651" name="Google Shape;3651;p3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4" name="Google Shape;3654;p37"/>
          <p:cNvGrpSpPr/>
          <p:nvPr/>
        </p:nvGrpSpPr>
        <p:grpSpPr>
          <a:xfrm flipH="1">
            <a:off x="2725981" y="1113775"/>
            <a:ext cx="188039" cy="296415"/>
            <a:chOff x="4749525" y="2413575"/>
            <a:chExt cx="311271" cy="490672"/>
          </a:xfrm>
        </p:grpSpPr>
        <p:sp>
          <p:nvSpPr>
            <p:cNvPr id="3655" name="Google Shape;3655;p3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8" name="Google Shape;3658;p37"/>
          <p:cNvGrpSpPr/>
          <p:nvPr/>
        </p:nvGrpSpPr>
        <p:grpSpPr>
          <a:xfrm>
            <a:off x="6229981" y="1113775"/>
            <a:ext cx="188039" cy="296415"/>
            <a:chOff x="4749525" y="2413575"/>
            <a:chExt cx="311271" cy="490672"/>
          </a:xfrm>
        </p:grpSpPr>
        <p:sp>
          <p:nvSpPr>
            <p:cNvPr id="3659" name="Google Shape;3659;p3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2" name="Google Shape;3662;p37"/>
          <p:cNvGrpSpPr/>
          <p:nvPr/>
        </p:nvGrpSpPr>
        <p:grpSpPr>
          <a:xfrm flipH="1">
            <a:off x="7576981" y="1113775"/>
            <a:ext cx="188039" cy="296415"/>
            <a:chOff x="4749525" y="2413575"/>
            <a:chExt cx="311271" cy="490672"/>
          </a:xfrm>
        </p:grpSpPr>
        <p:sp>
          <p:nvSpPr>
            <p:cNvPr id="3663" name="Google Shape;3663;p3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6" name="Google Shape;3666;p37"/>
          <p:cNvGrpSpPr/>
          <p:nvPr/>
        </p:nvGrpSpPr>
        <p:grpSpPr>
          <a:xfrm>
            <a:off x="1540223" y="3084713"/>
            <a:ext cx="188039" cy="296415"/>
            <a:chOff x="4749525" y="2413575"/>
            <a:chExt cx="311271" cy="490672"/>
          </a:xfrm>
        </p:grpSpPr>
        <p:sp>
          <p:nvSpPr>
            <p:cNvPr id="3667" name="Google Shape;3667;p3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0" name="Google Shape;3670;p37"/>
          <p:cNvGrpSpPr/>
          <p:nvPr/>
        </p:nvGrpSpPr>
        <p:grpSpPr>
          <a:xfrm flipH="1">
            <a:off x="2887223" y="3084713"/>
            <a:ext cx="188039" cy="296415"/>
            <a:chOff x="4749525" y="2413575"/>
            <a:chExt cx="311271" cy="490672"/>
          </a:xfrm>
        </p:grpSpPr>
        <p:sp>
          <p:nvSpPr>
            <p:cNvPr id="3671" name="Google Shape;3671;p37"/>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7"/>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7"/>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42;p37">
            <a:extLst>
              <a:ext uri="{FF2B5EF4-FFF2-40B4-BE49-F238E27FC236}">
                <a16:creationId xmlns:a16="http://schemas.microsoft.com/office/drawing/2014/main" id="{5D23561D-10E5-D265-1C0C-3C1EED602381}"/>
              </a:ext>
            </a:extLst>
          </p:cNvPr>
          <p:cNvSpPr txBox="1">
            <a:spLocks/>
          </p:cNvSpPr>
          <p:nvPr/>
        </p:nvSpPr>
        <p:spPr>
          <a:xfrm>
            <a:off x="5268740" y="3985119"/>
            <a:ext cx="28530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Lexend"/>
              <a:buNone/>
              <a:defRPr sz="1400" b="0" i="0" u="none" strike="noStrike" cap="none">
                <a:solidFill>
                  <a:schemeClr val="dk1"/>
                </a:solidFill>
                <a:latin typeface="Lexend Light"/>
                <a:ea typeface="Lexend Light"/>
                <a:cs typeface="Lexend Light"/>
                <a:sym typeface="Lexend Light"/>
              </a:defRPr>
            </a:lvl1pPr>
            <a:lvl2pPr marL="914400" marR="0" lvl="1"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2pPr>
            <a:lvl3pPr marL="1371600" marR="0" lvl="2"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3pPr>
            <a:lvl4pPr marL="1828800" marR="0" lvl="3"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4pPr>
            <a:lvl5pPr marL="2286000" marR="0" lvl="4"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5pPr>
            <a:lvl6pPr marL="2743200" marR="0" lvl="5"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6pPr>
            <a:lvl7pPr marL="3200400" marR="0" lvl="6"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7pPr>
            <a:lvl8pPr marL="3657600" marR="0" lvl="7"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8pPr>
            <a:lvl9pPr marL="4114800" marR="0" lvl="8"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9pPr>
          </a:lstStyle>
          <a:p>
            <a:pPr marL="0" indent="0"/>
            <a:r>
              <a:rPr lang="en-US" dirty="0"/>
              <a:t>ECLAT so </a:t>
            </a:r>
            <a:r>
              <a:rPr lang="en-US" dirty="0" err="1"/>
              <a:t>với</a:t>
            </a:r>
            <a:r>
              <a:rPr lang="en-US" dirty="0"/>
              <a:t> </a:t>
            </a:r>
            <a:r>
              <a:rPr lang="en-US" dirty="0" err="1"/>
              <a:t>Apriori</a:t>
            </a:r>
            <a:r>
              <a:rPr lang="en-US" dirty="0"/>
              <a:t>, </a:t>
            </a:r>
          </a:p>
          <a:p>
            <a:pPr marL="0" indent="0"/>
            <a:r>
              <a:rPr lang="en-US" dirty="0" err="1"/>
              <a:t>các</a:t>
            </a:r>
            <a:r>
              <a:rPr lang="en-US" dirty="0"/>
              <a:t> </a:t>
            </a:r>
            <a:r>
              <a:rPr lang="en-US" dirty="0" err="1"/>
              <a:t>bước</a:t>
            </a:r>
            <a:r>
              <a:rPr lang="en-US" dirty="0"/>
              <a:t> </a:t>
            </a:r>
            <a:r>
              <a:rPr lang="en-US" dirty="0" err="1"/>
              <a:t>thực</a:t>
            </a:r>
            <a:r>
              <a:rPr lang="en-US" dirty="0"/>
              <a:t> </a:t>
            </a:r>
            <a:r>
              <a:rPr lang="en-US" dirty="0" err="1"/>
              <a:t>hiện</a:t>
            </a:r>
            <a:endParaRPr lang="vi-VN" dirty="0"/>
          </a:p>
        </p:txBody>
      </p:sp>
      <p:sp>
        <p:nvSpPr>
          <p:cNvPr id="10" name="Google Shape;3646;p37">
            <a:extLst>
              <a:ext uri="{FF2B5EF4-FFF2-40B4-BE49-F238E27FC236}">
                <a16:creationId xmlns:a16="http://schemas.microsoft.com/office/drawing/2014/main" id="{3D7F2ACD-BA7E-E9A1-BDB3-7787C21CF5BD}"/>
              </a:ext>
            </a:extLst>
          </p:cNvPr>
          <p:cNvSpPr txBox="1">
            <a:spLocks/>
          </p:cNvSpPr>
          <p:nvPr/>
        </p:nvSpPr>
        <p:spPr>
          <a:xfrm>
            <a:off x="6241940" y="2867225"/>
            <a:ext cx="906600" cy="7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Montserrat"/>
              <a:buNone/>
              <a:defRPr sz="36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solidFill>
                  <a:srgbClr val="BEDBD7"/>
                </a:solidFill>
              </a:rPr>
              <a:t>04</a:t>
            </a:r>
          </a:p>
        </p:txBody>
      </p:sp>
      <p:sp>
        <p:nvSpPr>
          <p:cNvPr id="11" name="Google Shape;3649;p37">
            <a:extLst>
              <a:ext uri="{FF2B5EF4-FFF2-40B4-BE49-F238E27FC236}">
                <a16:creationId xmlns:a16="http://schemas.microsoft.com/office/drawing/2014/main" id="{59A2BD69-AF7C-6682-336C-46B93A41E31A}"/>
              </a:ext>
            </a:extLst>
          </p:cNvPr>
          <p:cNvSpPr txBox="1">
            <a:spLocks/>
          </p:cNvSpPr>
          <p:nvPr/>
        </p:nvSpPr>
        <p:spPr>
          <a:xfrm>
            <a:off x="5268740" y="3651965"/>
            <a:ext cx="28530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dirty="0"/>
              <a:t>ECLAT</a:t>
            </a:r>
          </a:p>
        </p:txBody>
      </p:sp>
      <p:grpSp>
        <p:nvGrpSpPr>
          <p:cNvPr id="12" name="Google Shape;3658;p37">
            <a:extLst>
              <a:ext uri="{FF2B5EF4-FFF2-40B4-BE49-F238E27FC236}">
                <a16:creationId xmlns:a16="http://schemas.microsoft.com/office/drawing/2014/main" id="{443C0B76-BE20-92D5-7F9A-2DBA2D579751}"/>
              </a:ext>
            </a:extLst>
          </p:cNvPr>
          <p:cNvGrpSpPr/>
          <p:nvPr/>
        </p:nvGrpSpPr>
        <p:grpSpPr>
          <a:xfrm>
            <a:off x="5927721" y="3085763"/>
            <a:ext cx="188039" cy="296415"/>
            <a:chOff x="4749525" y="2413575"/>
            <a:chExt cx="311271" cy="490672"/>
          </a:xfrm>
          <a:solidFill>
            <a:schemeClr val="tx2"/>
          </a:solidFill>
        </p:grpSpPr>
        <p:sp>
          <p:nvSpPr>
            <p:cNvPr id="13" name="Google Shape;3659;p37">
              <a:extLst>
                <a:ext uri="{FF2B5EF4-FFF2-40B4-BE49-F238E27FC236}">
                  <a16:creationId xmlns:a16="http://schemas.microsoft.com/office/drawing/2014/main" id="{CE777859-3D06-2918-EBAD-18971CBACB9A}"/>
                </a:ext>
              </a:extLst>
            </p:cNvPr>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4" name="Google Shape;3660;p37">
              <a:extLst>
                <a:ext uri="{FF2B5EF4-FFF2-40B4-BE49-F238E27FC236}">
                  <a16:creationId xmlns:a16="http://schemas.microsoft.com/office/drawing/2014/main" id="{28691421-B691-DF63-DF87-1189A03F8E8A}"/>
                </a:ext>
              </a:extLst>
            </p:cNvPr>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5" name="Google Shape;3661;p37">
              <a:extLst>
                <a:ext uri="{FF2B5EF4-FFF2-40B4-BE49-F238E27FC236}">
                  <a16:creationId xmlns:a16="http://schemas.microsoft.com/office/drawing/2014/main" id="{AFF0AD0C-1A2B-68F3-4DCE-4DD59B08F5CB}"/>
                </a:ext>
              </a:extLst>
            </p:cNvPr>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16" name="Google Shape;3662;p37">
            <a:extLst>
              <a:ext uri="{FF2B5EF4-FFF2-40B4-BE49-F238E27FC236}">
                <a16:creationId xmlns:a16="http://schemas.microsoft.com/office/drawing/2014/main" id="{F41C6025-61DA-36CA-85E3-DDB0CCBB0267}"/>
              </a:ext>
            </a:extLst>
          </p:cNvPr>
          <p:cNvGrpSpPr/>
          <p:nvPr/>
        </p:nvGrpSpPr>
        <p:grpSpPr>
          <a:xfrm flipH="1">
            <a:off x="7274721" y="3085763"/>
            <a:ext cx="188039" cy="296415"/>
            <a:chOff x="4749525" y="2413575"/>
            <a:chExt cx="311271" cy="490672"/>
          </a:xfrm>
          <a:solidFill>
            <a:schemeClr val="tx2"/>
          </a:solidFill>
        </p:grpSpPr>
        <p:sp>
          <p:nvSpPr>
            <p:cNvPr id="17" name="Google Shape;3663;p37">
              <a:extLst>
                <a:ext uri="{FF2B5EF4-FFF2-40B4-BE49-F238E27FC236}">
                  <a16:creationId xmlns:a16="http://schemas.microsoft.com/office/drawing/2014/main" id="{3E3C81CE-B4DA-214B-68D1-A66AFA15459A}"/>
                </a:ext>
              </a:extLst>
            </p:cNvPr>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8" name="Google Shape;3664;p37">
              <a:extLst>
                <a:ext uri="{FF2B5EF4-FFF2-40B4-BE49-F238E27FC236}">
                  <a16:creationId xmlns:a16="http://schemas.microsoft.com/office/drawing/2014/main" id="{24199339-6486-23B3-146F-90409F880D7E}"/>
                </a:ext>
              </a:extLst>
            </p:cNvPr>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 name="Google Shape;3665;p37">
              <a:extLst>
                <a:ext uri="{FF2B5EF4-FFF2-40B4-BE49-F238E27FC236}">
                  <a16:creationId xmlns:a16="http://schemas.microsoft.com/office/drawing/2014/main" id="{8391E8E1-703A-C768-6105-C1914156CAF4}"/>
                </a:ext>
              </a:extLst>
            </p:cNvPr>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47"/>
          <p:cNvSpPr txBox="1">
            <a:spLocks noGrp="1"/>
          </p:cNvSpPr>
          <p:nvPr>
            <p:ph type="title"/>
          </p:nvPr>
        </p:nvSpPr>
        <p:spPr>
          <a:xfrm>
            <a:off x="720000" y="5608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graphicFrame>
        <p:nvGraphicFramePr>
          <p:cNvPr id="3995" name="Google Shape;3995;p47"/>
          <p:cNvGraphicFramePr/>
          <p:nvPr>
            <p:extLst>
              <p:ext uri="{D42A27DB-BD31-4B8C-83A1-F6EECF244321}">
                <p14:modId xmlns:p14="http://schemas.microsoft.com/office/powerpoint/2010/main" val="2517044919"/>
              </p:ext>
            </p:extLst>
          </p:nvPr>
        </p:nvGraphicFramePr>
        <p:xfrm>
          <a:off x="2302090" y="1224072"/>
          <a:ext cx="4539817" cy="3404160"/>
        </p:xfrm>
        <a:graphic>
          <a:graphicData uri="http://schemas.openxmlformats.org/drawingml/2006/table">
            <a:tbl>
              <a:tblPr>
                <a:noFill/>
                <a:tableStyleId>{04D1BFDB-0EF7-4676-9A24-63FCE1CB65BA}</a:tableStyleId>
              </a:tblPr>
              <a:tblGrid>
                <a:gridCol w="1505024">
                  <a:extLst>
                    <a:ext uri="{9D8B030D-6E8A-4147-A177-3AD203B41FA5}">
                      <a16:colId xmlns:a16="http://schemas.microsoft.com/office/drawing/2014/main" val="20000"/>
                    </a:ext>
                  </a:extLst>
                </a:gridCol>
                <a:gridCol w="3034793">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Light"/>
                          <a:cs typeface="Montserrat Light"/>
                          <a:sym typeface="Montserrat"/>
                        </a:rPr>
                        <a:t>TID_set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 Bread, Butter }</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T1, T4, T8, T9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 Bread, Milk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T5, T7, T8, T9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200" b="1" dirty="0">
                          <a:solidFill>
                            <a:schemeClr val="bg1"/>
                          </a:solidFill>
                          <a:latin typeface="Montserrat"/>
                          <a:ea typeface="Montserrat"/>
                          <a:cs typeface="Montserrat"/>
                          <a:sym typeface="Montserrat"/>
                        </a:rPr>
                        <a:t>{ Bread, Coke }</a:t>
                      </a:r>
                      <a:endParaRPr sz="1200" b="1" dirty="0">
                        <a:solidFill>
                          <a:schemeClr val="bg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lumMod val="50000"/>
                      </a:schemeClr>
                    </a:solidFill>
                  </a:tcPr>
                </a:tc>
                <a:tc>
                  <a:txBody>
                    <a:bodyPr/>
                    <a:lstStyle/>
                    <a:p>
                      <a:pPr marL="0" lvl="0" indent="0" algn="l" rtl="0">
                        <a:lnSpc>
                          <a:spcPct val="115000"/>
                        </a:lnSpc>
                        <a:spcBef>
                          <a:spcPts val="0"/>
                        </a:spcBef>
                        <a:spcAft>
                          <a:spcPts val="0"/>
                        </a:spcAft>
                        <a:buNone/>
                      </a:pPr>
                      <a:r>
                        <a:rPr lang="en" sz="1200" dirty="0">
                          <a:solidFill>
                            <a:schemeClr val="bg1"/>
                          </a:solidFill>
                          <a:latin typeface="Lexend Light"/>
                          <a:ea typeface="Lexend Light"/>
                          <a:cs typeface="Lexend Light"/>
                          <a:sym typeface="Lexend Light"/>
                        </a:rPr>
                        <a:t>{ T4 }</a:t>
                      </a:r>
                      <a:endParaRPr sz="1200" dirty="0">
                        <a:solidFill>
                          <a:schemeClr val="bg1"/>
                        </a:solidFill>
                        <a:latin typeface="Lexend Light"/>
                        <a:ea typeface="Lexend Light"/>
                        <a:cs typeface="Lexend Light"/>
                        <a:sym typeface="Lexend Light"/>
                      </a:endParaRPr>
                    </a:p>
                  </a:txBody>
                  <a:tcPr marL="91425" marR="91425" marT="91425" marB="91425" anchor="ctr">
                    <a:lnL w="12700" cap="flat" cmpd="sng" algn="ctr">
                      <a:solidFill>
                        <a:schemeClr val="bg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lumMod val="25000"/>
                      </a:schemeClr>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 Bread, Jam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T1, T8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 Butter, Milk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 T3, T6, T8, T9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37636532"/>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 Butter, Coke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 T2, T4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687683933"/>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 Butter, Jam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 T1, T8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703021120"/>
                  </a:ext>
                </a:extLst>
              </a:tr>
              <a:tr h="0">
                <a:tc>
                  <a:txBody>
                    <a:bodyPr/>
                    <a:lstStyle/>
                    <a:p>
                      <a:pPr marL="0" lvl="0" indent="0" algn="l" rtl="0">
                        <a:lnSpc>
                          <a:spcPct val="115000"/>
                        </a:lnSpc>
                        <a:spcBef>
                          <a:spcPts val="0"/>
                        </a:spcBef>
                        <a:spcAft>
                          <a:spcPts val="0"/>
                        </a:spcAft>
                        <a:buNone/>
                      </a:pPr>
                      <a:r>
                        <a:rPr lang="en-US" sz="1200" b="1" dirty="0">
                          <a:solidFill>
                            <a:schemeClr val="bg1"/>
                          </a:solidFill>
                          <a:latin typeface="Montserrat"/>
                          <a:ea typeface="Montserrat"/>
                          <a:cs typeface="Montserrat"/>
                          <a:sym typeface="Montserrat"/>
                        </a:rPr>
                        <a:t>{ Milk, Jam }</a:t>
                      </a:r>
                      <a:endParaRPr sz="1200" b="1" dirty="0">
                        <a:solidFill>
                          <a:schemeClr val="bg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2">
                        <a:lumMod val="50000"/>
                      </a:schemeClr>
                    </a:solidFill>
                  </a:tcPr>
                </a:tc>
                <a:tc>
                  <a:txBody>
                    <a:bodyPr/>
                    <a:lstStyle/>
                    <a:p>
                      <a:pPr marL="0" lvl="0" indent="0" algn="l" rtl="0">
                        <a:lnSpc>
                          <a:spcPct val="115000"/>
                        </a:lnSpc>
                        <a:spcBef>
                          <a:spcPts val="0"/>
                        </a:spcBef>
                        <a:spcAft>
                          <a:spcPts val="0"/>
                        </a:spcAft>
                        <a:buNone/>
                      </a:pPr>
                      <a:r>
                        <a:rPr lang="en-US" sz="1200" dirty="0">
                          <a:solidFill>
                            <a:schemeClr val="bg1"/>
                          </a:solidFill>
                          <a:latin typeface="Lexend Light"/>
                          <a:ea typeface="Lexend Light"/>
                          <a:cs typeface="Lexend Light"/>
                          <a:sym typeface="Lexend Light"/>
                        </a:rPr>
                        <a:t>{ T8 }</a:t>
                      </a:r>
                      <a:endParaRPr sz="1200" dirty="0">
                        <a:solidFill>
                          <a:schemeClr val="bg1"/>
                        </a:solidFill>
                        <a:latin typeface="Lexend Light"/>
                        <a:ea typeface="Lexend Light"/>
                        <a:cs typeface="Lexend Light"/>
                        <a:sym typeface="Lexend Light"/>
                      </a:endParaRPr>
                    </a:p>
                  </a:txBody>
                  <a:tcPr marL="91425" marR="91425" marT="91425" marB="91425" anchor="ctr">
                    <a:lnL w="12700" cap="flat" cmpd="sng" algn="ctr">
                      <a:solidFill>
                        <a:schemeClr val="bg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tx2">
                        <a:lumMod val="25000"/>
                      </a:schemeClr>
                    </a:solidFill>
                  </a:tcPr>
                </a:tc>
                <a:extLst>
                  <a:ext uri="{0D108BD9-81ED-4DB2-BD59-A6C34878D82A}">
                    <a16:rowId xmlns:a16="http://schemas.microsoft.com/office/drawing/2014/main" val="3723276251"/>
                  </a:ext>
                </a:extLst>
              </a:tr>
            </a:tbl>
          </a:graphicData>
        </a:graphic>
      </p:graphicFrame>
      <p:sp>
        <p:nvSpPr>
          <p:cNvPr id="2" name="Google Shape;4079;p53">
            <a:extLst>
              <a:ext uri="{FF2B5EF4-FFF2-40B4-BE49-F238E27FC236}">
                <a16:creationId xmlns:a16="http://schemas.microsoft.com/office/drawing/2014/main" id="{C79F2E97-472F-1085-5CD3-29C935C9D872}"/>
              </a:ext>
            </a:extLst>
          </p:cNvPr>
          <p:cNvSpPr txBox="1"/>
          <p:nvPr/>
        </p:nvSpPr>
        <p:spPr>
          <a:xfrm>
            <a:off x="3299698" y="4695900"/>
            <a:ext cx="2544600"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dirty="0">
                <a:solidFill>
                  <a:schemeClr val="dk1"/>
                </a:solidFill>
                <a:latin typeface="Montserrat"/>
                <a:ea typeface="Montserrat"/>
                <a:cs typeface="Montserrat"/>
                <a:sym typeface="Montserrat"/>
              </a:rPr>
              <a:t>min support = 2</a:t>
            </a:r>
            <a:endParaRPr sz="16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370002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47"/>
          <p:cNvSpPr txBox="1">
            <a:spLocks noGrp="1"/>
          </p:cNvSpPr>
          <p:nvPr>
            <p:ph type="title"/>
          </p:nvPr>
        </p:nvSpPr>
        <p:spPr>
          <a:xfrm>
            <a:off x="720000" y="5608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a:t>
            </a:r>
            <a:endParaRPr dirty="0"/>
          </a:p>
        </p:txBody>
      </p:sp>
      <p:graphicFrame>
        <p:nvGraphicFramePr>
          <p:cNvPr id="3995" name="Google Shape;3995;p47"/>
          <p:cNvGraphicFramePr/>
          <p:nvPr>
            <p:extLst>
              <p:ext uri="{D42A27DB-BD31-4B8C-83A1-F6EECF244321}">
                <p14:modId xmlns:p14="http://schemas.microsoft.com/office/powerpoint/2010/main" val="2346821848"/>
              </p:ext>
            </p:extLst>
          </p:nvPr>
        </p:nvGraphicFramePr>
        <p:xfrm>
          <a:off x="2302090" y="1345992"/>
          <a:ext cx="4539817" cy="1134720"/>
        </p:xfrm>
        <a:graphic>
          <a:graphicData uri="http://schemas.openxmlformats.org/drawingml/2006/table">
            <a:tbl>
              <a:tblPr>
                <a:noFill/>
                <a:tableStyleId>{04D1BFDB-0EF7-4676-9A24-63FCE1CB65BA}</a:tableStyleId>
              </a:tblPr>
              <a:tblGrid>
                <a:gridCol w="2135797">
                  <a:extLst>
                    <a:ext uri="{9D8B030D-6E8A-4147-A177-3AD203B41FA5}">
                      <a16:colId xmlns:a16="http://schemas.microsoft.com/office/drawing/2014/main" val="20000"/>
                    </a:ext>
                  </a:extLst>
                </a:gridCol>
                <a:gridCol w="2404020">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Light"/>
                          <a:cs typeface="Montserrat Light"/>
                          <a:sym typeface="Montserrat"/>
                        </a:rPr>
                        <a:t>TID_set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 Bread, Butter, Milk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T8, T9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 Bread, Butter, Jam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T1, T8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4079;p53">
            <a:extLst>
              <a:ext uri="{FF2B5EF4-FFF2-40B4-BE49-F238E27FC236}">
                <a16:creationId xmlns:a16="http://schemas.microsoft.com/office/drawing/2014/main" id="{C79F2E97-472F-1085-5CD3-29C935C9D872}"/>
              </a:ext>
            </a:extLst>
          </p:cNvPr>
          <p:cNvSpPr txBox="1"/>
          <p:nvPr/>
        </p:nvSpPr>
        <p:spPr>
          <a:xfrm>
            <a:off x="3299698" y="4438318"/>
            <a:ext cx="2544600" cy="447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dirty="0">
                <a:solidFill>
                  <a:schemeClr val="dk1"/>
                </a:solidFill>
                <a:latin typeface="Montserrat"/>
                <a:ea typeface="Montserrat"/>
                <a:cs typeface="Montserrat"/>
                <a:sym typeface="Montserrat"/>
              </a:rPr>
              <a:t>min support = 2</a:t>
            </a:r>
            <a:endParaRPr sz="1600" dirty="0">
              <a:solidFill>
                <a:schemeClr val="dk1"/>
              </a:solidFill>
              <a:latin typeface="Montserrat"/>
              <a:ea typeface="Montserrat"/>
              <a:cs typeface="Montserrat"/>
              <a:sym typeface="Montserrat"/>
            </a:endParaRPr>
          </a:p>
        </p:txBody>
      </p:sp>
      <p:graphicFrame>
        <p:nvGraphicFramePr>
          <p:cNvPr id="4" name="Google Shape;3995;p47">
            <a:extLst>
              <a:ext uri="{FF2B5EF4-FFF2-40B4-BE49-F238E27FC236}">
                <a16:creationId xmlns:a16="http://schemas.microsoft.com/office/drawing/2014/main" id="{7E50BFB3-4ADD-4EC7-35E1-DE6EC2AFE4FC}"/>
              </a:ext>
            </a:extLst>
          </p:cNvPr>
          <p:cNvGraphicFramePr/>
          <p:nvPr>
            <p:extLst>
              <p:ext uri="{D42A27DB-BD31-4B8C-83A1-F6EECF244321}">
                <p14:modId xmlns:p14="http://schemas.microsoft.com/office/powerpoint/2010/main" val="1685008351"/>
              </p:ext>
            </p:extLst>
          </p:nvPr>
        </p:nvGraphicFramePr>
        <p:xfrm>
          <a:off x="2302090" y="3454944"/>
          <a:ext cx="4539817" cy="756480"/>
        </p:xfrm>
        <a:graphic>
          <a:graphicData uri="http://schemas.openxmlformats.org/drawingml/2006/table">
            <a:tbl>
              <a:tblPr>
                <a:noFill/>
                <a:tableStyleId>{04D1BFDB-0EF7-4676-9A24-63FCE1CB65BA}</a:tableStyleId>
              </a:tblPr>
              <a:tblGrid>
                <a:gridCol w="2574710">
                  <a:extLst>
                    <a:ext uri="{9D8B030D-6E8A-4147-A177-3AD203B41FA5}">
                      <a16:colId xmlns:a16="http://schemas.microsoft.com/office/drawing/2014/main" val="20000"/>
                    </a:ext>
                  </a:extLst>
                </a:gridCol>
                <a:gridCol w="1965107">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200" b="1" dirty="0">
                          <a:solidFill>
                            <a:schemeClr val="dk1"/>
                          </a:solidFill>
                          <a:latin typeface="Montserrat"/>
                          <a:ea typeface="Montserrat Light"/>
                          <a:cs typeface="Montserrat Light"/>
                          <a:sym typeface="Montserrat"/>
                        </a:rPr>
                        <a:t>TID_set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 Bread, Butter, Milk, Jam }</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 T8 }</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cxnSp>
        <p:nvCxnSpPr>
          <p:cNvPr id="6" name="Straight Arrow Connector 5">
            <a:extLst>
              <a:ext uri="{FF2B5EF4-FFF2-40B4-BE49-F238E27FC236}">
                <a16:creationId xmlns:a16="http://schemas.microsoft.com/office/drawing/2014/main" id="{51A5C95A-1697-8C2E-584C-95C7AB676C06}"/>
              </a:ext>
            </a:extLst>
          </p:cNvPr>
          <p:cNvCxnSpPr/>
          <p:nvPr/>
        </p:nvCxnSpPr>
        <p:spPr>
          <a:xfrm>
            <a:off x="4434497" y="2571750"/>
            <a:ext cx="0" cy="776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2936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6E8E-5A20-FCB6-7361-C89D66D9E12C}"/>
              </a:ext>
            </a:extLst>
          </p:cNvPr>
          <p:cNvSpPr>
            <a:spLocks noGrp="1"/>
          </p:cNvSpPr>
          <p:nvPr>
            <p:ph type="title"/>
          </p:nvPr>
        </p:nvSpPr>
        <p:spPr/>
        <p:txBody>
          <a:bodyPr/>
          <a:lstStyle/>
          <a:p>
            <a:r>
              <a:rPr lang="en-US" dirty="0" err="1"/>
              <a:t>Kết</a:t>
            </a:r>
            <a:r>
              <a:rPr lang="en-US" dirty="0"/>
              <a:t> </a:t>
            </a:r>
            <a:r>
              <a:rPr lang="en-US" dirty="0" err="1"/>
              <a:t>quả</a:t>
            </a:r>
            <a:r>
              <a:rPr lang="en-US" dirty="0"/>
              <a:t> </a:t>
            </a:r>
            <a:r>
              <a:rPr lang="en-US" dirty="0" err="1"/>
              <a:t>thu</a:t>
            </a:r>
            <a:r>
              <a:rPr lang="en-US" dirty="0"/>
              <a:t> </a:t>
            </a:r>
            <a:r>
              <a:rPr lang="en-US" dirty="0" err="1"/>
              <a:t>được</a:t>
            </a:r>
            <a:endParaRPr lang="en-US" dirty="0"/>
          </a:p>
        </p:txBody>
      </p:sp>
      <p:graphicFrame>
        <p:nvGraphicFramePr>
          <p:cNvPr id="3" name="Google Shape;3995;p47">
            <a:extLst>
              <a:ext uri="{FF2B5EF4-FFF2-40B4-BE49-F238E27FC236}">
                <a16:creationId xmlns:a16="http://schemas.microsoft.com/office/drawing/2014/main" id="{DC53919C-2ABE-6FB2-BF75-DA71785E610B}"/>
              </a:ext>
            </a:extLst>
          </p:cNvPr>
          <p:cNvGraphicFramePr/>
          <p:nvPr>
            <p:extLst>
              <p:ext uri="{D42A27DB-BD31-4B8C-83A1-F6EECF244321}">
                <p14:modId xmlns:p14="http://schemas.microsoft.com/office/powerpoint/2010/main" val="988103809"/>
              </p:ext>
            </p:extLst>
          </p:nvPr>
        </p:nvGraphicFramePr>
        <p:xfrm>
          <a:off x="2130760" y="1240972"/>
          <a:ext cx="4882480" cy="3567235"/>
        </p:xfrm>
        <a:graphic>
          <a:graphicData uri="http://schemas.openxmlformats.org/drawingml/2006/table">
            <a:tbl>
              <a:tblPr>
                <a:noFill/>
                <a:tableStyleId>{04D1BFDB-0EF7-4676-9A24-63FCE1CB65BA}</a:tableStyleId>
              </a:tblPr>
              <a:tblGrid>
                <a:gridCol w="1618622">
                  <a:extLst>
                    <a:ext uri="{9D8B030D-6E8A-4147-A177-3AD203B41FA5}">
                      <a16:colId xmlns:a16="http://schemas.microsoft.com/office/drawing/2014/main" val="20000"/>
                    </a:ext>
                  </a:extLst>
                </a:gridCol>
                <a:gridCol w="3263858">
                  <a:extLst>
                    <a:ext uri="{9D8B030D-6E8A-4147-A177-3AD203B41FA5}">
                      <a16:colId xmlns:a16="http://schemas.microsoft.com/office/drawing/2014/main" val="20001"/>
                    </a:ext>
                  </a:extLst>
                </a:gridCol>
              </a:tblGrid>
              <a:tr h="402298">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Items Bought</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US" sz="1200" dirty="0">
                          <a:solidFill>
                            <a:schemeClr val="dk1"/>
                          </a:solidFill>
                          <a:latin typeface="Montserrat Light"/>
                          <a:ea typeface="Montserrat Light"/>
                          <a:cs typeface="Montserrat Light"/>
                          <a:sym typeface="Montserrat Light"/>
                        </a:rPr>
                        <a:t>Recommend Product</a:t>
                      </a:r>
                      <a:endParaRPr sz="1200" dirty="0">
                        <a:solidFill>
                          <a:schemeClr val="dk1"/>
                        </a:solidFill>
                        <a:latin typeface="Montserrat Light"/>
                        <a:ea typeface="Montserrat Light"/>
                        <a:cs typeface="Montserrat Light"/>
                        <a:sym typeface="Montserrat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02651">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Bread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Butter</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2651">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Bread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Milk</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2651">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Bread</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Jam</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02651">
                <a:tc>
                  <a:txBody>
                    <a:bodyPr/>
                    <a:lstStyle/>
                    <a:p>
                      <a:pPr marL="0" lvl="0" indent="0" algn="l" rtl="0">
                        <a:lnSpc>
                          <a:spcPct val="115000"/>
                        </a:lnSpc>
                        <a:spcBef>
                          <a:spcPts val="0"/>
                        </a:spcBef>
                        <a:spcAft>
                          <a:spcPts val="0"/>
                        </a:spcAft>
                        <a:buNone/>
                      </a:pPr>
                      <a:r>
                        <a:rPr lang="en" sz="1200" b="1" dirty="0">
                          <a:solidFill>
                            <a:schemeClr val="dk1"/>
                          </a:solidFill>
                          <a:latin typeface="Montserrat"/>
                          <a:ea typeface="Montserrat"/>
                          <a:cs typeface="Montserrat"/>
                          <a:sym typeface="Montserrat"/>
                        </a:rPr>
                        <a:t>Butter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sz="1200" dirty="0">
                          <a:solidFill>
                            <a:schemeClr val="dk1"/>
                          </a:solidFill>
                          <a:latin typeface="Lexend Light"/>
                          <a:ea typeface="Lexend Light"/>
                          <a:cs typeface="Lexend Light"/>
                          <a:sym typeface="Lexend Light"/>
                        </a:rPr>
                        <a:t>Coke</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02651">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Butter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Jam</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37636532"/>
                  </a:ext>
                </a:extLst>
              </a:tr>
              <a:tr h="575841">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Bread and Butter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Milk</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585960408"/>
                  </a:ext>
                </a:extLst>
              </a:tr>
              <a:tr h="575841">
                <a:tc>
                  <a:txBody>
                    <a:bodyPr/>
                    <a:lstStyle/>
                    <a:p>
                      <a:pPr marL="0" lvl="0" indent="0" algn="l" rtl="0">
                        <a:lnSpc>
                          <a:spcPct val="115000"/>
                        </a:lnSpc>
                        <a:spcBef>
                          <a:spcPts val="0"/>
                        </a:spcBef>
                        <a:spcAft>
                          <a:spcPts val="0"/>
                        </a:spcAft>
                        <a:buNone/>
                      </a:pPr>
                      <a:r>
                        <a:rPr lang="en-US" sz="1200" b="1" dirty="0">
                          <a:solidFill>
                            <a:schemeClr val="dk1"/>
                          </a:solidFill>
                          <a:latin typeface="Montserrat"/>
                          <a:ea typeface="Montserrat"/>
                          <a:cs typeface="Montserrat"/>
                          <a:sym typeface="Montserrat"/>
                        </a:rPr>
                        <a:t>Bread and Butter</a:t>
                      </a:r>
                      <a:endParaRPr sz="1200" b="1" dirty="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US" sz="1200" dirty="0">
                          <a:solidFill>
                            <a:schemeClr val="dk1"/>
                          </a:solidFill>
                          <a:latin typeface="Lexend Light"/>
                          <a:ea typeface="Lexend Light"/>
                          <a:cs typeface="Lexend Light"/>
                          <a:sym typeface="Lexend Light"/>
                        </a:rPr>
                        <a:t>Jam</a:t>
                      </a:r>
                      <a:endParaRPr sz="1200" dirty="0">
                        <a:solidFill>
                          <a:schemeClr val="dk1"/>
                        </a:solidFill>
                        <a:latin typeface="Lexend Light"/>
                        <a:ea typeface="Lexend Light"/>
                        <a:cs typeface="Lexend Light"/>
                        <a:sym typeface="Lexend Ligh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550269044"/>
                  </a:ext>
                </a:extLst>
              </a:tr>
            </a:tbl>
          </a:graphicData>
        </a:graphic>
      </p:graphicFrame>
    </p:spTree>
    <p:extLst>
      <p:ext uri="{BB962C8B-B14F-4D97-AF65-F5344CB8AC3E}">
        <p14:creationId xmlns:p14="http://schemas.microsoft.com/office/powerpoint/2010/main" val="755307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97"/>
        <p:cNvGrpSpPr/>
        <p:nvPr/>
      </p:nvGrpSpPr>
      <p:grpSpPr>
        <a:xfrm>
          <a:off x="0" y="0"/>
          <a:ext cx="0" cy="0"/>
          <a:chOff x="0" y="0"/>
          <a:chExt cx="0" cy="0"/>
        </a:xfrm>
      </p:grpSpPr>
      <p:sp>
        <p:nvSpPr>
          <p:cNvPr id="4098" name="Google Shape;4098;p54"/>
          <p:cNvSpPr txBox="1">
            <a:spLocks noGrp="1"/>
          </p:cNvSpPr>
          <p:nvPr>
            <p:ph type="title"/>
          </p:nvPr>
        </p:nvSpPr>
        <p:spPr>
          <a:xfrm>
            <a:off x="2151026" y="540000"/>
            <a:ext cx="48420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099" name="Google Shape;4099;p54"/>
          <p:cNvSpPr txBox="1">
            <a:spLocks noGrp="1"/>
          </p:cNvSpPr>
          <p:nvPr>
            <p:ph type="subTitle" idx="1"/>
          </p:nvPr>
        </p:nvSpPr>
        <p:spPr>
          <a:xfrm>
            <a:off x="2150975" y="1759025"/>
            <a:ext cx="4842000" cy="10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Montserrat"/>
                <a:ea typeface="Montserrat"/>
                <a:cs typeface="Montserrat"/>
                <a:sym typeface="Montserrat"/>
              </a:rPr>
              <a:t>Now on to the </a:t>
            </a:r>
            <a:br>
              <a:rPr lang="en-US" sz="2000" b="1" dirty="0">
                <a:latin typeface="Montserrat"/>
                <a:ea typeface="Montserrat"/>
                <a:cs typeface="Montserrat"/>
                <a:sym typeface="Montserrat"/>
              </a:rPr>
            </a:br>
            <a:r>
              <a:rPr lang="en-US" sz="2000" b="1" dirty="0">
                <a:latin typeface="Montserrat"/>
                <a:ea typeface="Montserrat"/>
                <a:cs typeface="Montserrat"/>
                <a:sym typeface="Montserrat"/>
              </a:rPr>
              <a:t>code demonstration!</a:t>
            </a:r>
            <a:endParaRPr dirty="0">
              <a:latin typeface="Lexend Light"/>
              <a:ea typeface="Lexend Light"/>
              <a:cs typeface="Lexend Light"/>
              <a:sym typeface="Lexend Light"/>
            </a:endParaRPr>
          </a:p>
        </p:txBody>
      </p:sp>
      <p:sp>
        <p:nvSpPr>
          <p:cNvPr id="4100" name="Google Shape;4100;p54"/>
          <p:cNvSpPr txBox="1"/>
          <p:nvPr/>
        </p:nvSpPr>
        <p:spPr>
          <a:xfrm>
            <a:off x="2496150" y="434360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Lexend Light"/>
                <a:ea typeface="Lexend Light"/>
                <a:cs typeface="Lexend Light"/>
                <a:sym typeface="Lexend Light"/>
              </a:rPr>
              <a:t>Please keep this slide for attribution</a:t>
            </a:r>
            <a:endParaRPr sz="1000">
              <a:solidFill>
                <a:schemeClr val="dk1"/>
              </a:solidFill>
              <a:latin typeface="Lexend Light"/>
              <a:ea typeface="Lexend Light"/>
              <a:cs typeface="Lexend Light"/>
              <a:sym typeface="Lexend Light"/>
            </a:endParaRPr>
          </a:p>
        </p:txBody>
      </p:sp>
      <p:sp>
        <p:nvSpPr>
          <p:cNvPr id="4101" name="Google Shape;4101;p54"/>
          <p:cNvSpPr/>
          <p:nvPr/>
        </p:nvSpPr>
        <p:spPr>
          <a:xfrm>
            <a:off x="4999621" y="3026623"/>
            <a:ext cx="558759" cy="60176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4"/>
          <p:cNvSpPr/>
          <p:nvPr/>
        </p:nvSpPr>
        <p:spPr>
          <a:xfrm>
            <a:off x="4292621" y="3026623"/>
            <a:ext cx="558759" cy="60176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4"/>
          <p:cNvSpPr/>
          <p:nvPr/>
        </p:nvSpPr>
        <p:spPr>
          <a:xfrm>
            <a:off x="3585621" y="3026623"/>
            <a:ext cx="558759" cy="60176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4" name="Google Shape;4104;p54"/>
          <p:cNvGrpSpPr/>
          <p:nvPr/>
        </p:nvGrpSpPr>
        <p:grpSpPr>
          <a:xfrm rot="10800000" flipH="1">
            <a:off x="2472856" y="945503"/>
            <a:ext cx="188039" cy="296415"/>
            <a:chOff x="4749525" y="2413575"/>
            <a:chExt cx="311271" cy="490672"/>
          </a:xfrm>
        </p:grpSpPr>
        <p:sp>
          <p:nvSpPr>
            <p:cNvPr id="4105" name="Google Shape;4105;p54"/>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54"/>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54"/>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8" name="Google Shape;4108;p54"/>
          <p:cNvGrpSpPr/>
          <p:nvPr/>
        </p:nvGrpSpPr>
        <p:grpSpPr>
          <a:xfrm flipH="1">
            <a:off x="6483106" y="945503"/>
            <a:ext cx="188039" cy="296415"/>
            <a:chOff x="4749525" y="2413575"/>
            <a:chExt cx="311271" cy="490672"/>
          </a:xfrm>
        </p:grpSpPr>
        <p:sp>
          <p:nvSpPr>
            <p:cNvPr id="4109" name="Google Shape;4109;p54"/>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54"/>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54"/>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3" name="Google Shape;4123;p54"/>
          <p:cNvSpPr/>
          <p:nvPr/>
        </p:nvSpPr>
        <p:spPr>
          <a:xfrm rot="10800000" flipH="1">
            <a:off x="7765463" y="1689045"/>
            <a:ext cx="808528" cy="436985"/>
          </a:xfrm>
          <a:custGeom>
            <a:avLst/>
            <a:gdLst/>
            <a:ahLst/>
            <a:cxnLst/>
            <a:rect l="l" t="t" r="r" b="b"/>
            <a:pathLst>
              <a:path w="16123" h="8714" extrusionOk="0">
                <a:moveTo>
                  <a:pt x="1258" y="1"/>
                </a:moveTo>
                <a:cubicBezTo>
                  <a:pt x="644" y="1"/>
                  <a:pt x="0" y="692"/>
                  <a:pt x="89" y="1490"/>
                </a:cubicBezTo>
                <a:cubicBezTo>
                  <a:pt x="144" y="2013"/>
                  <a:pt x="460" y="2550"/>
                  <a:pt x="900" y="2798"/>
                </a:cubicBezTo>
                <a:cubicBezTo>
                  <a:pt x="1094" y="2906"/>
                  <a:pt x="1331" y="2925"/>
                  <a:pt x="1571" y="2925"/>
                </a:cubicBezTo>
                <a:cubicBezTo>
                  <a:pt x="1704" y="2925"/>
                  <a:pt x="1838" y="2919"/>
                  <a:pt x="1965" y="2919"/>
                </a:cubicBezTo>
                <a:cubicBezTo>
                  <a:pt x="2193" y="2919"/>
                  <a:pt x="2398" y="2938"/>
                  <a:pt x="2538" y="3046"/>
                </a:cubicBezTo>
                <a:cubicBezTo>
                  <a:pt x="3019" y="3431"/>
                  <a:pt x="2028" y="4737"/>
                  <a:pt x="3101" y="5357"/>
                </a:cubicBezTo>
                <a:cubicBezTo>
                  <a:pt x="3254" y="5440"/>
                  <a:pt x="3396" y="5470"/>
                  <a:pt x="3532" y="5470"/>
                </a:cubicBezTo>
                <a:cubicBezTo>
                  <a:pt x="3872" y="5470"/>
                  <a:pt x="4168" y="5282"/>
                  <a:pt x="4476" y="5282"/>
                </a:cubicBezTo>
                <a:cubicBezTo>
                  <a:pt x="4531" y="5282"/>
                  <a:pt x="4586" y="5288"/>
                  <a:pt x="4642" y="5302"/>
                </a:cubicBezTo>
                <a:cubicBezTo>
                  <a:pt x="5730" y="5563"/>
                  <a:pt x="5055" y="6210"/>
                  <a:pt x="5317" y="6966"/>
                </a:cubicBezTo>
                <a:cubicBezTo>
                  <a:pt x="5536" y="7564"/>
                  <a:pt x="6009" y="7836"/>
                  <a:pt x="6530" y="7836"/>
                </a:cubicBezTo>
                <a:cubicBezTo>
                  <a:pt x="6824" y="7836"/>
                  <a:pt x="7133" y="7749"/>
                  <a:pt x="7421" y="7586"/>
                </a:cubicBezTo>
                <a:cubicBezTo>
                  <a:pt x="7989" y="7245"/>
                  <a:pt x="8313" y="6743"/>
                  <a:pt x="8646" y="6743"/>
                </a:cubicBezTo>
                <a:cubicBezTo>
                  <a:pt x="8838" y="6743"/>
                  <a:pt x="9033" y="6909"/>
                  <a:pt x="9279" y="7366"/>
                </a:cubicBezTo>
                <a:cubicBezTo>
                  <a:pt x="9527" y="7833"/>
                  <a:pt x="9760" y="8356"/>
                  <a:pt x="10380" y="8604"/>
                </a:cubicBezTo>
                <a:cubicBezTo>
                  <a:pt x="10553" y="8676"/>
                  <a:pt x="10737" y="8714"/>
                  <a:pt x="10920" y="8714"/>
                </a:cubicBezTo>
                <a:cubicBezTo>
                  <a:pt x="11087" y="8714"/>
                  <a:pt x="11254" y="8683"/>
                  <a:pt x="11411" y="8617"/>
                </a:cubicBezTo>
                <a:cubicBezTo>
                  <a:pt x="12031" y="8384"/>
                  <a:pt x="12003" y="7654"/>
                  <a:pt x="12443" y="7393"/>
                </a:cubicBezTo>
                <a:cubicBezTo>
                  <a:pt x="12564" y="7322"/>
                  <a:pt x="12682" y="7292"/>
                  <a:pt x="12800" y="7292"/>
                </a:cubicBezTo>
                <a:cubicBezTo>
                  <a:pt x="13420" y="7292"/>
                  <a:pt x="14032" y="8110"/>
                  <a:pt x="14844" y="8110"/>
                </a:cubicBezTo>
                <a:cubicBezTo>
                  <a:pt x="15048" y="8110"/>
                  <a:pt x="15265" y="8059"/>
                  <a:pt x="15498" y="7929"/>
                </a:cubicBezTo>
                <a:cubicBezTo>
                  <a:pt x="16123" y="7574"/>
                  <a:pt x="15917" y="6836"/>
                  <a:pt x="15183" y="6836"/>
                </a:cubicBezTo>
                <a:cubicBezTo>
                  <a:pt x="15094" y="6836"/>
                  <a:pt x="14997" y="6846"/>
                  <a:pt x="14892" y="6870"/>
                </a:cubicBezTo>
                <a:cubicBezTo>
                  <a:pt x="14860" y="6877"/>
                  <a:pt x="14828" y="6880"/>
                  <a:pt x="14795" y="6880"/>
                </a:cubicBezTo>
                <a:cubicBezTo>
                  <a:pt x="14134" y="6880"/>
                  <a:pt x="13376" y="5553"/>
                  <a:pt x="12647" y="5553"/>
                </a:cubicBezTo>
                <a:cubicBezTo>
                  <a:pt x="12611" y="5553"/>
                  <a:pt x="12575" y="5556"/>
                  <a:pt x="12539" y="5563"/>
                </a:cubicBezTo>
                <a:cubicBezTo>
                  <a:pt x="11700" y="5728"/>
                  <a:pt x="11783" y="6733"/>
                  <a:pt x="11260" y="6953"/>
                </a:cubicBezTo>
                <a:cubicBezTo>
                  <a:pt x="11182" y="6987"/>
                  <a:pt x="11107" y="7002"/>
                  <a:pt x="11033" y="7002"/>
                </a:cubicBezTo>
                <a:cubicBezTo>
                  <a:pt x="10266" y="7002"/>
                  <a:pt x="9729" y="5320"/>
                  <a:pt x="8824" y="5219"/>
                </a:cubicBezTo>
                <a:cubicBezTo>
                  <a:pt x="8799" y="5216"/>
                  <a:pt x="8772" y="5215"/>
                  <a:pt x="8745" y="5215"/>
                </a:cubicBezTo>
                <a:cubicBezTo>
                  <a:pt x="8093" y="5215"/>
                  <a:pt x="7096" y="6114"/>
                  <a:pt x="6819" y="6114"/>
                </a:cubicBezTo>
                <a:cubicBezTo>
                  <a:pt x="6813" y="6114"/>
                  <a:pt x="6808" y="6114"/>
                  <a:pt x="6803" y="6113"/>
                </a:cubicBezTo>
                <a:cubicBezTo>
                  <a:pt x="6280" y="6017"/>
                  <a:pt x="6913" y="4642"/>
                  <a:pt x="6210" y="4064"/>
                </a:cubicBezTo>
                <a:cubicBezTo>
                  <a:pt x="5998" y="3892"/>
                  <a:pt x="5751" y="3841"/>
                  <a:pt x="5500" y="3841"/>
                </a:cubicBezTo>
                <a:cubicBezTo>
                  <a:pt x="5129" y="3841"/>
                  <a:pt x="4749" y="3953"/>
                  <a:pt x="4461" y="3953"/>
                </a:cubicBezTo>
                <a:cubicBezTo>
                  <a:pt x="4227" y="3953"/>
                  <a:pt x="4054" y="3879"/>
                  <a:pt x="3996" y="3609"/>
                </a:cubicBezTo>
                <a:cubicBezTo>
                  <a:pt x="3858" y="2991"/>
                  <a:pt x="4656" y="2371"/>
                  <a:pt x="4024" y="1711"/>
                </a:cubicBezTo>
                <a:cubicBezTo>
                  <a:pt x="3885" y="1555"/>
                  <a:pt x="3508" y="1349"/>
                  <a:pt x="3071" y="1349"/>
                </a:cubicBezTo>
                <a:cubicBezTo>
                  <a:pt x="2855" y="1349"/>
                  <a:pt x="2624" y="1400"/>
                  <a:pt x="2400" y="1532"/>
                </a:cubicBezTo>
                <a:cubicBezTo>
                  <a:pt x="2239" y="1611"/>
                  <a:pt x="2113" y="1645"/>
                  <a:pt x="2015" y="1645"/>
                </a:cubicBezTo>
                <a:cubicBezTo>
                  <a:pt x="1394" y="1645"/>
                  <a:pt x="1899" y="272"/>
                  <a:pt x="1685" y="129"/>
                </a:cubicBezTo>
                <a:cubicBezTo>
                  <a:pt x="1551" y="41"/>
                  <a:pt x="1405" y="1"/>
                  <a:pt x="1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4" name="Google Shape;4124;p54"/>
          <p:cNvGrpSpPr/>
          <p:nvPr/>
        </p:nvGrpSpPr>
        <p:grpSpPr>
          <a:xfrm rot="10800000" flipH="1">
            <a:off x="7765471" y="937469"/>
            <a:ext cx="506717" cy="456779"/>
            <a:chOff x="593975" y="1926100"/>
            <a:chExt cx="917300" cy="826750"/>
          </a:xfrm>
        </p:grpSpPr>
        <p:sp>
          <p:nvSpPr>
            <p:cNvPr id="4125" name="Google Shape;4125;p54"/>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54"/>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54"/>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54"/>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54"/>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54"/>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54"/>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54"/>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54"/>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54"/>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54"/>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54"/>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54"/>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54"/>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54"/>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54"/>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4"/>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54"/>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54"/>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4"/>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4"/>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4"/>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54"/>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54"/>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54"/>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54"/>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54"/>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54"/>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54"/>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54"/>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54"/>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54"/>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54"/>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54"/>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54"/>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54"/>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A2D3174C-11C1-9204-6E9D-134EE338321B}"/>
              </a:ext>
            </a:extLst>
          </p:cNvPr>
          <p:cNvSpPr/>
          <p:nvPr/>
        </p:nvSpPr>
        <p:spPr>
          <a:xfrm>
            <a:off x="2304288" y="3816096"/>
            <a:ext cx="4596384" cy="877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7"/>
        <p:cNvGrpSpPr/>
        <p:nvPr/>
      </p:nvGrpSpPr>
      <p:grpSpPr>
        <a:xfrm>
          <a:off x="0" y="0"/>
          <a:ext cx="0" cy="0"/>
          <a:chOff x="0" y="0"/>
          <a:chExt cx="0" cy="0"/>
        </a:xfrm>
      </p:grpSpPr>
      <p:sp>
        <p:nvSpPr>
          <p:cNvPr id="3678" name="Google Shape;3678;p38"/>
          <p:cNvSpPr txBox="1">
            <a:spLocks noGrp="1"/>
          </p:cNvSpPr>
          <p:nvPr>
            <p:ph type="subTitle" idx="1"/>
          </p:nvPr>
        </p:nvSpPr>
        <p:spPr>
          <a:xfrm>
            <a:off x="2152350" y="3649675"/>
            <a:ext cx="4839300" cy="47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Lexend Light"/>
              <a:ea typeface="Lexend Light"/>
              <a:cs typeface="Lexend Light"/>
              <a:sym typeface="Lexend Light"/>
            </a:endParaRPr>
          </a:p>
        </p:txBody>
      </p:sp>
      <p:sp>
        <p:nvSpPr>
          <p:cNvPr id="3679" name="Google Shape;3679;p38"/>
          <p:cNvSpPr txBox="1">
            <a:spLocks noGrp="1"/>
          </p:cNvSpPr>
          <p:nvPr>
            <p:ph type="title"/>
          </p:nvPr>
        </p:nvSpPr>
        <p:spPr>
          <a:xfrm>
            <a:off x="2152350" y="2042700"/>
            <a:ext cx="4839300" cy="156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Sơ lược về </a:t>
            </a:r>
            <a:br>
              <a:rPr lang="en" dirty="0"/>
            </a:br>
            <a:r>
              <a:rPr lang="en" dirty="0"/>
              <a:t>Luật kết hợp</a:t>
            </a:r>
            <a:endParaRPr dirty="0"/>
          </a:p>
        </p:txBody>
      </p:sp>
      <p:sp>
        <p:nvSpPr>
          <p:cNvPr id="3680" name="Google Shape;3680;p38"/>
          <p:cNvSpPr txBox="1">
            <a:spLocks noGrp="1"/>
          </p:cNvSpPr>
          <p:nvPr>
            <p:ph type="title" idx="2"/>
          </p:nvPr>
        </p:nvSpPr>
        <p:spPr>
          <a:xfrm>
            <a:off x="3925875" y="1004525"/>
            <a:ext cx="1268400" cy="99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681" name="Google Shape;3681;p38"/>
          <p:cNvGrpSpPr/>
          <p:nvPr/>
        </p:nvGrpSpPr>
        <p:grpSpPr>
          <a:xfrm>
            <a:off x="8089098" y="740076"/>
            <a:ext cx="424068" cy="382372"/>
            <a:chOff x="593975" y="1926100"/>
            <a:chExt cx="917300" cy="826750"/>
          </a:xfrm>
        </p:grpSpPr>
        <p:sp>
          <p:nvSpPr>
            <p:cNvPr id="3682" name="Google Shape;3682;p38"/>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8"/>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8"/>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8"/>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8"/>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8"/>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8"/>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8"/>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8"/>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8"/>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8"/>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8"/>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8"/>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8"/>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8"/>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8"/>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8"/>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8"/>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8"/>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8"/>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8"/>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8"/>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8"/>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8"/>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8"/>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8"/>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8"/>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8"/>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8"/>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8"/>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8"/>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8"/>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8"/>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8"/>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8"/>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8"/>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8" name="Google Shape;3718;p38"/>
          <p:cNvGrpSpPr/>
          <p:nvPr/>
        </p:nvGrpSpPr>
        <p:grpSpPr>
          <a:xfrm>
            <a:off x="622756" y="3649680"/>
            <a:ext cx="526072" cy="474306"/>
            <a:chOff x="593975" y="1926100"/>
            <a:chExt cx="917300" cy="826750"/>
          </a:xfrm>
        </p:grpSpPr>
        <p:sp>
          <p:nvSpPr>
            <p:cNvPr id="3719" name="Google Shape;3719;p38"/>
            <p:cNvSpPr/>
            <p:nvPr/>
          </p:nvSpPr>
          <p:spPr>
            <a:xfrm>
              <a:off x="593975" y="1926100"/>
              <a:ext cx="917300" cy="826750"/>
            </a:xfrm>
            <a:custGeom>
              <a:avLst/>
              <a:gdLst/>
              <a:ahLst/>
              <a:cxnLst/>
              <a:rect l="l" t="t" r="r" b="b"/>
              <a:pathLst>
                <a:path w="36692" h="33070" extrusionOk="0">
                  <a:moveTo>
                    <a:pt x="9931" y="0"/>
                  </a:moveTo>
                  <a:cubicBezTo>
                    <a:pt x="8575" y="0"/>
                    <a:pt x="7144" y="498"/>
                    <a:pt x="6205" y="1395"/>
                  </a:cubicBezTo>
                  <a:cubicBezTo>
                    <a:pt x="5696" y="1890"/>
                    <a:pt x="5517" y="2908"/>
                    <a:pt x="5448" y="3568"/>
                  </a:cubicBezTo>
                  <a:cubicBezTo>
                    <a:pt x="5393" y="4049"/>
                    <a:pt x="5379" y="4545"/>
                    <a:pt x="5393" y="5027"/>
                  </a:cubicBezTo>
                  <a:cubicBezTo>
                    <a:pt x="5421" y="5522"/>
                    <a:pt x="5476" y="6003"/>
                    <a:pt x="5544" y="6498"/>
                  </a:cubicBezTo>
                  <a:cubicBezTo>
                    <a:pt x="5806" y="8576"/>
                    <a:pt x="7347" y="10530"/>
                    <a:pt x="7347" y="12497"/>
                  </a:cubicBezTo>
                  <a:cubicBezTo>
                    <a:pt x="7485" y="14175"/>
                    <a:pt x="4829" y="13900"/>
                    <a:pt x="3425" y="14575"/>
                  </a:cubicBezTo>
                  <a:cubicBezTo>
                    <a:pt x="3013" y="14753"/>
                    <a:pt x="2614" y="14988"/>
                    <a:pt x="2242" y="15248"/>
                  </a:cubicBezTo>
                  <a:cubicBezTo>
                    <a:pt x="1871" y="15510"/>
                    <a:pt x="1527" y="15799"/>
                    <a:pt x="1224" y="16143"/>
                  </a:cubicBezTo>
                  <a:cubicBezTo>
                    <a:pt x="14" y="17477"/>
                    <a:pt x="0" y="19211"/>
                    <a:pt x="14" y="20903"/>
                  </a:cubicBezTo>
                  <a:cubicBezTo>
                    <a:pt x="14" y="21715"/>
                    <a:pt x="138" y="22499"/>
                    <a:pt x="523" y="23215"/>
                  </a:cubicBezTo>
                  <a:cubicBezTo>
                    <a:pt x="922" y="23943"/>
                    <a:pt x="1789" y="24453"/>
                    <a:pt x="2532" y="24769"/>
                  </a:cubicBezTo>
                  <a:cubicBezTo>
                    <a:pt x="3275" y="25086"/>
                    <a:pt x="3990" y="25306"/>
                    <a:pt x="4801" y="25306"/>
                  </a:cubicBezTo>
                  <a:cubicBezTo>
                    <a:pt x="5086" y="25306"/>
                    <a:pt x="5373" y="25300"/>
                    <a:pt x="5662" y="25300"/>
                  </a:cubicBezTo>
                  <a:cubicBezTo>
                    <a:pt x="6379" y="25300"/>
                    <a:pt x="7101" y="25335"/>
                    <a:pt x="7787" y="25581"/>
                  </a:cubicBezTo>
                  <a:cubicBezTo>
                    <a:pt x="8241" y="25746"/>
                    <a:pt x="8695" y="25842"/>
                    <a:pt x="9176" y="25884"/>
                  </a:cubicBezTo>
                  <a:cubicBezTo>
                    <a:pt x="9699" y="25911"/>
                    <a:pt x="10154" y="25842"/>
                    <a:pt x="10662" y="26021"/>
                  </a:cubicBezTo>
                  <a:cubicBezTo>
                    <a:pt x="11047" y="26159"/>
                    <a:pt x="11460" y="26310"/>
                    <a:pt x="11845" y="26475"/>
                  </a:cubicBezTo>
                  <a:cubicBezTo>
                    <a:pt x="12437" y="26737"/>
                    <a:pt x="11970" y="27218"/>
                    <a:pt x="11928" y="27645"/>
                  </a:cubicBezTo>
                  <a:cubicBezTo>
                    <a:pt x="11887" y="28098"/>
                    <a:pt x="11625" y="28525"/>
                    <a:pt x="11543" y="28979"/>
                  </a:cubicBezTo>
                  <a:cubicBezTo>
                    <a:pt x="11460" y="29364"/>
                    <a:pt x="11474" y="29791"/>
                    <a:pt x="11543" y="30176"/>
                  </a:cubicBezTo>
                  <a:cubicBezTo>
                    <a:pt x="11694" y="31015"/>
                    <a:pt x="11970" y="31800"/>
                    <a:pt x="12630" y="32377"/>
                  </a:cubicBezTo>
                  <a:cubicBezTo>
                    <a:pt x="13210" y="32885"/>
                    <a:pt x="13874" y="33069"/>
                    <a:pt x="14561" y="33069"/>
                  </a:cubicBezTo>
                  <a:cubicBezTo>
                    <a:pt x="15568" y="33069"/>
                    <a:pt x="16625" y="32674"/>
                    <a:pt x="17541" y="32322"/>
                  </a:cubicBezTo>
                  <a:cubicBezTo>
                    <a:pt x="19069" y="31730"/>
                    <a:pt x="20307" y="30561"/>
                    <a:pt x="21063" y="29103"/>
                  </a:cubicBezTo>
                  <a:cubicBezTo>
                    <a:pt x="21641" y="27975"/>
                    <a:pt x="21613" y="26667"/>
                    <a:pt x="22150" y="25526"/>
                  </a:cubicBezTo>
                  <a:cubicBezTo>
                    <a:pt x="22434" y="24916"/>
                    <a:pt x="22971" y="24691"/>
                    <a:pt x="23595" y="24691"/>
                  </a:cubicBezTo>
                  <a:cubicBezTo>
                    <a:pt x="24757" y="24691"/>
                    <a:pt x="26221" y="25470"/>
                    <a:pt x="26911" y="25980"/>
                  </a:cubicBezTo>
                  <a:cubicBezTo>
                    <a:pt x="27979" y="26779"/>
                    <a:pt x="29230" y="27273"/>
                    <a:pt x="30525" y="27273"/>
                  </a:cubicBezTo>
                  <a:cubicBezTo>
                    <a:pt x="31013" y="27273"/>
                    <a:pt x="31508" y="27203"/>
                    <a:pt x="32001" y="27053"/>
                  </a:cubicBezTo>
                  <a:cubicBezTo>
                    <a:pt x="32854" y="26792"/>
                    <a:pt x="33569" y="26159"/>
                    <a:pt x="34215" y="25567"/>
                  </a:cubicBezTo>
                  <a:cubicBezTo>
                    <a:pt x="34903" y="24921"/>
                    <a:pt x="35536" y="24178"/>
                    <a:pt x="35936" y="23325"/>
                  </a:cubicBezTo>
                  <a:cubicBezTo>
                    <a:pt x="36692" y="21660"/>
                    <a:pt x="36692" y="19596"/>
                    <a:pt x="36087" y="17904"/>
                  </a:cubicBezTo>
                  <a:cubicBezTo>
                    <a:pt x="35468" y="16184"/>
                    <a:pt x="34271" y="15248"/>
                    <a:pt x="32716" y="14423"/>
                  </a:cubicBezTo>
                  <a:cubicBezTo>
                    <a:pt x="31987" y="14024"/>
                    <a:pt x="31299" y="13625"/>
                    <a:pt x="30818" y="12924"/>
                  </a:cubicBezTo>
                  <a:cubicBezTo>
                    <a:pt x="30240" y="12098"/>
                    <a:pt x="30433" y="10956"/>
                    <a:pt x="30528" y="10035"/>
                  </a:cubicBezTo>
                  <a:cubicBezTo>
                    <a:pt x="30749" y="8164"/>
                    <a:pt x="30543" y="6348"/>
                    <a:pt x="29249" y="4902"/>
                  </a:cubicBezTo>
                  <a:cubicBezTo>
                    <a:pt x="28960" y="4572"/>
                    <a:pt x="28575" y="4407"/>
                    <a:pt x="28259" y="4146"/>
                  </a:cubicBezTo>
                  <a:cubicBezTo>
                    <a:pt x="27914" y="3871"/>
                    <a:pt x="27584" y="3609"/>
                    <a:pt x="27227" y="3362"/>
                  </a:cubicBezTo>
                  <a:cubicBezTo>
                    <a:pt x="26498" y="2853"/>
                    <a:pt x="25590" y="2509"/>
                    <a:pt x="24695" y="2481"/>
                  </a:cubicBezTo>
                  <a:cubicBezTo>
                    <a:pt x="24662" y="2480"/>
                    <a:pt x="24630" y="2479"/>
                    <a:pt x="24598" y="2479"/>
                  </a:cubicBezTo>
                  <a:cubicBezTo>
                    <a:pt x="22985" y="2479"/>
                    <a:pt x="21830" y="3812"/>
                    <a:pt x="20953" y="4999"/>
                  </a:cubicBezTo>
                  <a:cubicBezTo>
                    <a:pt x="20322" y="5872"/>
                    <a:pt x="19385" y="7122"/>
                    <a:pt x="18297" y="7122"/>
                  </a:cubicBezTo>
                  <a:cubicBezTo>
                    <a:pt x="17962" y="7122"/>
                    <a:pt x="17612" y="7004"/>
                    <a:pt x="17253" y="6718"/>
                  </a:cubicBezTo>
                  <a:cubicBezTo>
                    <a:pt x="16110" y="5810"/>
                    <a:pt x="15615" y="4297"/>
                    <a:pt x="14914" y="3073"/>
                  </a:cubicBezTo>
                  <a:cubicBezTo>
                    <a:pt x="14047" y="1587"/>
                    <a:pt x="12713" y="487"/>
                    <a:pt x="11020" y="115"/>
                  </a:cubicBezTo>
                  <a:cubicBezTo>
                    <a:pt x="10670" y="38"/>
                    <a:pt x="10304" y="0"/>
                    <a:pt x="99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8"/>
            <p:cNvSpPr/>
            <p:nvPr/>
          </p:nvSpPr>
          <p:spPr>
            <a:xfrm>
              <a:off x="781900" y="2114550"/>
              <a:ext cx="115100" cy="123000"/>
            </a:xfrm>
            <a:custGeom>
              <a:avLst/>
              <a:gdLst/>
              <a:ahLst/>
              <a:cxnLst/>
              <a:rect l="l" t="t" r="r" b="b"/>
              <a:pathLst>
                <a:path w="4604" h="4920" extrusionOk="0">
                  <a:moveTo>
                    <a:pt x="272" y="1"/>
                  </a:moveTo>
                  <a:cubicBezTo>
                    <a:pt x="139" y="1"/>
                    <a:pt x="1" y="141"/>
                    <a:pt x="78" y="295"/>
                  </a:cubicBezTo>
                  <a:cubicBezTo>
                    <a:pt x="724" y="1534"/>
                    <a:pt x="1398" y="2758"/>
                    <a:pt x="2279" y="3845"/>
                  </a:cubicBezTo>
                  <a:cubicBezTo>
                    <a:pt x="2700" y="4353"/>
                    <a:pt x="3317" y="4920"/>
                    <a:pt x="3976" y="4920"/>
                  </a:cubicBezTo>
                  <a:cubicBezTo>
                    <a:pt x="4155" y="4920"/>
                    <a:pt x="4338" y="4878"/>
                    <a:pt x="4521" y="4780"/>
                  </a:cubicBezTo>
                  <a:cubicBezTo>
                    <a:pt x="4603" y="4725"/>
                    <a:pt x="4576" y="4601"/>
                    <a:pt x="4493" y="4574"/>
                  </a:cubicBezTo>
                  <a:cubicBezTo>
                    <a:pt x="3530" y="4326"/>
                    <a:pt x="2980" y="3858"/>
                    <a:pt x="2361" y="3075"/>
                  </a:cubicBezTo>
                  <a:cubicBezTo>
                    <a:pt x="1619" y="2152"/>
                    <a:pt x="1026" y="1107"/>
                    <a:pt x="421" y="89"/>
                  </a:cubicBezTo>
                  <a:cubicBezTo>
                    <a:pt x="384" y="27"/>
                    <a:pt x="328"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8"/>
            <p:cNvSpPr/>
            <p:nvPr/>
          </p:nvSpPr>
          <p:spPr>
            <a:xfrm>
              <a:off x="828200" y="2072850"/>
              <a:ext cx="92700" cy="142725"/>
            </a:xfrm>
            <a:custGeom>
              <a:avLst/>
              <a:gdLst/>
              <a:ahLst/>
              <a:cxnLst/>
              <a:rect l="l" t="t" r="r" b="b"/>
              <a:pathLst>
                <a:path w="3708" h="5709" extrusionOk="0">
                  <a:moveTo>
                    <a:pt x="213" y="1"/>
                  </a:moveTo>
                  <a:cubicBezTo>
                    <a:pt x="103" y="1"/>
                    <a:pt x="1" y="85"/>
                    <a:pt x="42" y="230"/>
                  </a:cubicBezTo>
                  <a:cubicBezTo>
                    <a:pt x="192" y="738"/>
                    <a:pt x="440" y="1138"/>
                    <a:pt x="675" y="1619"/>
                  </a:cubicBezTo>
                  <a:cubicBezTo>
                    <a:pt x="922" y="2156"/>
                    <a:pt x="1128" y="2720"/>
                    <a:pt x="1390" y="3257"/>
                  </a:cubicBezTo>
                  <a:cubicBezTo>
                    <a:pt x="1816" y="4137"/>
                    <a:pt x="2491" y="5183"/>
                    <a:pt x="3344" y="5678"/>
                  </a:cubicBezTo>
                  <a:cubicBezTo>
                    <a:pt x="3378" y="5699"/>
                    <a:pt x="3414" y="5709"/>
                    <a:pt x="3448" y="5709"/>
                  </a:cubicBezTo>
                  <a:cubicBezTo>
                    <a:pt x="3590" y="5709"/>
                    <a:pt x="3707" y="5547"/>
                    <a:pt x="3619" y="5403"/>
                  </a:cubicBezTo>
                  <a:cubicBezTo>
                    <a:pt x="3577" y="5348"/>
                    <a:pt x="3564" y="5306"/>
                    <a:pt x="3509" y="5265"/>
                  </a:cubicBezTo>
                  <a:cubicBezTo>
                    <a:pt x="3329" y="5031"/>
                    <a:pt x="3123" y="4798"/>
                    <a:pt x="2917" y="4577"/>
                  </a:cubicBezTo>
                  <a:cubicBezTo>
                    <a:pt x="2546" y="4165"/>
                    <a:pt x="2284" y="3628"/>
                    <a:pt x="1981" y="3160"/>
                  </a:cubicBezTo>
                  <a:cubicBezTo>
                    <a:pt x="1693" y="2734"/>
                    <a:pt x="1500" y="2239"/>
                    <a:pt x="1280" y="1771"/>
                  </a:cubicBezTo>
                  <a:cubicBezTo>
                    <a:pt x="1018" y="1206"/>
                    <a:pt x="647" y="711"/>
                    <a:pt x="413" y="133"/>
                  </a:cubicBezTo>
                  <a:cubicBezTo>
                    <a:pt x="373" y="42"/>
                    <a:pt x="291"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8"/>
            <p:cNvSpPr/>
            <p:nvPr/>
          </p:nvSpPr>
          <p:spPr>
            <a:xfrm>
              <a:off x="879425" y="2037275"/>
              <a:ext cx="87150" cy="150425"/>
            </a:xfrm>
            <a:custGeom>
              <a:avLst/>
              <a:gdLst/>
              <a:ahLst/>
              <a:cxnLst/>
              <a:rect l="l" t="t" r="r" b="b"/>
              <a:pathLst>
                <a:path w="3486" h="6017" extrusionOk="0">
                  <a:moveTo>
                    <a:pt x="283" y="0"/>
                  </a:moveTo>
                  <a:cubicBezTo>
                    <a:pt x="132" y="0"/>
                    <a:pt x="1" y="230"/>
                    <a:pt x="139" y="345"/>
                  </a:cubicBezTo>
                  <a:cubicBezTo>
                    <a:pt x="992" y="1020"/>
                    <a:pt x="1280" y="2203"/>
                    <a:pt x="1721" y="3139"/>
                  </a:cubicBezTo>
                  <a:cubicBezTo>
                    <a:pt x="1996" y="3744"/>
                    <a:pt x="2271" y="4322"/>
                    <a:pt x="2505" y="4927"/>
                  </a:cubicBezTo>
                  <a:cubicBezTo>
                    <a:pt x="2643" y="5285"/>
                    <a:pt x="2780" y="5711"/>
                    <a:pt x="3069" y="5959"/>
                  </a:cubicBezTo>
                  <a:cubicBezTo>
                    <a:pt x="3113" y="5999"/>
                    <a:pt x="3168" y="6016"/>
                    <a:pt x="3223" y="6016"/>
                  </a:cubicBezTo>
                  <a:cubicBezTo>
                    <a:pt x="3357" y="6016"/>
                    <a:pt x="3485" y="5909"/>
                    <a:pt x="3426" y="5753"/>
                  </a:cubicBezTo>
                  <a:cubicBezTo>
                    <a:pt x="3096" y="4680"/>
                    <a:pt x="2615" y="3675"/>
                    <a:pt x="2106" y="2671"/>
                  </a:cubicBezTo>
                  <a:cubicBezTo>
                    <a:pt x="1625" y="1721"/>
                    <a:pt x="1295" y="662"/>
                    <a:pt x="372" y="29"/>
                  </a:cubicBezTo>
                  <a:cubicBezTo>
                    <a:pt x="343" y="9"/>
                    <a:pt x="31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8"/>
            <p:cNvSpPr/>
            <p:nvPr/>
          </p:nvSpPr>
          <p:spPr>
            <a:xfrm>
              <a:off x="935675" y="2023075"/>
              <a:ext cx="71375" cy="142675"/>
            </a:xfrm>
            <a:custGeom>
              <a:avLst/>
              <a:gdLst/>
              <a:ahLst/>
              <a:cxnLst/>
              <a:rect l="l" t="t" r="r" b="b"/>
              <a:pathLst>
                <a:path w="2855" h="5707" extrusionOk="0">
                  <a:moveTo>
                    <a:pt x="261" y="0"/>
                  </a:moveTo>
                  <a:cubicBezTo>
                    <a:pt x="96" y="0"/>
                    <a:pt x="0" y="251"/>
                    <a:pt x="173" y="377"/>
                  </a:cubicBezTo>
                  <a:cubicBezTo>
                    <a:pt x="943" y="941"/>
                    <a:pt x="1163" y="1918"/>
                    <a:pt x="1507" y="2757"/>
                  </a:cubicBezTo>
                  <a:cubicBezTo>
                    <a:pt x="1892" y="3679"/>
                    <a:pt x="2126" y="4615"/>
                    <a:pt x="2346" y="5578"/>
                  </a:cubicBezTo>
                  <a:cubicBezTo>
                    <a:pt x="2367" y="5662"/>
                    <a:pt x="2445" y="5707"/>
                    <a:pt x="2521" y="5707"/>
                  </a:cubicBezTo>
                  <a:cubicBezTo>
                    <a:pt x="2593" y="5707"/>
                    <a:pt x="2663" y="5665"/>
                    <a:pt x="2677" y="5578"/>
                  </a:cubicBezTo>
                  <a:cubicBezTo>
                    <a:pt x="2855" y="4532"/>
                    <a:pt x="2401" y="3487"/>
                    <a:pt x="2002" y="2551"/>
                  </a:cubicBezTo>
                  <a:cubicBezTo>
                    <a:pt x="1604" y="1601"/>
                    <a:pt x="1287" y="625"/>
                    <a:pt x="365" y="33"/>
                  </a:cubicBezTo>
                  <a:cubicBezTo>
                    <a:pt x="329" y="10"/>
                    <a:pt x="293"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8"/>
            <p:cNvSpPr/>
            <p:nvPr/>
          </p:nvSpPr>
          <p:spPr>
            <a:xfrm>
              <a:off x="671550" y="2309925"/>
              <a:ext cx="155275" cy="53075"/>
            </a:xfrm>
            <a:custGeom>
              <a:avLst/>
              <a:gdLst/>
              <a:ahLst/>
              <a:cxnLst/>
              <a:rect l="l" t="t" r="r" b="b"/>
              <a:pathLst>
                <a:path w="6211" h="2123" extrusionOk="0">
                  <a:moveTo>
                    <a:pt x="5482" y="0"/>
                  </a:moveTo>
                  <a:cubicBezTo>
                    <a:pt x="4730" y="0"/>
                    <a:pt x="3892" y="414"/>
                    <a:pt x="3226" y="583"/>
                  </a:cubicBezTo>
                  <a:cubicBezTo>
                    <a:pt x="2180" y="858"/>
                    <a:pt x="1162" y="1161"/>
                    <a:pt x="212" y="1726"/>
                  </a:cubicBezTo>
                  <a:cubicBezTo>
                    <a:pt x="0" y="1843"/>
                    <a:pt x="131" y="2122"/>
                    <a:pt x="328" y="2122"/>
                  </a:cubicBezTo>
                  <a:cubicBezTo>
                    <a:pt x="362" y="2122"/>
                    <a:pt x="397" y="2115"/>
                    <a:pt x="433" y="2097"/>
                  </a:cubicBezTo>
                  <a:cubicBezTo>
                    <a:pt x="1368" y="1629"/>
                    <a:pt x="2373" y="1368"/>
                    <a:pt x="3377" y="1120"/>
                  </a:cubicBezTo>
                  <a:cubicBezTo>
                    <a:pt x="3886" y="996"/>
                    <a:pt x="4382" y="803"/>
                    <a:pt x="4877" y="666"/>
                  </a:cubicBezTo>
                  <a:cubicBezTo>
                    <a:pt x="5303" y="556"/>
                    <a:pt x="5743" y="543"/>
                    <a:pt x="6128" y="336"/>
                  </a:cubicBezTo>
                  <a:cubicBezTo>
                    <a:pt x="6198" y="295"/>
                    <a:pt x="6211" y="171"/>
                    <a:pt x="6128" y="130"/>
                  </a:cubicBezTo>
                  <a:cubicBezTo>
                    <a:pt x="5925" y="38"/>
                    <a:pt x="5707" y="0"/>
                    <a:pt x="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8"/>
            <p:cNvSpPr/>
            <p:nvPr/>
          </p:nvSpPr>
          <p:spPr>
            <a:xfrm>
              <a:off x="700100" y="2375225"/>
              <a:ext cx="144625" cy="40400"/>
            </a:xfrm>
            <a:custGeom>
              <a:avLst/>
              <a:gdLst/>
              <a:ahLst/>
              <a:cxnLst/>
              <a:rect l="l" t="t" r="r" b="b"/>
              <a:pathLst>
                <a:path w="5785" h="1616" extrusionOk="0">
                  <a:moveTo>
                    <a:pt x="4889" y="0"/>
                  </a:moveTo>
                  <a:cubicBezTo>
                    <a:pt x="4529" y="0"/>
                    <a:pt x="4154" y="58"/>
                    <a:pt x="4051" y="77"/>
                  </a:cubicBezTo>
                  <a:cubicBezTo>
                    <a:pt x="2744" y="338"/>
                    <a:pt x="1409" y="640"/>
                    <a:pt x="199" y="1218"/>
                  </a:cubicBezTo>
                  <a:cubicBezTo>
                    <a:pt x="1" y="1317"/>
                    <a:pt x="103" y="1616"/>
                    <a:pt x="295" y="1616"/>
                  </a:cubicBezTo>
                  <a:cubicBezTo>
                    <a:pt x="317" y="1616"/>
                    <a:pt x="340" y="1612"/>
                    <a:pt x="364" y="1603"/>
                  </a:cubicBezTo>
                  <a:cubicBezTo>
                    <a:pt x="914" y="1411"/>
                    <a:pt x="1464" y="1246"/>
                    <a:pt x="2042" y="1108"/>
                  </a:cubicBezTo>
                  <a:cubicBezTo>
                    <a:pt x="2537" y="985"/>
                    <a:pt x="3102" y="957"/>
                    <a:pt x="3597" y="778"/>
                  </a:cubicBezTo>
                  <a:cubicBezTo>
                    <a:pt x="4091" y="602"/>
                    <a:pt x="4594" y="532"/>
                    <a:pt x="5099" y="532"/>
                  </a:cubicBezTo>
                  <a:cubicBezTo>
                    <a:pt x="5226" y="532"/>
                    <a:pt x="5354" y="536"/>
                    <a:pt x="5482" y="545"/>
                  </a:cubicBezTo>
                  <a:cubicBezTo>
                    <a:pt x="5523" y="545"/>
                    <a:pt x="5578" y="517"/>
                    <a:pt x="5592" y="489"/>
                  </a:cubicBezTo>
                  <a:cubicBezTo>
                    <a:pt x="5785" y="95"/>
                    <a:pt x="5350" y="0"/>
                    <a:pt x="4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8"/>
            <p:cNvSpPr/>
            <p:nvPr/>
          </p:nvSpPr>
          <p:spPr>
            <a:xfrm>
              <a:off x="710575" y="2430575"/>
              <a:ext cx="148950" cy="41525"/>
            </a:xfrm>
            <a:custGeom>
              <a:avLst/>
              <a:gdLst/>
              <a:ahLst/>
              <a:cxnLst/>
              <a:rect l="l" t="t" r="r" b="b"/>
              <a:pathLst>
                <a:path w="5958" h="1661" extrusionOk="0">
                  <a:moveTo>
                    <a:pt x="5614" y="1"/>
                  </a:moveTo>
                  <a:cubicBezTo>
                    <a:pt x="5335" y="1"/>
                    <a:pt x="5080" y="127"/>
                    <a:pt x="4787" y="160"/>
                  </a:cubicBezTo>
                  <a:cubicBezTo>
                    <a:pt x="4320" y="215"/>
                    <a:pt x="3866" y="394"/>
                    <a:pt x="3412" y="545"/>
                  </a:cubicBezTo>
                  <a:cubicBezTo>
                    <a:pt x="2421" y="875"/>
                    <a:pt x="1348" y="1082"/>
                    <a:pt x="302" y="1205"/>
                  </a:cubicBezTo>
                  <a:cubicBezTo>
                    <a:pt x="18" y="1232"/>
                    <a:pt x="0" y="1660"/>
                    <a:pt x="289" y="1660"/>
                  </a:cubicBezTo>
                  <a:cubicBezTo>
                    <a:pt x="293" y="1660"/>
                    <a:pt x="298" y="1660"/>
                    <a:pt x="302" y="1660"/>
                  </a:cubicBezTo>
                  <a:cubicBezTo>
                    <a:pt x="1280" y="1618"/>
                    <a:pt x="2188" y="1453"/>
                    <a:pt x="3136" y="1247"/>
                  </a:cubicBezTo>
                  <a:cubicBezTo>
                    <a:pt x="4044" y="1040"/>
                    <a:pt x="5022" y="752"/>
                    <a:pt x="5847" y="297"/>
                  </a:cubicBezTo>
                  <a:cubicBezTo>
                    <a:pt x="5957" y="242"/>
                    <a:pt x="5943" y="50"/>
                    <a:pt x="5805" y="22"/>
                  </a:cubicBezTo>
                  <a:cubicBezTo>
                    <a:pt x="5740" y="7"/>
                    <a:pt x="5676" y="1"/>
                    <a:pt x="5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8"/>
            <p:cNvSpPr/>
            <p:nvPr/>
          </p:nvSpPr>
          <p:spPr>
            <a:xfrm>
              <a:off x="741950" y="2490225"/>
              <a:ext cx="140375" cy="48025"/>
            </a:xfrm>
            <a:custGeom>
              <a:avLst/>
              <a:gdLst/>
              <a:ahLst/>
              <a:cxnLst/>
              <a:rect l="l" t="t" r="r" b="b"/>
              <a:pathLst>
                <a:path w="5615" h="1921" extrusionOk="0">
                  <a:moveTo>
                    <a:pt x="5335" y="0"/>
                  </a:moveTo>
                  <a:cubicBezTo>
                    <a:pt x="5326" y="0"/>
                    <a:pt x="5317" y="1"/>
                    <a:pt x="5308" y="3"/>
                  </a:cubicBezTo>
                  <a:cubicBezTo>
                    <a:pt x="3547" y="250"/>
                    <a:pt x="1951" y="1062"/>
                    <a:pt x="258" y="1503"/>
                  </a:cubicBezTo>
                  <a:cubicBezTo>
                    <a:pt x="1" y="1567"/>
                    <a:pt x="80" y="1921"/>
                    <a:pt x="317" y="1921"/>
                  </a:cubicBezTo>
                  <a:cubicBezTo>
                    <a:pt x="334" y="1921"/>
                    <a:pt x="350" y="1919"/>
                    <a:pt x="368" y="1915"/>
                  </a:cubicBezTo>
                  <a:cubicBezTo>
                    <a:pt x="1263" y="1736"/>
                    <a:pt x="2143" y="1406"/>
                    <a:pt x="3010" y="1158"/>
                  </a:cubicBezTo>
                  <a:cubicBezTo>
                    <a:pt x="3822" y="911"/>
                    <a:pt x="4688" y="705"/>
                    <a:pt x="5445" y="320"/>
                  </a:cubicBezTo>
                  <a:cubicBezTo>
                    <a:pt x="5614" y="228"/>
                    <a:pt x="5499" y="0"/>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8"/>
            <p:cNvSpPr/>
            <p:nvPr/>
          </p:nvSpPr>
          <p:spPr>
            <a:xfrm>
              <a:off x="920350" y="2549275"/>
              <a:ext cx="37550" cy="111675"/>
            </a:xfrm>
            <a:custGeom>
              <a:avLst/>
              <a:gdLst/>
              <a:ahLst/>
              <a:cxnLst/>
              <a:rect l="l" t="t" r="r" b="b"/>
              <a:pathLst>
                <a:path w="1502" h="4467" extrusionOk="0">
                  <a:moveTo>
                    <a:pt x="1307" y="1"/>
                  </a:moveTo>
                  <a:cubicBezTo>
                    <a:pt x="1209" y="1"/>
                    <a:pt x="1109" y="62"/>
                    <a:pt x="1102" y="186"/>
                  </a:cubicBezTo>
                  <a:cubicBezTo>
                    <a:pt x="1061" y="1053"/>
                    <a:pt x="826" y="1823"/>
                    <a:pt x="456" y="2608"/>
                  </a:cubicBezTo>
                  <a:cubicBezTo>
                    <a:pt x="194" y="3171"/>
                    <a:pt x="1" y="3694"/>
                    <a:pt x="111" y="4314"/>
                  </a:cubicBezTo>
                  <a:cubicBezTo>
                    <a:pt x="130" y="4411"/>
                    <a:pt x="226" y="4467"/>
                    <a:pt x="319" y="4467"/>
                  </a:cubicBezTo>
                  <a:cubicBezTo>
                    <a:pt x="357" y="4467"/>
                    <a:pt x="396" y="4457"/>
                    <a:pt x="428" y="4437"/>
                  </a:cubicBezTo>
                  <a:cubicBezTo>
                    <a:pt x="551" y="4382"/>
                    <a:pt x="606" y="4299"/>
                    <a:pt x="689" y="4204"/>
                  </a:cubicBezTo>
                  <a:cubicBezTo>
                    <a:pt x="760" y="4120"/>
                    <a:pt x="699" y="3986"/>
                    <a:pt x="610" y="3986"/>
                  </a:cubicBezTo>
                  <a:cubicBezTo>
                    <a:pt x="596" y="3986"/>
                    <a:pt x="581" y="3989"/>
                    <a:pt x="566" y="3997"/>
                  </a:cubicBezTo>
                  <a:cubicBezTo>
                    <a:pt x="579" y="3832"/>
                    <a:pt x="593" y="3666"/>
                    <a:pt x="634" y="3516"/>
                  </a:cubicBezTo>
                  <a:cubicBezTo>
                    <a:pt x="771" y="3034"/>
                    <a:pt x="1019" y="2580"/>
                    <a:pt x="1226" y="2126"/>
                  </a:cubicBezTo>
                  <a:cubicBezTo>
                    <a:pt x="1487" y="1617"/>
                    <a:pt x="1501" y="764"/>
                    <a:pt x="1501" y="186"/>
                  </a:cubicBezTo>
                  <a:cubicBezTo>
                    <a:pt x="1501" y="62"/>
                    <a:pt x="140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8"/>
            <p:cNvSpPr/>
            <p:nvPr/>
          </p:nvSpPr>
          <p:spPr>
            <a:xfrm>
              <a:off x="984000" y="2530375"/>
              <a:ext cx="39550" cy="134450"/>
            </a:xfrm>
            <a:custGeom>
              <a:avLst/>
              <a:gdLst/>
              <a:ahLst/>
              <a:cxnLst/>
              <a:rect l="l" t="t" r="r" b="b"/>
              <a:pathLst>
                <a:path w="1582" h="5378" extrusionOk="0">
                  <a:moveTo>
                    <a:pt x="1270" y="1"/>
                  </a:moveTo>
                  <a:cubicBezTo>
                    <a:pt x="1218" y="1"/>
                    <a:pt x="1164" y="23"/>
                    <a:pt x="1115" y="75"/>
                  </a:cubicBezTo>
                  <a:cubicBezTo>
                    <a:pt x="647" y="612"/>
                    <a:pt x="674" y="1410"/>
                    <a:pt x="592" y="2084"/>
                  </a:cubicBezTo>
                  <a:cubicBezTo>
                    <a:pt x="454" y="3102"/>
                    <a:pt x="1" y="4175"/>
                    <a:pt x="221" y="5207"/>
                  </a:cubicBezTo>
                  <a:cubicBezTo>
                    <a:pt x="241" y="5322"/>
                    <a:pt x="335" y="5377"/>
                    <a:pt x="431" y="5377"/>
                  </a:cubicBezTo>
                  <a:cubicBezTo>
                    <a:pt x="531" y="5377"/>
                    <a:pt x="633" y="5319"/>
                    <a:pt x="661" y="5207"/>
                  </a:cubicBezTo>
                  <a:cubicBezTo>
                    <a:pt x="702" y="5125"/>
                    <a:pt x="757" y="5042"/>
                    <a:pt x="799" y="4945"/>
                  </a:cubicBezTo>
                  <a:cubicBezTo>
                    <a:pt x="867" y="4863"/>
                    <a:pt x="812" y="4753"/>
                    <a:pt x="716" y="4753"/>
                  </a:cubicBezTo>
                  <a:cubicBezTo>
                    <a:pt x="744" y="4533"/>
                    <a:pt x="744" y="4312"/>
                    <a:pt x="784" y="4079"/>
                  </a:cubicBezTo>
                  <a:cubicBezTo>
                    <a:pt x="839" y="3666"/>
                    <a:pt x="964" y="3267"/>
                    <a:pt x="1032" y="2868"/>
                  </a:cubicBezTo>
                  <a:cubicBezTo>
                    <a:pt x="1101" y="2483"/>
                    <a:pt x="1129" y="2098"/>
                    <a:pt x="1184" y="1726"/>
                  </a:cubicBezTo>
                  <a:cubicBezTo>
                    <a:pt x="1225" y="1341"/>
                    <a:pt x="1211" y="708"/>
                    <a:pt x="1445" y="405"/>
                  </a:cubicBezTo>
                  <a:cubicBezTo>
                    <a:pt x="1582" y="227"/>
                    <a:pt x="1438"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8"/>
            <p:cNvSpPr/>
            <p:nvPr/>
          </p:nvSpPr>
          <p:spPr>
            <a:xfrm>
              <a:off x="1060775" y="2520650"/>
              <a:ext cx="21275" cy="139250"/>
            </a:xfrm>
            <a:custGeom>
              <a:avLst/>
              <a:gdLst/>
              <a:ahLst/>
              <a:cxnLst/>
              <a:rect l="l" t="t" r="r" b="b"/>
              <a:pathLst>
                <a:path w="851" h="5570" extrusionOk="0">
                  <a:moveTo>
                    <a:pt x="594" y="0"/>
                  </a:moveTo>
                  <a:cubicBezTo>
                    <a:pt x="489" y="0"/>
                    <a:pt x="383" y="72"/>
                    <a:pt x="369" y="216"/>
                  </a:cubicBezTo>
                  <a:cubicBezTo>
                    <a:pt x="314" y="1152"/>
                    <a:pt x="177" y="2074"/>
                    <a:pt x="149" y="3010"/>
                  </a:cubicBezTo>
                  <a:cubicBezTo>
                    <a:pt x="149" y="3478"/>
                    <a:pt x="135" y="3918"/>
                    <a:pt x="66" y="4371"/>
                  </a:cubicBezTo>
                  <a:cubicBezTo>
                    <a:pt x="25" y="4701"/>
                    <a:pt x="66" y="5032"/>
                    <a:pt x="11" y="5349"/>
                  </a:cubicBezTo>
                  <a:cubicBezTo>
                    <a:pt x="0" y="5446"/>
                    <a:pt x="76" y="5570"/>
                    <a:pt x="176" y="5570"/>
                  </a:cubicBezTo>
                  <a:cubicBezTo>
                    <a:pt x="202" y="5570"/>
                    <a:pt x="230" y="5561"/>
                    <a:pt x="259" y="5541"/>
                  </a:cubicBezTo>
                  <a:cubicBezTo>
                    <a:pt x="740" y="5184"/>
                    <a:pt x="713" y="4275"/>
                    <a:pt x="740" y="3738"/>
                  </a:cubicBezTo>
                  <a:cubicBezTo>
                    <a:pt x="809" y="2583"/>
                    <a:pt x="850" y="1372"/>
                    <a:pt x="809" y="216"/>
                  </a:cubicBezTo>
                  <a:cubicBezTo>
                    <a:pt x="802" y="72"/>
                    <a:pt x="69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8"/>
            <p:cNvSpPr/>
            <p:nvPr/>
          </p:nvSpPr>
          <p:spPr>
            <a:xfrm>
              <a:off x="1197400" y="2460750"/>
              <a:ext cx="152925" cy="75775"/>
            </a:xfrm>
            <a:custGeom>
              <a:avLst/>
              <a:gdLst/>
              <a:ahLst/>
              <a:cxnLst/>
              <a:rect l="l" t="t" r="r" b="b"/>
              <a:pathLst>
                <a:path w="6117" h="3031" extrusionOk="0">
                  <a:moveTo>
                    <a:pt x="318" y="0"/>
                  </a:moveTo>
                  <a:cubicBezTo>
                    <a:pt x="143" y="0"/>
                    <a:pt x="0" y="225"/>
                    <a:pt x="160" y="384"/>
                  </a:cubicBezTo>
                  <a:cubicBezTo>
                    <a:pt x="943" y="1223"/>
                    <a:pt x="1824" y="1884"/>
                    <a:pt x="2884" y="2365"/>
                  </a:cubicBezTo>
                  <a:cubicBezTo>
                    <a:pt x="3559" y="2667"/>
                    <a:pt x="4408" y="3031"/>
                    <a:pt x="5209" y="3031"/>
                  </a:cubicBezTo>
                  <a:cubicBezTo>
                    <a:pt x="5469" y="3031"/>
                    <a:pt x="5723" y="2993"/>
                    <a:pt x="5965" y="2902"/>
                  </a:cubicBezTo>
                  <a:cubicBezTo>
                    <a:pt x="6116" y="2847"/>
                    <a:pt x="6116" y="2654"/>
                    <a:pt x="5965" y="2599"/>
                  </a:cubicBezTo>
                  <a:cubicBezTo>
                    <a:pt x="5538" y="2420"/>
                    <a:pt x="5071" y="2407"/>
                    <a:pt x="4617" y="2337"/>
                  </a:cubicBezTo>
                  <a:cubicBezTo>
                    <a:pt x="4163" y="2255"/>
                    <a:pt x="3764" y="2062"/>
                    <a:pt x="3337" y="1897"/>
                  </a:cubicBezTo>
                  <a:cubicBezTo>
                    <a:pt x="2264" y="1484"/>
                    <a:pt x="1315" y="838"/>
                    <a:pt x="476" y="68"/>
                  </a:cubicBezTo>
                  <a:cubicBezTo>
                    <a:pt x="425" y="20"/>
                    <a:pt x="37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8"/>
            <p:cNvSpPr/>
            <p:nvPr/>
          </p:nvSpPr>
          <p:spPr>
            <a:xfrm>
              <a:off x="1215225" y="2425600"/>
              <a:ext cx="160675" cy="64375"/>
            </a:xfrm>
            <a:custGeom>
              <a:avLst/>
              <a:gdLst/>
              <a:ahLst/>
              <a:cxnLst/>
              <a:rect l="l" t="t" r="r" b="b"/>
              <a:pathLst>
                <a:path w="6427" h="2575" extrusionOk="0">
                  <a:moveTo>
                    <a:pt x="288" y="1"/>
                  </a:moveTo>
                  <a:cubicBezTo>
                    <a:pt x="50" y="1"/>
                    <a:pt x="1" y="401"/>
                    <a:pt x="245" y="441"/>
                  </a:cubicBezTo>
                  <a:cubicBezTo>
                    <a:pt x="1208" y="579"/>
                    <a:pt x="2074" y="1294"/>
                    <a:pt x="3024" y="1501"/>
                  </a:cubicBezTo>
                  <a:cubicBezTo>
                    <a:pt x="3987" y="1707"/>
                    <a:pt x="5032" y="2134"/>
                    <a:pt x="5926" y="2547"/>
                  </a:cubicBezTo>
                  <a:cubicBezTo>
                    <a:pt x="5962" y="2566"/>
                    <a:pt x="6001" y="2575"/>
                    <a:pt x="6038" y="2575"/>
                  </a:cubicBezTo>
                  <a:cubicBezTo>
                    <a:pt x="6242" y="2575"/>
                    <a:pt x="6427" y="2322"/>
                    <a:pt x="6229" y="2147"/>
                  </a:cubicBezTo>
                  <a:cubicBezTo>
                    <a:pt x="5568" y="1569"/>
                    <a:pt x="4455" y="1267"/>
                    <a:pt x="3629" y="1019"/>
                  </a:cubicBezTo>
                  <a:cubicBezTo>
                    <a:pt x="3024" y="827"/>
                    <a:pt x="2432" y="621"/>
                    <a:pt x="1826" y="441"/>
                  </a:cubicBezTo>
                  <a:cubicBezTo>
                    <a:pt x="1318" y="291"/>
                    <a:pt x="850" y="43"/>
                    <a:pt x="300" y="1"/>
                  </a:cubicBezTo>
                  <a:cubicBezTo>
                    <a:pt x="296" y="1"/>
                    <a:pt x="29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8"/>
            <p:cNvSpPr/>
            <p:nvPr/>
          </p:nvSpPr>
          <p:spPr>
            <a:xfrm>
              <a:off x="1243150" y="2373150"/>
              <a:ext cx="164275" cy="71600"/>
            </a:xfrm>
            <a:custGeom>
              <a:avLst/>
              <a:gdLst/>
              <a:ahLst/>
              <a:cxnLst/>
              <a:rect l="l" t="t" r="r" b="b"/>
              <a:pathLst>
                <a:path w="6571" h="2864" extrusionOk="0">
                  <a:moveTo>
                    <a:pt x="306" y="0"/>
                  </a:moveTo>
                  <a:cubicBezTo>
                    <a:pt x="76" y="0"/>
                    <a:pt x="0" y="359"/>
                    <a:pt x="241" y="435"/>
                  </a:cubicBezTo>
                  <a:cubicBezTo>
                    <a:pt x="1164" y="738"/>
                    <a:pt x="2140" y="930"/>
                    <a:pt x="3062" y="1164"/>
                  </a:cubicBezTo>
                  <a:cubicBezTo>
                    <a:pt x="3668" y="1329"/>
                    <a:pt x="4231" y="1604"/>
                    <a:pt x="4796" y="1879"/>
                  </a:cubicBezTo>
                  <a:cubicBezTo>
                    <a:pt x="5222" y="2086"/>
                    <a:pt x="5731" y="2319"/>
                    <a:pt x="5979" y="2732"/>
                  </a:cubicBezTo>
                  <a:cubicBezTo>
                    <a:pt x="6030" y="2825"/>
                    <a:pt x="6105" y="2863"/>
                    <a:pt x="6180" y="2863"/>
                  </a:cubicBezTo>
                  <a:cubicBezTo>
                    <a:pt x="6304" y="2863"/>
                    <a:pt x="6430" y="2755"/>
                    <a:pt x="6447" y="2609"/>
                  </a:cubicBezTo>
                  <a:cubicBezTo>
                    <a:pt x="6570" y="1701"/>
                    <a:pt x="4864" y="1164"/>
                    <a:pt x="4246" y="903"/>
                  </a:cubicBezTo>
                  <a:cubicBezTo>
                    <a:pt x="2993" y="366"/>
                    <a:pt x="1659" y="311"/>
                    <a:pt x="366" y="8"/>
                  </a:cubicBezTo>
                  <a:cubicBezTo>
                    <a:pt x="345" y="3"/>
                    <a:pt x="325"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8"/>
            <p:cNvSpPr/>
            <p:nvPr/>
          </p:nvSpPr>
          <p:spPr>
            <a:xfrm>
              <a:off x="1235925" y="2320100"/>
              <a:ext cx="182025" cy="31275"/>
            </a:xfrm>
            <a:custGeom>
              <a:avLst/>
              <a:gdLst/>
              <a:ahLst/>
              <a:cxnLst/>
              <a:rect l="l" t="t" r="r" b="b"/>
              <a:pathLst>
                <a:path w="7281" h="1251" extrusionOk="0">
                  <a:moveTo>
                    <a:pt x="3118" y="0"/>
                  </a:moveTo>
                  <a:cubicBezTo>
                    <a:pt x="2727" y="0"/>
                    <a:pt x="2335" y="30"/>
                    <a:pt x="1948" y="81"/>
                  </a:cubicBezTo>
                  <a:cubicBezTo>
                    <a:pt x="1383" y="149"/>
                    <a:pt x="806" y="136"/>
                    <a:pt x="255" y="314"/>
                  </a:cubicBezTo>
                  <a:cubicBezTo>
                    <a:pt x="1" y="390"/>
                    <a:pt x="76" y="748"/>
                    <a:pt x="317" y="748"/>
                  </a:cubicBezTo>
                  <a:cubicBezTo>
                    <a:pt x="337" y="748"/>
                    <a:pt x="358" y="746"/>
                    <a:pt x="380" y="741"/>
                  </a:cubicBezTo>
                  <a:cubicBezTo>
                    <a:pt x="902" y="617"/>
                    <a:pt x="1425" y="686"/>
                    <a:pt x="1948" y="617"/>
                  </a:cubicBezTo>
                  <a:cubicBezTo>
                    <a:pt x="2259" y="578"/>
                    <a:pt x="2569" y="561"/>
                    <a:pt x="2882" y="561"/>
                  </a:cubicBezTo>
                  <a:cubicBezTo>
                    <a:pt x="3124" y="561"/>
                    <a:pt x="3367" y="571"/>
                    <a:pt x="3612" y="589"/>
                  </a:cubicBezTo>
                  <a:cubicBezTo>
                    <a:pt x="4232" y="631"/>
                    <a:pt x="4892" y="699"/>
                    <a:pt x="5498" y="837"/>
                  </a:cubicBezTo>
                  <a:cubicBezTo>
                    <a:pt x="6006" y="947"/>
                    <a:pt x="6501" y="1167"/>
                    <a:pt x="6997" y="1249"/>
                  </a:cubicBezTo>
                  <a:cubicBezTo>
                    <a:pt x="7003" y="1250"/>
                    <a:pt x="7009" y="1250"/>
                    <a:pt x="7015" y="1250"/>
                  </a:cubicBezTo>
                  <a:cubicBezTo>
                    <a:pt x="7159" y="1250"/>
                    <a:pt x="7281" y="1093"/>
                    <a:pt x="7162" y="974"/>
                  </a:cubicBezTo>
                  <a:cubicBezTo>
                    <a:pt x="6323" y="136"/>
                    <a:pt x="4947" y="149"/>
                    <a:pt x="3860" y="39"/>
                  </a:cubicBezTo>
                  <a:cubicBezTo>
                    <a:pt x="3614" y="12"/>
                    <a:pt x="336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8"/>
            <p:cNvSpPr/>
            <p:nvPr/>
          </p:nvSpPr>
          <p:spPr>
            <a:xfrm>
              <a:off x="1064425" y="2068575"/>
              <a:ext cx="138525" cy="131650"/>
            </a:xfrm>
            <a:custGeom>
              <a:avLst/>
              <a:gdLst/>
              <a:ahLst/>
              <a:cxnLst/>
              <a:rect l="l" t="t" r="r" b="b"/>
              <a:pathLst>
                <a:path w="5541" h="5266" extrusionOk="0">
                  <a:moveTo>
                    <a:pt x="5204" y="1"/>
                  </a:moveTo>
                  <a:cubicBezTo>
                    <a:pt x="5153" y="1"/>
                    <a:pt x="5100" y="17"/>
                    <a:pt x="5052" y="56"/>
                  </a:cubicBezTo>
                  <a:cubicBezTo>
                    <a:pt x="4611" y="414"/>
                    <a:pt x="4075" y="676"/>
                    <a:pt x="3593" y="951"/>
                  </a:cubicBezTo>
                  <a:cubicBezTo>
                    <a:pt x="3057" y="1267"/>
                    <a:pt x="2700" y="1817"/>
                    <a:pt x="2204" y="2189"/>
                  </a:cubicBezTo>
                  <a:cubicBezTo>
                    <a:pt x="1392" y="2808"/>
                    <a:pt x="251" y="3854"/>
                    <a:pt x="31" y="4899"/>
                  </a:cubicBezTo>
                  <a:cubicBezTo>
                    <a:pt x="0" y="5079"/>
                    <a:pt x="158" y="5266"/>
                    <a:pt x="326" y="5266"/>
                  </a:cubicBezTo>
                  <a:cubicBezTo>
                    <a:pt x="390" y="5266"/>
                    <a:pt x="455" y="5239"/>
                    <a:pt x="512" y="5174"/>
                  </a:cubicBezTo>
                  <a:cubicBezTo>
                    <a:pt x="526" y="5147"/>
                    <a:pt x="553" y="5119"/>
                    <a:pt x="567" y="5106"/>
                  </a:cubicBezTo>
                  <a:cubicBezTo>
                    <a:pt x="594" y="5079"/>
                    <a:pt x="594" y="5051"/>
                    <a:pt x="608" y="5024"/>
                  </a:cubicBezTo>
                  <a:cubicBezTo>
                    <a:pt x="897" y="4556"/>
                    <a:pt x="1186" y="4143"/>
                    <a:pt x="1544" y="3716"/>
                  </a:cubicBezTo>
                  <a:cubicBezTo>
                    <a:pt x="1957" y="3208"/>
                    <a:pt x="2479" y="2822"/>
                    <a:pt x="2933" y="2355"/>
                  </a:cubicBezTo>
                  <a:cubicBezTo>
                    <a:pt x="3332" y="1942"/>
                    <a:pt x="3703" y="1515"/>
                    <a:pt x="4199" y="1226"/>
                  </a:cubicBezTo>
                  <a:cubicBezTo>
                    <a:pt x="4598" y="992"/>
                    <a:pt x="5024" y="689"/>
                    <a:pt x="5369" y="373"/>
                  </a:cubicBezTo>
                  <a:cubicBezTo>
                    <a:pt x="5540" y="212"/>
                    <a:pt x="5385" y="1"/>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8"/>
            <p:cNvSpPr/>
            <p:nvPr/>
          </p:nvSpPr>
          <p:spPr>
            <a:xfrm>
              <a:off x="1117250" y="2110400"/>
              <a:ext cx="113250" cy="96150"/>
            </a:xfrm>
            <a:custGeom>
              <a:avLst/>
              <a:gdLst/>
              <a:ahLst/>
              <a:cxnLst/>
              <a:rect l="l" t="t" r="r" b="b"/>
              <a:pathLst>
                <a:path w="4530" h="3846" extrusionOk="0">
                  <a:moveTo>
                    <a:pt x="4215" y="1"/>
                  </a:moveTo>
                  <a:cubicBezTo>
                    <a:pt x="4180" y="1"/>
                    <a:pt x="4144" y="11"/>
                    <a:pt x="4109" y="34"/>
                  </a:cubicBezTo>
                  <a:cubicBezTo>
                    <a:pt x="3269" y="612"/>
                    <a:pt x="2540" y="1259"/>
                    <a:pt x="1770" y="1933"/>
                  </a:cubicBezTo>
                  <a:cubicBezTo>
                    <a:pt x="1440" y="2222"/>
                    <a:pt x="1068" y="2635"/>
                    <a:pt x="669" y="2841"/>
                  </a:cubicBezTo>
                  <a:cubicBezTo>
                    <a:pt x="366" y="3006"/>
                    <a:pt x="160" y="3185"/>
                    <a:pt x="49" y="3516"/>
                  </a:cubicBezTo>
                  <a:cubicBezTo>
                    <a:pt x="0" y="3684"/>
                    <a:pt x="158" y="3845"/>
                    <a:pt x="312" y="3845"/>
                  </a:cubicBezTo>
                  <a:cubicBezTo>
                    <a:pt x="371" y="3845"/>
                    <a:pt x="430" y="3821"/>
                    <a:pt x="477" y="3763"/>
                  </a:cubicBezTo>
                  <a:cubicBezTo>
                    <a:pt x="1027" y="3281"/>
                    <a:pt x="1645" y="2855"/>
                    <a:pt x="2196" y="2360"/>
                  </a:cubicBezTo>
                  <a:cubicBezTo>
                    <a:pt x="2925" y="1700"/>
                    <a:pt x="3613" y="997"/>
                    <a:pt x="4369" y="379"/>
                  </a:cubicBezTo>
                  <a:cubicBezTo>
                    <a:pt x="4529" y="242"/>
                    <a:pt x="4386" y="1"/>
                    <a:pt x="4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8"/>
            <p:cNvSpPr/>
            <p:nvPr/>
          </p:nvSpPr>
          <p:spPr>
            <a:xfrm>
              <a:off x="1147375" y="2166300"/>
              <a:ext cx="138100" cy="113275"/>
            </a:xfrm>
            <a:custGeom>
              <a:avLst/>
              <a:gdLst/>
              <a:ahLst/>
              <a:cxnLst/>
              <a:rect l="l" t="t" r="r" b="b"/>
              <a:pathLst>
                <a:path w="5524" h="4531" extrusionOk="0">
                  <a:moveTo>
                    <a:pt x="5245" y="1"/>
                  </a:moveTo>
                  <a:cubicBezTo>
                    <a:pt x="5155" y="1"/>
                    <a:pt x="5068" y="50"/>
                    <a:pt x="5035" y="165"/>
                  </a:cubicBezTo>
                  <a:cubicBezTo>
                    <a:pt x="4760" y="1128"/>
                    <a:pt x="3757" y="1871"/>
                    <a:pt x="3041" y="2518"/>
                  </a:cubicBezTo>
                  <a:cubicBezTo>
                    <a:pt x="2161" y="3316"/>
                    <a:pt x="1253" y="3701"/>
                    <a:pt x="165" y="4141"/>
                  </a:cubicBezTo>
                  <a:cubicBezTo>
                    <a:pt x="28" y="4196"/>
                    <a:pt x="0" y="4402"/>
                    <a:pt x="165" y="4457"/>
                  </a:cubicBezTo>
                  <a:cubicBezTo>
                    <a:pt x="336" y="4507"/>
                    <a:pt x="506" y="4530"/>
                    <a:pt x="677" y="4530"/>
                  </a:cubicBezTo>
                  <a:cubicBezTo>
                    <a:pt x="1676" y="4530"/>
                    <a:pt x="2654" y="3748"/>
                    <a:pt x="3371" y="3136"/>
                  </a:cubicBezTo>
                  <a:cubicBezTo>
                    <a:pt x="4210" y="2408"/>
                    <a:pt x="5270" y="1430"/>
                    <a:pt x="5490" y="289"/>
                  </a:cubicBezTo>
                  <a:cubicBezTo>
                    <a:pt x="5523" y="115"/>
                    <a:pt x="5381" y="1"/>
                    <a:pt x="5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8"/>
            <p:cNvSpPr/>
            <p:nvPr/>
          </p:nvSpPr>
          <p:spPr>
            <a:xfrm>
              <a:off x="802400" y="2154725"/>
              <a:ext cx="437850" cy="396475"/>
            </a:xfrm>
            <a:custGeom>
              <a:avLst/>
              <a:gdLst/>
              <a:ahLst/>
              <a:cxnLst/>
              <a:rect l="l" t="t" r="r" b="b"/>
              <a:pathLst>
                <a:path w="17514" h="15859" extrusionOk="0">
                  <a:moveTo>
                    <a:pt x="9215" y="1"/>
                  </a:moveTo>
                  <a:cubicBezTo>
                    <a:pt x="7841" y="1"/>
                    <a:pt x="6476" y="271"/>
                    <a:pt x="5174" y="725"/>
                  </a:cubicBezTo>
                  <a:cubicBezTo>
                    <a:pt x="3508" y="1302"/>
                    <a:pt x="2077" y="2086"/>
                    <a:pt x="1059" y="3544"/>
                  </a:cubicBezTo>
                  <a:cubicBezTo>
                    <a:pt x="427" y="4480"/>
                    <a:pt x="83" y="5581"/>
                    <a:pt x="28" y="6696"/>
                  </a:cubicBezTo>
                  <a:cubicBezTo>
                    <a:pt x="1" y="7053"/>
                    <a:pt x="14" y="7438"/>
                    <a:pt x="56" y="7796"/>
                  </a:cubicBezTo>
                  <a:cubicBezTo>
                    <a:pt x="551" y="10643"/>
                    <a:pt x="1252" y="14152"/>
                    <a:pt x="4623" y="14853"/>
                  </a:cubicBezTo>
                  <a:cubicBezTo>
                    <a:pt x="6164" y="15129"/>
                    <a:pt x="7430" y="15831"/>
                    <a:pt x="8971" y="15831"/>
                  </a:cubicBezTo>
                  <a:cubicBezTo>
                    <a:pt x="9142" y="15850"/>
                    <a:pt x="9310" y="15858"/>
                    <a:pt x="9477" y="15858"/>
                  </a:cubicBezTo>
                  <a:cubicBezTo>
                    <a:pt x="10532" y="15858"/>
                    <a:pt x="11518" y="15518"/>
                    <a:pt x="12575" y="15280"/>
                  </a:cubicBezTo>
                  <a:cubicBezTo>
                    <a:pt x="12946" y="15156"/>
                    <a:pt x="13304" y="15018"/>
                    <a:pt x="13662" y="14840"/>
                  </a:cubicBezTo>
                  <a:cubicBezTo>
                    <a:pt x="14694" y="14331"/>
                    <a:pt x="15602" y="13560"/>
                    <a:pt x="16276" y="12611"/>
                  </a:cubicBezTo>
                  <a:cubicBezTo>
                    <a:pt x="17294" y="11153"/>
                    <a:pt x="17514" y="9240"/>
                    <a:pt x="17418" y="7521"/>
                  </a:cubicBezTo>
                  <a:cubicBezTo>
                    <a:pt x="17376" y="6599"/>
                    <a:pt x="17156" y="5773"/>
                    <a:pt x="16908" y="4893"/>
                  </a:cubicBezTo>
                  <a:cubicBezTo>
                    <a:pt x="16633" y="3944"/>
                    <a:pt x="16262" y="3256"/>
                    <a:pt x="15615" y="2513"/>
                  </a:cubicBezTo>
                  <a:cubicBezTo>
                    <a:pt x="14419" y="1151"/>
                    <a:pt x="12588" y="422"/>
                    <a:pt x="10842" y="132"/>
                  </a:cubicBezTo>
                  <a:cubicBezTo>
                    <a:pt x="10300" y="43"/>
                    <a:pt x="9757"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8"/>
            <p:cNvSpPr/>
            <p:nvPr/>
          </p:nvSpPr>
          <p:spPr>
            <a:xfrm>
              <a:off x="868075" y="2196225"/>
              <a:ext cx="307200" cy="305875"/>
            </a:xfrm>
            <a:custGeom>
              <a:avLst/>
              <a:gdLst/>
              <a:ahLst/>
              <a:cxnLst/>
              <a:rect l="l" t="t" r="r" b="b"/>
              <a:pathLst>
                <a:path w="12288" h="12235" extrusionOk="0">
                  <a:moveTo>
                    <a:pt x="5678" y="1"/>
                  </a:moveTo>
                  <a:cubicBezTo>
                    <a:pt x="5655" y="1"/>
                    <a:pt x="5629" y="5"/>
                    <a:pt x="5601" y="13"/>
                  </a:cubicBezTo>
                  <a:cubicBezTo>
                    <a:pt x="5243" y="110"/>
                    <a:pt x="5326" y="701"/>
                    <a:pt x="5311" y="991"/>
                  </a:cubicBezTo>
                  <a:lnTo>
                    <a:pt x="5311" y="1101"/>
                  </a:lnTo>
                  <a:cubicBezTo>
                    <a:pt x="5188" y="1046"/>
                    <a:pt x="5064" y="1004"/>
                    <a:pt x="4926" y="1004"/>
                  </a:cubicBezTo>
                  <a:cubicBezTo>
                    <a:pt x="4909" y="1003"/>
                    <a:pt x="4892" y="1003"/>
                    <a:pt x="4876" y="1003"/>
                  </a:cubicBezTo>
                  <a:cubicBezTo>
                    <a:pt x="4552" y="1003"/>
                    <a:pt x="4250" y="1123"/>
                    <a:pt x="3950" y="1293"/>
                  </a:cubicBezTo>
                  <a:cubicBezTo>
                    <a:pt x="3880" y="1128"/>
                    <a:pt x="3798" y="976"/>
                    <a:pt x="3770" y="784"/>
                  </a:cubicBezTo>
                  <a:cubicBezTo>
                    <a:pt x="3747" y="665"/>
                    <a:pt x="3657" y="613"/>
                    <a:pt x="3561" y="613"/>
                  </a:cubicBezTo>
                  <a:cubicBezTo>
                    <a:pt x="3434" y="613"/>
                    <a:pt x="3297" y="704"/>
                    <a:pt x="3289" y="853"/>
                  </a:cubicBezTo>
                  <a:cubicBezTo>
                    <a:pt x="3275" y="1141"/>
                    <a:pt x="3358" y="1376"/>
                    <a:pt x="3455" y="1609"/>
                  </a:cubicBezTo>
                  <a:cubicBezTo>
                    <a:pt x="3317" y="1719"/>
                    <a:pt x="3179" y="1829"/>
                    <a:pt x="3055" y="1939"/>
                  </a:cubicBezTo>
                  <a:cubicBezTo>
                    <a:pt x="2822" y="2132"/>
                    <a:pt x="2615" y="2325"/>
                    <a:pt x="2436" y="2545"/>
                  </a:cubicBezTo>
                  <a:cubicBezTo>
                    <a:pt x="2409" y="2504"/>
                    <a:pt x="2381" y="2477"/>
                    <a:pt x="2354" y="2422"/>
                  </a:cubicBezTo>
                  <a:cubicBezTo>
                    <a:pt x="2216" y="2229"/>
                    <a:pt x="2037" y="2064"/>
                    <a:pt x="1914" y="1857"/>
                  </a:cubicBezTo>
                  <a:cubicBezTo>
                    <a:pt x="1862" y="1775"/>
                    <a:pt x="1790" y="1740"/>
                    <a:pt x="1721" y="1740"/>
                  </a:cubicBezTo>
                  <a:cubicBezTo>
                    <a:pt x="1571" y="1740"/>
                    <a:pt x="1430" y="1903"/>
                    <a:pt x="1514" y="2091"/>
                  </a:cubicBezTo>
                  <a:cubicBezTo>
                    <a:pt x="1624" y="2339"/>
                    <a:pt x="1789" y="2559"/>
                    <a:pt x="1941" y="2779"/>
                  </a:cubicBezTo>
                  <a:cubicBezTo>
                    <a:pt x="1996" y="2862"/>
                    <a:pt x="2024" y="2958"/>
                    <a:pt x="2106" y="3027"/>
                  </a:cubicBezTo>
                  <a:cubicBezTo>
                    <a:pt x="1954" y="3260"/>
                    <a:pt x="1844" y="3508"/>
                    <a:pt x="1749" y="3755"/>
                  </a:cubicBezTo>
                  <a:cubicBezTo>
                    <a:pt x="1542" y="3660"/>
                    <a:pt x="1336" y="3550"/>
                    <a:pt x="1143" y="3425"/>
                  </a:cubicBezTo>
                  <a:cubicBezTo>
                    <a:pt x="1100" y="3397"/>
                    <a:pt x="1056" y="3384"/>
                    <a:pt x="1015" y="3384"/>
                  </a:cubicBezTo>
                  <a:cubicBezTo>
                    <a:pt x="856" y="3384"/>
                    <a:pt x="725" y="3565"/>
                    <a:pt x="758" y="3728"/>
                  </a:cubicBezTo>
                  <a:cubicBezTo>
                    <a:pt x="758" y="3770"/>
                    <a:pt x="771" y="3810"/>
                    <a:pt x="786" y="3866"/>
                  </a:cubicBezTo>
                  <a:cubicBezTo>
                    <a:pt x="797" y="3977"/>
                    <a:pt x="899" y="4033"/>
                    <a:pt x="999" y="4033"/>
                  </a:cubicBezTo>
                  <a:cubicBezTo>
                    <a:pt x="1010" y="4033"/>
                    <a:pt x="1022" y="4032"/>
                    <a:pt x="1033" y="4031"/>
                  </a:cubicBezTo>
                  <a:cubicBezTo>
                    <a:pt x="1156" y="4127"/>
                    <a:pt x="1308" y="4196"/>
                    <a:pt x="1446" y="4265"/>
                  </a:cubicBezTo>
                  <a:cubicBezTo>
                    <a:pt x="1487" y="4293"/>
                    <a:pt x="1528" y="4320"/>
                    <a:pt x="1583" y="4333"/>
                  </a:cubicBezTo>
                  <a:cubicBezTo>
                    <a:pt x="1473" y="4801"/>
                    <a:pt x="1418" y="5283"/>
                    <a:pt x="1404" y="5792"/>
                  </a:cubicBezTo>
                  <a:cubicBezTo>
                    <a:pt x="1129" y="5627"/>
                    <a:pt x="826" y="5503"/>
                    <a:pt x="510" y="5421"/>
                  </a:cubicBezTo>
                  <a:cubicBezTo>
                    <a:pt x="492" y="5417"/>
                    <a:pt x="475" y="5415"/>
                    <a:pt x="459" y="5415"/>
                  </a:cubicBezTo>
                  <a:cubicBezTo>
                    <a:pt x="237" y="5415"/>
                    <a:pt x="170" y="5741"/>
                    <a:pt x="400" y="5806"/>
                  </a:cubicBezTo>
                  <a:cubicBezTo>
                    <a:pt x="758" y="5929"/>
                    <a:pt x="1074" y="6136"/>
                    <a:pt x="1404" y="6329"/>
                  </a:cubicBezTo>
                  <a:cubicBezTo>
                    <a:pt x="1404" y="6562"/>
                    <a:pt x="1418" y="6810"/>
                    <a:pt x="1432" y="7044"/>
                  </a:cubicBezTo>
                  <a:cubicBezTo>
                    <a:pt x="1391" y="7030"/>
                    <a:pt x="1336" y="7017"/>
                    <a:pt x="1294" y="7002"/>
                  </a:cubicBezTo>
                  <a:cubicBezTo>
                    <a:pt x="978" y="6892"/>
                    <a:pt x="648" y="6797"/>
                    <a:pt x="318" y="6782"/>
                  </a:cubicBezTo>
                  <a:cubicBezTo>
                    <a:pt x="1" y="6782"/>
                    <a:pt x="15" y="7237"/>
                    <a:pt x="318" y="7250"/>
                  </a:cubicBezTo>
                  <a:cubicBezTo>
                    <a:pt x="648" y="7277"/>
                    <a:pt x="1101" y="7539"/>
                    <a:pt x="1501" y="7635"/>
                  </a:cubicBezTo>
                  <a:cubicBezTo>
                    <a:pt x="1542" y="7897"/>
                    <a:pt x="1597" y="8158"/>
                    <a:pt x="1679" y="8406"/>
                  </a:cubicBezTo>
                  <a:cubicBezTo>
                    <a:pt x="1721" y="8571"/>
                    <a:pt x="1804" y="8763"/>
                    <a:pt x="1886" y="8956"/>
                  </a:cubicBezTo>
                  <a:lnTo>
                    <a:pt x="1844" y="8956"/>
                  </a:lnTo>
                  <a:cubicBezTo>
                    <a:pt x="1473" y="9038"/>
                    <a:pt x="1116" y="9149"/>
                    <a:pt x="730" y="9176"/>
                  </a:cubicBezTo>
                  <a:cubicBezTo>
                    <a:pt x="441" y="9204"/>
                    <a:pt x="441" y="9631"/>
                    <a:pt x="730" y="9631"/>
                  </a:cubicBezTo>
                  <a:cubicBezTo>
                    <a:pt x="1074" y="9631"/>
                    <a:pt x="1418" y="9589"/>
                    <a:pt x="1762" y="9506"/>
                  </a:cubicBezTo>
                  <a:cubicBezTo>
                    <a:pt x="1886" y="9479"/>
                    <a:pt x="2024" y="9466"/>
                    <a:pt x="2147" y="9451"/>
                  </a:cubicBezTo>
                  <a:cubicBezTo>
                    <a:pt x="2381" y="9836"/>
                    <a:pt x="2684" y="10181"/>
                    <a:pt x="3027" y="10346"/>
                  </a:cubicBezTo>
                  <a:cubicBezTo>
                    <a:pt x="3124" y="10401"/>
                    <a:pt x="3220" y="10429"/>
                    <a:pt x="3330" y="10469"/>
                  </a:cubicBezTo>
                  <a:cubicBezTo>
                    <a:pt x="3124" y="10649"/>
                    <a:pt x="2877" y="10827"/>
                    <a:pt x="2629" y="10869"/>
                  </a:cubicBezTo>
                  <a:cubicBezTo>
                    <a:pt x="2367" y="10910"/>
                    <a:pt x="2450" y="11309"/>
                    <a:pt x="2697" y="11309"/>
                  </a:cubicBezTo>
                  <a:cubicBezTo>
                    <a:pt x="2709" y="11310"/>
                    <a:pt x="2721" y="11310"/>
                    <a:pt x="2733" y="11310"/>
                  </a:cubicBezTo>
                  <a:cubicBezTo>
                    <a:pt x="3086" y="11310"/>
                    <a:pt x="3339" y="11123"/>
                    <a:pt x="3592" y="10910"/>
                  </a:cubicBezTo>
                  <a:cubicBezTo>
                    <a:pt x="3715" y="10814"/>
                    <a:pt x="3840" y="10744"/>
                    <a:pt x="3963" y="10662"/>
                  </a:cubicBezTo>
                  <a:cubicBezTo>
                    <a:pt x="4046" y="10689"/>
                    <a:pt x="4128" y="10731"/>
                    <a:pt x="4211" y="10772"/>
                  </a:cubicBezTo>
                  <a:cubicBezTo>
                    <a:pt x="4555" y="10992"/>
                    <a:pt x="4968" y="11116"/>
                    <a:pt x="5353" y="11254"/>
                  </a:cubicBezTo>
                  <a:cubicBezTo>
                    <a:pt x="5229" y="11460"/>
                    <a:pt x="5133" y="11694"/>
                    <a:pt x="5105" y="11942"/>
                  </a:cubicBezTo>
                  <a:cubicBezTo>
                    <a:pt x="5105" y="12024"/>
                    <a:pt x="5146" y="12107"/>
                    <a:pt x="5216" y="12148"/>
                  </a:cubicBezTo>
                  <a:cubicBezTo>
                    <a:pt x="5237" y="12207"/>
                    <a:pt x="5291" y="12234"/>
                    <a:pt x="5347" y="12234"/>
                  </a:cubicBezTo>
                  <a:cubicBezTo>
                    <a:pt x="5395" y="12234"/>
                    <a:pt x="5445" y="12214"/>
                    <a:pt x="5476" y="12175"/>
                  </a:cubicBezTo>
                  <a:cubicBezTo>
                    <a:pt x="5546" y="12148"/>
                    <a:pt x="5601" y="12080"/>
                    <a:pt x="5614" y="12010"/>
                  </a:cubicBezTo>
                  <a:cubicBezTo>
                    <a:pt x="5697" y="11790"/>
                    <a:pt x="5793" y="11584"/>
                    <a:pt x="5903" y="11377"/>
                  </a:cubicBezTo>
                  <a:cubicBezTo>
                    <a:pt x="6097" y="11402"/>
                    <a:pt x="6297" y="11413"/>
                    <a:pt x="6498" y="11413"/>
                  </a:cubicBezTo>
                  <a:cubicBezTo>
                    <a:pt x="6852" y="11413"/>
                    <a:pt x="7212" y="11380"/>
                    <a:pt x="7554" y="11337"/>
                  </a:cubicBezTo>
                  <a:lnTo>
                    <a:pt x="7554" y="11337"/>
                  </a:lnTo>
                  <a:cubicBezTo>
                    <a:pt x="7540" y="11735"/>
                    <a:pt x="7609" y="12135"/>
                    <a:pt x="7953" y="12190"/>
                  </a:cubicBezTo>
                  <a:cubicBezTo>
                    <a:pt x="7965" y="12191"/>
                    <a:pt x="7978" y="12192"/>
                    <a:pt x="7990" y="12192"/>
                  </a:cubicBezTo>
                  <a:cubicBezTo>
                    <a:pt x="8187" y="12192"/>
                    <a:pt x="8385" y="11997"/>
                    <a:pt x="8255" y="11790"/>
                  </a:cubicBezTo>
                  <a:cubicBezTo>
                    <a:pt x="8145" y="11625"/>
                    <a:pt x="8118" y="11432"/>
                    <a:pt x="8105" y="11240"/>
                  </a:cubicBezTo>
                  <a:cubicBezTo>
                    <a:pt x="8683" y="11116"/>
                    <a:pt x="9163" y="10855"/>
                    <a:pt x="9563" y="10511"/>
                  </a:cubicBezTo>
                  <a:cubicBezTo>
                    <a:pt x="9673" y="10676"/>
                    <a:pt x="9783" y="10827"/>
                    <a:pt x="9851" y="11020"/>
                  </a:cubicBezTo>
                  <a:cubicBezTo>
                    <a:pt x="9893" y="11144"/>
                    <a:pt x="9989" y="11227"/>
                    <a:pt x="10127" y="11227"/>
                  </a:cubicBezTo>
                  <a:lnTo>
                    <a:pt x="10196" y="11227"/>
                  </a:lnTo>
                  <a:cubicBezTo>
                    <a:pt x="10211" y="11230"/>
                    <a:pt x="10225" y="11232"/>
                    <a:pt x="10240" y="11232"/>
                  </a:cubicBezTo>
                  <a:cubicBezTo>
                    <a:pt x="10280" y="11232"/>
                    <a:pt x="10321" y="11219"/>
                    <a:pt x="10361" y="11199"/>
                  </a:cubicBezTo>
                  <a:cubicBezTo>
                    <a:pt x="10499" y="11157"/>
                    <a:pt x="10539" y="11061"/>
                    <a:pt x="10526" y="10951"/>
                  </a:cubicBezTo>
                  <a:cubicBezTo>
                    <a:pt x="10539" y="10841"/>
                    <a:pt x="10499" y="10731"/>
                    <a:pt x="10361" y="10689"/>
                  </a:cubicBezTo>
                  <a:cubicBezTo>
                    <a:pt x="10347" y="10676"/>
                    <a:pt x="10319" y="10676"/>
                    <a:pt x="10306" y="10662"/>
                  </a:cubicBezTo>
                  <a:cubicBezTo>
                    <a:pt x="10251" y="10566"/>
                    <a:pt x="10196" y="10456"/>
                    <a:pt x="10113" y="10359"/>
                  </a:cubicBezTo>
                  <a:cubicBezTo>
                    <a:pt x="10058" y="10277"/>
                    <a:pt x="10003" y="10208"/>
                    <a:pt x="9948" y="10139"/>
                  </a:cubicBezTo>
                  <a:cubicBezTo>
                    <a:pt x="10251" y="9796"/>
                    <a:pt x="10499" y="9396"/>
                    <a:pt x="10691" y="8983"/>
                  </a:cubicBezTo>
                  <a:cubicBezTo>
                    <a:pt x="10774" y="9080"/>
                    <a:pt x="10869" y="9176"/>
                    <a:pt x="10952" y="9273"/>
                  </a:cubicBezTo>
                  <a:cubicBezTo>
                    <a:pt x="11200" y="9548"/>
                    <a:pt x="11420" y="9906"/>
                    <a:pt x="11805" y="9961"/>
                  </a:cubicBezTo>
                  <a:cubicBezTo>
                    <a:pt x="11811" y="9961"/>
                    <a:pt x="11817" y="9961"/>
                    <a:pt x="11822" y="9961"/>
                  </a:cubicBezTo>
                  <a:cubicBezTo>
                    <a:pt x="12003" y="9961"/>
                    <a:pt x="12094" y="9764"/>
                    <a:pt x="12067" y="9616"/>
                  </a:cubicBezTo>
                  <a:cubicBezTo>
                    <a:pt x="12053" y="9466"/>
                    <a:pt x="11970" y="9369"/>
                    <a:pt x="11860" y="9341"/>
                  </a:cubicBezTo>
                  <a:cubicBezTo>
                    <a:pt x="11722" y="9190"/>
                    <a:pt x="11557" y="9053"/>
                    <a:pt x="11434" y="8888"/>
                  </a:cubicBezTo>
                  <a:cubicBezTo>
                    <a:pt x="11282" y="8695"/>
                    <a:pt x="11090" y="8558"/>
                    <a:pt x="10939" y="8378"/>
                  </a:cubicBezTo>
                  <a:cubicBezTo>
                    <a:pt x="11172" y="7677"/>
                    <a:pt x="11282" y="6975"/>
                    <a:pt x="11241" y="6274"/>
                  </a:cubicBezTo>
                  <a:lnTo>
                    <a:pt x="11241" y="6274"/>
                  </a:lnTo>
                  <a:cubicBezTo>
                    <a:pt x="11406" y="6314"/>
                    <a:pt x="11580" y="6341"/>
                    <a:pt x="11734" y="6341"/>
                  </a:cubicBezTo>
                  <a:cubicBezTo>
                    <a:pt x="11839" y="6341"/>
                    <a:pt x="11934" y="6329"/>
                    <a:pt x="12012" y="6301"/>
                  </a:cubicBezTo>
                  <a:cubicBezTo>
                    <a:pt x="12245" y="6204"/>
                    <a:pt x="12287" y="5847"/>
                    <a:pt x="12012" y="5778"/>
                  </a:cubicBezTo>
                  <a:cubicBezTo>
                    <a:pt x="11764" y="5723"/>
                    <a:pt x="11502" y="5751"/>
                    <a:pt x="11255" y="5641"/>
                  </a:cubicBezTo>
                  <a:cubicBezTo>
                    <a:pt x="11227" y="5627"/>
                    <a:pt x="11200" y="5613"/>
                    <a:pt x="11172" y="5613"/>
                  </a:cubicBezTo>
                  <a:cubicBezTo>
                    <a:pt x="11076" y="5021"/>
                    <a:pt x="10869" y="4443"/>
                    <a:pt x="10539" y="3893"/>
                  </a:cubicBezTo>
                  <a:cubicBezTo>
                    <a:pt x="10774" y="3866"/>
                    <a:pt x="11007" y="3825"/>
                    <a:pt x="11241" y="3825"/>
                  </a:cubicBezTo>
                  <a:cubicBezTo>
                    <a:pt x="11407" y="3810"/>
                    <a:pt x="11544" y="3687"/>
                    <a:pt x="11544" y="3522"/>
                  </a:cubicBezTo>
                  <a:cubicBezTo>
                    <a:pt x="11544" y="3398"/>
                    <a:pt x="11530" y="3260"/>
                    <a:pt x="11447" y="3178"/>
                  </a:cubicBezTo>
                  <a:cubicBezTo>
                    <a:pt x="11379" y="3123"/>
                    <a:pt x="11324" y="3095"/>
                    <a:pt x="11255" y="3095"/>
                  </a:cubicBezTo>
                  <a:lnTo>
                    <a:pt x="11227" y="3095"/>
                  </a:lnTo>
                  <a:cubicBezTo>
                    <a:pt x="11172" y="3095"/>
                    <a:pt x="11104" y="3123"/>
                    <a:pt x="11049" y="3178"/>
                  </a:cubicBezTo>
                  <a:cubicBezTo>
                    <a:pt x="11035" y="3192"/>
                    <a:pt x="11021" y="3205"/>
                    <a:pt x="11007" y="3233"/>
                  </a:cubicBezTo>
                  <a:cubicBezTo>
                    <a:pt x="10732" y="3260"/>
                    <a:pt x="10457" y="3315"/>
                    <a:pt x="10182" y="3370"/>
                  </a:cubicBezTo>
                  <a:cubicBezTo>
                    <a:pt x="10003" y="3137"/>
                    <a:pt x="9769" y="2917"/>
                    <a:pt x="9521" y="2724"/>
                  </a:cubicBezTo>
                  <a:cubicBezTo>
                    <a:pt x="9535" y="2682"/>
                    <a:pt x="9521" y="2627"/>
                    <a:pt x="9508" y="2587"/>
                  </a:cubicBezTo>
                  <a:cubicBezTo>
                    <a:pt x="9604" y="2449"/>
                    <a:pt x="9659" y="2297"/>
                    <a:pt x="9728" y="2174"/>
                  </a:cubicBezTo>
                  <a:cubicBezTo>
                    <a:pt x="9783" y="2049"/>
                    <a:pt x="9838" y="1912"/>
                    <a:pt x="9906" y="1789"/>
                  </a:cubicBezTo>
                  <a:cubicBezTo>
                    <a:pt x="9934" y="1747"/>
                    <a:pt x="9961" y="1706"/>
                    <a:pt x="10003" y="1679"/>
                  </a:cubicBezTo>
                  <a:cubicBezTo>
                    <a:pt x="10016" y="1651"/>
                    <a:pt x="10044" y="1624"/>
                    <a:pt x="10058" y="1596"/>
                  </a:cubicBezTo>
                  <a:cubicBezTo>
                    <a:pt x="10196" y="1499"/>
                    <a:pt x="10196" y="1238"/>
                    <a:pt x="10003" y="1211"/>
                  </a:cubicBezTo>
                  <a:cubicBezTo>
                    <a:pt x="9967" y="1205"/>
                    <a:pt x="9932" y="1202"/>
                    <a:pt x="9899" y="1202"/>
                  </a:cubicBezTo>
                  <a:cubicBezTo>
                    <a:pt x="9478" y="1202"/>
                    <a:pt x="9289" y="1665"/>
                    <a:pt x="9136" y="2022"/>
                  </a:cubicBezTo>
                  <a:cubicBezTo>
                    <a:pt x="9108" y="2105"/>
                    <a:pt x="9068" y="2187"/>
                    <a:pt x="9013" y="2270"/>
                  </a:cubicBezTo>
                  <a:cubicBezTo>
                    <a:pt x="8998" y="2297"/>
                    <a:pt x="8971" y="2311"/>
                    <a:pt x="8943" y="2339"/>
                  </a:cubicBezTo>
                  <a:cubicBezTo>
                    <a:pt x="8448" y="2064"/>
                    <a:pt x="7885" y="1844"/>
                    <a:pt x="7307" y="1719"/>
                  </a:cubicBezTo>
                  <a:cubicBezTo>
                    <a:pt x="7320" y="1664"/>
                    <a:pt x="7334" y="1609"/>
                    <a:pt x="7334" y="1554"/>
                  </a:cubicBezTo>
                  <a:cubicBezTo>
                    <a:pt x="7320" y="1403"/>
                    <a:pt x="7292" y="1238"/>
                    <a:pt x="7375" y="1101"/>
                  </a:cubicBezTo>
                  <a:cubicBezTo>
                    <a:pt x="7467" y="926"/>
                    <a:pt x="7331" y="783"/>
                    <a:pt x="7182" y="783"/>
                  </a:cubicBezTo>
                  <a:cubicBezTo>
                    <a:pt x="7130" y="783"/>
                    <a:pt x="7077" y="800"/>
                    <a:pt x="7032" y="839"/>
                  </a:cubicBezTo>
                  <a:cubicBezTo>
                    <a:pt x="6756" y="1046"/>
                    <a:pt x="6797" y="1334"/>
                    <a:pt x="6687" y="1624"/>
                  </a:cubicBezTo>
                  <a:cubicBezTo>
                    <a:pt x="6591" y="1609"/>
                    <a:pt x="6481" y="1596"/>
                    <a:pt x="6384" y="1596"/>
                  </a:cubicBezTo>
                  <a:cubicBezTo>
                    <a:pt x="6219" y="1527"/>
                    <a:pt x="6069" y="1458"/>
                    <a:pt x="5889" y="1403"/>
                  </a:cubicBezTo>
                  <a:cubicBezTo>
                    <a:pt x="5889" y="1169"/>
                    <a:pt x="5903" y="936"/>
                    <a:pt x="5917" y="716"/>
                  </a:cubicBezTo>
                  <a:cubicBezTo>
                    <a:pt x="5917" y="550"/>
                    <a:pt x="5952" y="1"/>
                    <a:pt x="56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8"/>
            <p:cNvSpPr/>
            <p:nvPr/>
          </p:nvSpPr>
          <p:spPr>
            <a:xfrm>
              <a:off x="953750" y="2291075"/>
              <a:ext cx="44050" cy="37925"/>
            </a:xfrm>
            <a:custGeom>
              <a:avLst/>
              <a:gdLst/>
              <a:ahLst/>
              <a:cxnLst/>
              <a:rect l="l" t="t" r="r" b="b"/>
              <a:pathLst>
                <a:path w="1762" h="1517" extrusionOk="0">
                  <a:moveTo>
                    <a:pt x="1002" y="0"/>
                  </a:moveTo>
                  <a:cubicBezTo>
                    <a:pt x="776" y="0"/>
                    <a:pt x="535" y="83"/>
                    <a:pt x="371" y="196"/>
                  </a:cubicBezTo>
                  <a:cubicBezTo>
                    <a:pt x="68" y="389"/>
                    <a:pt x="0" y="842"/>
                    <a:pt x="178" y="1131"/>
                  </a:cubicBezTo>
                  <a:cubicBezTo>
                    <a:pt x="343" y="1392"/>
                    <a:pt x="660" y="1517"/>
                    <a:pt x="949" y="1517"/>
                  </a:cubicBezTo>
                  <a:cubicBezTo>
                    <a:pt x="1196" y="1517"/>
                    <a:pt x="1678" y="1392"/>
                    <a:pt x="1734" y="1090"/>
                  </a:cubicBezTo>
                  <a:cubicBezTo>
                    <a:pt x="1761" y="856"/>
                    <a:pt x="1734" y="636"/>
                    <a:pt x="1609" y="444"/>
                  </a:cubicBezTo>
                  <a:cubicBezTo>
                    <a:pt x="1554" y="264"/>
                    <a:pt x="1431" y="113"/>
                    <a:pt x="1224" y="31"/>
                  </a:cubicBezTo>
                  <a:cubicBezTo>
                    <a:pt x="1154" y="10"/>
                    <a:pt x="1079"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8"/>
            <p:cNvSpPr/>
            <p:nvPr/>
          </p:nvSpPr>
          <p:spPr>
            <a:xfrm>
              <a:off x="1017350" y="2320700"/>
              <a:ext cx="31675" cy="32325"/>
            </a:xfrm>
            <a:custGeom>
              <a:avLst/>
              <a:gdLst/>
              <a:ahLst/>
              <a:cxnLst/>
              <a:rect l="l" t="t" r="r" b="b"/>
              <a:pathLst>
                <a:path w="1267" h="1293" extrusionOk="0">
                  <a:moveTo>
                    <a:pt x="646" y="1"/>
                  </a:moveTo>
                  <a:cubicBezTo>
                    <a:pt x="638" y="1"/>
                    <a:pt x="629" y="1"/>
                    <a:pt x="620" y="1"/>
                  </a:cubicBezTo>
                  <a:cubicBezTo>
                    <a:pt x="276" y="15"/>
                    <a:pt x="83" y="262"/>
                    <a:pt x="42" y="552"/>
                  </a:cubicBezTo>
                  <a:cubicBezTo>
                    <a:pt x="15" y="607"/>
                    <a:pt x="1" y="675"/>
                    <a:pt x="1" y="717"/>
                  </a:cubicBezTo>
                  <a:cubicBezTo>
                    <a:pt x="12" y="762"/>
                    <a:pt x="15" y="854"/>
                    <a:pt x="15" y="854"/>
                  </a:cubicBezTo>
                  <a:cubicBezTo>
                    <a:pt x="15" y="854"/>
                    <a:pt x="15" y="850"/>
                    <a:pt x="15" y="840"/>
                  </a:cubicBezTo>
                  <a:cubicBezTo>
                    <a:pt x="28" y="1005"/>
                    <a:pt x="153" y="1143"/>
                    <a:pt x="318" y="1212"/>
                  </a:cubicBezTo>
                  <a:cubicBezTo>
                    <a:pt x="392" y="1258"/>
                    <a:pt x="486" y="1293"/>
                    <a:pt x="577" y="1293"/>
                  </a:cubicBezTo>
                  <a:cubicBezTo>
                    <a:pt x="620" y="1293"/>
                    <a:pt x="663" y="1285"/>
                    <a:pt x="703" y="1267"/>
                  </a:cubicBezTo>
                  <a:cubicBezTo>
                    <a:pt x="744" y="1253"/>
                    <a:pt x="771" y="1240"/>
                    <a:pt x="799" y="1225"/>
                  </a:cubicBezTo>
                  <a:lnTo>
                    <a:pt x="799" y="1225"/>
                  </a:lnTo>
                  <a:cubicBezTo>
                    <a:pt x="771" y="1241"/>
                    <a:pt x="761" y="1247"/>
                    <a:pt x="762" y="1247"/>
                  </a:cubicBezTo>
                  <a:cubicBezTo>
                    <a:pt x="766" y="1247"/>
                    <a:pt x="867" y="1194"/>
                    <a:pt x="873" y="1194"/>
                  </a:cubicBezTo>
                  <a:cubicBezTo>
                    <a:pt x="873" y="1194"/>
                    <a:pt x="872" y="1195"/>
                    <a:pt x="868" y="1198"/>
                  </a:cubicBezTo>
                  <a:cubicBezTo>
                    <a:pt x="951" y="1143"/>
                    <a:pt x="991" y="1088"/>
                    <a:pt x="1033" y="1020"/>
                  </a:cubicBezTo>
                  <a:cubicBezTo>
                    <a:pt x="1184" y="868"/>
                    <a:pt x="1266" y="620"/>
                    <a:pt x="1198" y="414"/>
                  </a:cubicBezTo>
                  <a:cubicBezTo>
                    <a:pt x="1131" y="188"/>
                    <a:pt x="886"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8"/>
            <p:cNvSpPr/>
            <p:nvPr/>
          </p:nvSpPr>
          <p:spPr>
            <a:xfrm>
              <a:off x="986750" y="2342525"/>
              <a:ext cx="24100" cy="27100"/>
            </a:xfrm>
            <a:custGeom>
              <a:avLst/>
              <a:gdLst/>
              <a:ahLst/>
              <a:cxnLst/>
              <a:rect l="l" t="t" r="r" b="b"/>
              <a:pathLst>
                <a:path w="964" h="1084" extrusionOk="0">
                  <a:moveTo>
                    <a:pt x="334" y="1"/>
                  </a:moveTo>
                  <a:cubicBezTo>
                    <a:pt x="157" y="1"/>
                    <a:pt x="1" y="122"/>
                    <a:pt x="1" y="325"/>
                  </a:cubicBezTo>
                  <a:cubicBezTo>
                    <a:pt x="1" y="659"/>
                    <a:pt x="194" y="1083"/>
                    <a:pt x="571" y="1083"/>
                  </a:cubicBezTo>
                  <a:cubicBezTo>
                    <a:pt x="582" y="1083"/>
                    <a:pt x="594" y="1083"/>
                    <a:pt x="606" y="1082"/>
                  </a:cubicBezTo>
                  <a:cubicBezTo>
                    <a:pt x="839" y="1055"/>
                    <a:pt x="964" y="889"/>
                    <a:pt x="922" y="655"/>
                  </a:cubicBezTo>
                  <a:cubicBezTo>
                    <a:pt x="922" y="628"/>
                    <a:pt x="922" y="587"/>
                    <a:pt x="909" y="545"/>
                  </a:cubicBezTo>
                  <a:cubicBezTo>
                    <a:pt x="909" y="517"/>
                    <a:pt x="894" y="490"/>
                    <a:pt x="867" y="449"/>
                  </a:cubicBezTo>
                  <a:lnTo>
                    <a:pt x="867" y="435"/>
                  </a:lnTo>
                  <a:cubicBezTo>
                    <a:pt x="867" y="422"/>
                    <a:pt x="854" y="407"/>
                    <a:pt x="854" y="394"/>
                  </a:cubicBezTo>
                  <a:cubicBezTo>
                    <a:pt x="839" y="325"/>
                    <a:pt x="799" y="284"/>
                    <a:pt x="744" y="257"/>
                  </a:cubicBezTo>
                  <a:cubicBezTo>
                    <a:pt x="729" y="202"/>
                    <a:pt x="702" y="160"/>
                    <a:pt x="661" y="119"/>
                  </a:cubicBezTo>
                  <a:cubicBezTo>
                    <a:pt x="592" y="50"/>
                    <a:pt x="509" y="22"/>
                    <a:pt x="414" y="9"/>
                  </a:cubicBezTo>
                  <a:cubicBezTo>
                    <a:pt x="387" y="4"/>
                    <a:pt x="36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8"/>
            <p:cNvSpPr/>
            <p:nvPr/>
          </p:nvSpPr>
          <p:spPr>
            <a:xfrm>
              <a:off x="982625" y="2381250"/>
              <a:ext cx="39925" cy="34800"/>
            </a:xfrm>
            <a:custGeom>
              <a:avLst/>
              <a:gdLst/>
              <a:ahLst/>
              <a:cxnLst/>
              <a:rect l="l" t="t" r="r" b="b"/>
              <a:pathLst>
                <a:path w="1597" h="1392" extrusionOk="0">
                  <a:moveTo>
                    <a:pt x="821" y="0"/>
                  </a:moveTo>
                  <a:cubicBezTo>
                    <a:pt x="538" y="0"/>
                    <a:pt x="202" y="176"/>
                    <a:pt x="83" y="441"/>
                  </a:cubicBezTo>
                  <a:cubicBezTo>
                    <a:pt x="1" y="634"/>
                    <a:pt x="1" y="826"/>
                    <a:pt x="111" y="1019"/>
                  </a:cubicBezTo>
                  <a:cubicBezTo>
                    <a:pt x="234" y="1225"/>
                    <a:pt x="482" y="1362"/>
                    <a:pt x="716" y="1390"/>
                  </a:cubicBezTo>
                  <a:cubicBezTo>
                    <a:pt x="730" y="1391"/>
                    <a:pt x="743" y="1391"/>
                    <a:pt x="756" y="1391"/>
                  </a:cubicBezTo>
                  <a:cubicBezTo>
                    <a:pt x="972" y="1391"/>
                    <a:pt x="1148" y="1284"/>
                    <a:pt x="1252" y="1115"/>
                  </a:cubicBezTo>
                  <a:cubicBezTo>
                    <a:pt x="1431" y="1087"/>
                    <a:pt x="1597" y="936"/>
                    <a:pt x="1582" y="744"/>
                  </a:cubicBezTo>
                  <a:cubicBezTo>
                    <a:pt x="1555" y="537"/>
                    <a:pt x="1500" y="344"/>
                    <a:pt x="1349" y="193"/>
                  </a:cubicBezTo>
                  <a:cubicBezTo>
                    <a:pt x="1211" y="69"/>
                    <a:pt x="1046" y="1"/>
                    <a:pt x="854" y="1"/>
                  </a:cubicBezTo>
                  <a:cubicBezTo>
                    <a:pt x="843" y="0"/>
                    <a:pt x="83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8"/>
            <p:cNvSpPr/>
            <p:nvPr/>
          </p:nvSpPr>
          <p:spPr>
            <a:xfrm>
              <a:off x="941000" y="2340300"/>
              <a:ext cx="21700" cy="24675"/>
            </a:xfrm>
            <a:custGeom>
              <a:avLst/>
              <a:gdLst/>
              <a:ahLst/>
              <a:cxnLst/>
              <a:rect l="l" t="t" r="r" b="b"/>
              <a:pathLst>
                <a:path w="868" h="987" extrusionOk="0">
                  <a:moveTo>
                    <a:pt x="505" y="0"/>
                  </a:moveTo>
                  <a:cubicBezTo>
                    <a:pt x="498" y="0"/>
                    <a:pt x="490" y="0"/>
                    <a:pt x="482" y="1"/>
                  </a:cubicBezTo>
                  <a:cubicBezTo>
                    <a:pt x="372" y="15"/>
                    <a:pt x="290" y="70"/>
                    <a:pt x="235" y="153"/>
                  </a:cubicBezTo>
                  <a:cubicBezTo>
                    <a:pt x="83" y="236"/>
                    <a:pt x="15" y="401"/>
                    <a:pt x="0" y="551"/>
                  </a:cubicBezTo>
                  <a:cubicBezTo>
                    <a:pt x="0" y="676"/>
                    <a:pt x="83" y="799"/>
                    <a:pt x="166" y="868"/>
                  </a:cubicBezTo>
                  <a:cubicBezTo>
                    <a:pt x="265" y="945"/>
                    <a:pt x="355" y="987"/>
                    <a:pt x="463" y="987"/>
                  </a:cubicBezTo>
                  <a:cubicBezTo>
                    <a:pt x="491" y="987"/>
                    <a:pt x="520" y="984"/>
                    <a:pt x="551" y="978"/>
                  </a:cubicBezTo>
                  <a:cubicBezTo>
                    <a:pt x="758" y="937"/>
                    <a:pt x="826" y="731"/>
                    <a:pt x="853" y="551"/>
                  </a:cubicBezTo>
                  <a:cubicBezTo>
                    <a:pt x="868" y="441"/>
                    <a:pt x="840" y="304"/>
                    <a:pt x="771" y="208"/>
                  </a:cubicBezTo>
                  <a:cubicBezTo>
                    <a:pt x="719" y="104"/>
                    <a:pt x="631"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8"/>
            <p:cNvSpPr/>
            <p:nvPr/>
          </p:nvSpPr>
          <p:spPr>
            <a:xfrm>
              <a:off x="950625" y="2374100"/>
              <a:ext cx="25475" cy="26950"/>
            </a:xfrm>
            <a:custGeom>
              <a:avLst/>
              <a:gdLst/>
              <a:ahLst/>
              <a:cxnLst/>
              <a:rect l="l" t="t" r="r" b="b"/>
              <a:pathLst>
                <a:path w="1019" h="1078" extrusionOk="0">
                  <a:moveTo>
                    <a:pt x="651" y="0"/>
                  </a:moveTo>
                  <a:cubicBezTo>
                    <a:pt x="623" y="0"/>
                    <a:pt x="594" y="4"/>
                    <a:pt x="565" y="12"/>
                  </a:cubicBezTo>
                  <a:cubicBezTo>
                    <a:pt x="441" y="39"/>
                    <a:pt x="345" y="94"/>
                    <a:pt x="235" y="177"/>
                  </a:cubicBezTo>
                  <a:cubicBezTo>
                    <a:pt x="180" y="232"/>
                    <a:pt x="138" y="287"/>
                    <a:pt x="97" y="355"/>
                  </a:cubicBezTo>
                  <a:cubicBezTo>
                    <a:pt x="42" y="424"/>
                    <a:pt x="1" y="520"/>
                    <a:pt x="1" y="603"/>
                  </a:cubicBezTo>
                  <a:cubicBezTo>
                    <a:pt x="1" y="727"/>
                    <a:pt x="70" y="823"/>
                    <a:pt x="153" y="892"/>
                  </a:cubicBezTo>
                  <a:cubicBezTo>
                    <a:pt x="166" y="920"/>
                    <a:pt x="180" y="933"/>
                    <a:pt x="193" y="947"/>
                  </a:cubicBezTo>
                  <a:cubicBezTo>
                    <a:pt x="276" y="1036"/>
                    <a:pt x="383" y="1078"/>
                    <a:pt x="489" y="1078"/>
                  </a:cubicBezTo>
                  <a:cubicBezTo>
                    <a:pt x="596" y="1078"/>
                    <a:pt x="703" y="1036"/>
                    <a:pt x="785" y="960"/>
                  </a:cubicBezTo>
                  <a:lnTo>
                    <a:pt x="826" y="920"/>
                  </a:lnTo>
                  <a:cubicBezTo>
                    <a:pt x="936" y="850"/>
                    <a:pt x="1019" y="740"/>
                    <a:pt x="1019" y="603"/>
                  </a:cubicBezTo>
                  <a:cubicBezTo>
                    <a:pt x="1006" y="520"/>
                    <a:pt x="991" y="452"/>
                    <a:pt x="978" y="369"/>
                  </a:cubicBezTo>
                  <a:lnTo>
                    <a:pt x="978" y="355"/>
                  </a:lnTo>
                  <a:lnTo>
                    <a:pt x="978" y="328"/>
                  </a:lnTo>
                  <a:cubicBezTo>
                    <a:pt x="978" y="138"/>
                    <a:pt x="82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8"/>
            <p:cNvSpPr/>
            <p:nvPr/>
          </p:nvSpPr>
          <p:spPr>
            <a:xfrm>
              <a:off x="1028725" y="2363150"/>
              <a:ext cx="42325" cy="28325"/>
            </a:xfrm>
            <a:custGeom>
              <a:avLst/>
              <a:gdLst/>
              <a:ahLst/>
              <a:cxnLst/>
              <a:rect l="l" t="t" r="r" b="b"/>
              <a:pathLst>
                <a:path w="1693" h="1133" extrusionOk="0">
                  <a:moveTo>
                    <a:pt x="907" y="1"/>
                  </a:moveTo>
                  <a:cubicBezTo>
                    <a:pt x="501" y="1"/>
                    <a:pt x="62" y="197"/>
                    <a:pt x="28" y="628"/>
                  </a:cubicBezTo>
                  <a:cubicBezTo>
                    <a:pt x="0" y="821"/>
                    <a:pt x="179" y="931"/>
                    <a:pt x="344" y="931"/>
                  </a:cubicBezTo>
                  <a:cubicBezTo>
                    <a:pt x="399" y="1000"/>
                    <a:pt x="468" y="1068"/>
                    <a:pt x="591" y="1110"/>
                  </a:cubicBezTo>
                  <a:cubicBezTo>
                    <a:pt x="643" y="1125"/>
                    <a:pt x="696" y="1132"/>
                    <a:pt x="751" y="1132"/>
                  </a:cubicBezTo>
                  <a:cubicBezTo>
                    <a:pt x="1096" y="1132"/>
                    <a:pt x="1487" y="856"/>
                    <a:pt x="1582" y="560"/>
                  </a:cubicBezTo>
                  <a:cubicBezTo>
                    <a:pt x="1692" y="200"/>
                    <a:pt x="131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8"/>
            <p:cNvSpPr/>
            <p:nvPr/>
          </p:nvSpPr>
          <p:spPr>
            <a:xfrm>
              <a:off x="1035525" y="2416750"/>
              <a:ext cx="22800" cy="22350"/>
            </a:xfrm>
            <a:custGeom>
              <a:avLst/>
              <a:gdLst/>
              <a:ahLst/>
              <a:cxnLst/>
              <a:rect l="l" t="t" r="r" b="b"/>
              <a:pathLst>
                <a:path w="912" h="894" extrusionOk="0">
                  <a:moveTo>
                    <a:pt x="490" y="1"/>
                  </a:moveTo>
                  <a:cubicBezTo>
                    <a:pt x="474" y="1"/>
                    <a:pt x="458" y="4"/>
                    <a:pt x="444" y="12"/>
                  </a:cubicBezTo>
                  <a:cubicBezTo>
                    <a:pt x="429" y="12"/>
                    <a:pt x="416" y="12"/>
                    <a:pt x="416" y="25"/>
                  </a:cubicBezTo>
                  <a:cubicBezTo>
                    <a:pt x="306" y="25"/>
                    <a:pt x="209" y="107"/>
                    <a:pt x="141" y="204"/>
                  </a:cubicBezTo>
                  <a:cubicBezTo>
                    <a:pt x="127" y="217"/>
                    <a:pt x="99" y="259"/>
                    <a:pt x="86" y="287"/>
                  </a:cubicBezTo>
                  <a:cubicBezTo>
                    <a:pt x="58" y="342"/>
                    <a:pt x="44" y="397"/>
                    <a:pt x="31" y="465"/>
                  </a:cubicBezTo>
                  <a:cubicBezTo>
                    <a:pt x="1" y="694"/>
                    <a:pt x="229" y="894"/>
                    <a:pt x="457" y="894"/>
                  </a:cubicBezTo>
                  <a:cubicBezTo>
                    <a:pt x="545" y="894"/>
                    <a:pt x="632" y="864"/>
                    <a:pt x="704" y="795"/>
                  </a:cubicBezTo>
                  <a:cubicBezTo>
                    <a:pt x="746" y="755"/>
                    <a:pt x="774" y="713"/>
                    <a:pt x="815" y="672"/>
                  </a:cubicBezTo>
                  <a:cubicBezTo>
                    <a:pt x="856" y="617"/>
                    <a:pt x="884" y="575"/>
                    <a:pt x="897" y="520"/>
                  </a:cubicBezTo>
                  <a:cubicBezTo>
                    <a:pt x="911" y="465"/>
                    <a:pt x="911" y="410"/>
                    <a:pt x="897" y="369"/>
                  </a:cubicBezTo>
                  <a:cubicBezTo>
                    <a:pt x="897" y="342"/>
                    <a:pt x="884" y="314"/>
                    <a:pt x="870" y="287"/>
                  </a:cubicBezTo>
                  <a:cubicBezTo>
                    <a:pt x="870" y="273"/>
                    <a:pt x="856" y="259"/>
                    <a:pt x="856" y="232"/>
                  </a:cubicBezTo>
                  <a:cubicBezTo>
                    <a:pt x="831" y="131"/>
                    <a:pt x="737" y="65"/>
                    <a:pt x="638" y="65"/>
                  </a:cubicBezTo>
                  <a:cubicBezTo>
                    <a:pt x="628" y="65"/>
                    <a:pt x="618" y="65"/>
                    <a:pt x="609" y="67"/>
                  </a:cubicBezTo>
                  <a:cubicBezTo>
                    <a:pt x="578" y="26"/>
                    <a:pt x="53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8"/>
            <p:cNvSpPr/>
            <p:nvPr/>
          </p:nvSpPr>
          <p:spPr>
            <a:xfrm>
              <a:off x="1083750" y="2369450"/>
              <a:ext cx="32350" cy="34750"/>
            </a:xfrm>
            <a:custGeom>
              <a:avLst/>
              <a:gdLst/>
              <a:ahLst/>
              <a:cxnLst/>
              <a:rect l="l" t="t" r="r" b="b"/>
              <a:pathLst>
                <a:path w="1294" h="1390" extrusionOk="0">
                  <a:moveTo>
                    <a:pt x="633" y="0"/>
                  </a:moveTo>
                  <a:cubicBezTo>
                    <a:pt x="574" y="0"/>
                    <a:pt x="517" y="14"/>
                    <a:pt x="468" y="46"/>
                  </a:cubicBezTo>
                  <a:cubicBezTo>
                    <a:pt x="413" y="88"/>
                    <a:pt x="371" y="128"/>
                    <a:pt x="316" y="170"/>
                  </a:cubicBezTo>
                  <a:cubicBezTo>
                    <a:pt x="234" y="183"/>
                    <a:pt x="179" y="266"/>
                    <a:pt x="166" y="348"/>
                  </a:cubicBezTo>
                  <a:cubicBezTo>
                    <a:pt x="56" y="528"/>
                    <a:pt x="0" y="748"/>
                    <a:pt x="56" y="968"/>
                  </a:cubicBezTo>
                  <a:cubicBezTo>
                    <a:pt x="96" y="1161"/>
                    <a:pt x="248" y="1298"/>
                    <a:pt x="441" y="1367"/>
                  </a:cubicBezTo>
                  <a:cubicBezTo>
                    <a:pt x="488" y="1383"/>
                    <a:pt x="537" y="1390"/>
                    <a:pt x="585" y="1390"/>
                  </a:cubicBezTo>
                  <a:cubicBezTo>
                    <a:pt x="745" y="1390"/>
                    <a:pt x="905" y="1311"/>
                    <a:pt x="1032" y="1216"/>
                  </a:cubicBezTo>
                  <a:cubicBezTo>
                    <a:pt x="1087" y="1161"/>
                    <a:pt x="1129" y="1106"/>
                    <a:pt x="1142" y="1036"/>
                  </a:cubicBezTo>
                  <a:cubicBezTo>
                    <a:pt x="1156" y="996"/>
                    <a:pt x="1156" y="968"/>
                    <a:pt x="1156" y="926"/>
                  </a:cubicBezTo>
                  <a:cubicBezTo>
                    <a:pt x="1156" y="926"/>
                    <a:pt x="1156" y="913"/>
                    <a:pt x="1169" y="913"/>
                  </a:cubicBezTo>
                  <a:cubicBezTo>
                    <a:pt x="1184" y="831"/>
                    <a:pt x="1224" y="761"/>
                    <a:pt x="1239" y="693"/>
                  </a:cubicBezTo>
                  <a:cubicBezTo>
                    <a:pt x="1294" y="500"/>
                    <a:pt x="1239" y="266"/>
                    <a:pt x="1101" y="115"/>
                  </a:cubicBezTo>
                  <a:cubicBezTo>
                    <a:pt x="1028" y="42"/>
                    <a:pt x="939" y="8"/>
                    <a:pt x="846" y="8"/>
                  </a:cubicBezTo>
                  <a:cubicBezTo>
                    <a:pt x="817" y="8"/>
                    <a:pt x="787" y="12"/>
                    <a:pt x="757" y="18"/>
                  </a:cubicBezTo>
                  <a:cubicBezTo>
                    <a:pt x="717" y="7"/>
                    <a:pt x="675"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8"/>
            <p:cNvSpPr/>
            <p:nvPr/>
          </p:nvSpPr>
          <p:spPr>
            <a:xfrm>
              <a:off x="1061050" y="2396025"/>
              <a:ext cx="16175" cy="21225"/>
            </a:xfrm>
            <a:custGeom>
              <a:avLst/>
              <a:gdLst/>
              <a:ahLst/>
              <a:cxnLst/>
              <a:rect l="l" t="t" r="r" b="b"/>
              <a:pathLst>
                <a:path w="647" h="849" extrusionOk="0">
                  <a:moveTo>
                    <a:pt x="303" y="1"/>
                  </a:moveTo>
                  <a:cubicBezTo>
                    <a:pt x="138" y="1"/>
                    <a:pt x="14" y="125"/>
                    <a:pt x="14" y="290"/>
                  </a:cubicBezTo>
                  <a:cubicBezTo>
                    <a:pt x="14" y="345"/>
                    <a:pt x="14" y="400"/>
                    <a:pt x="0" y="455"/>
                  </a:cubicBezTo>
                  <a:cubicBezTo>
                    <a:pt x="0" y="579"/>
                    <a:pt x="14" y="676"/>
                    <a:pt x="111" y="771"/>
                  </a:cubicBezTo>
                  <a:cubicBezTo>
                    <a:pt x="157" y="825"/>
                    <a:pt x="226" y="849"/>
                    <a:pt x="296" y="849"/>
                  </a:cubicBezTo>
                  <a:cubicBezTo>
                    <a:pt x="370" y="849"/>
                    <a:pt x="446" y="821"/>
                    <a:pt x="496" y="771"/>
                  </a:cubicBezTo>
                  <a:cubicBezTo>
                    <a:pt x="509" y="758"/>
                    <a:pt x="523" y="744"/>
                    <a:pt x="536" y="716"/>
                  </a:cubicBezTo>
                  <a:cubicBezTo>
                    <a:pt x="578" y="661"/>
                    <a:pt x="591" y="606"/>
                    <a:pt x="591" y="524"/>
                  </a:cubicBezTo>
                  <a:lnTo>
                    <a:pt x="591" y="441"/>
                  </a:lnTo>
                  <a:lnTo>
                    <a:pt x="591" y="428"/>
                  </a:lnTo>
                  <a:cubicBezTo>
                    <a:pt x="633" y="386"/>
                    <a:pt x="647" y="345"/>
                    <a:pt x="647" y="290"/>
                  </a:cubicBezTo>
                  <a:cubicBezTo>
                    <a:pt x="647" y="194"/>
                    <a:pt x="606" y="138"/>
                    <a:pt x="523" y="98"/>
                  </a:cubicBezTo>
                  <a:cubicBezTo>
                    <a:pt x="468" y="43"/>
                    <a:pt x="38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8"/>
            <p:cNvSpPr/>
            <p:nvPr/>
          </p:nvSpPr>
          <p:spPr>
            <a:xfrm>
              <a:off x="990525" y="2429750"/>
              <a:ext cx="35100" cy="27900"/>
            </a:xfrm>
            <a:custGeom>
              <a:avLst/>
              <a:gdLst/>
              <a:ahLst/>
              <a:cxnLst/>
              <a:rect l="l" t="t" r="r" b="b"/>
              <a:pathLst>
                <a:path w="1404" h="1116" extrusionOk="0">
                  <a:moveTo>
                    <a:pt x="757" y="0"/>
                  </a:moveTo>
                  <a:cubicBezTo>
                    <a:pt x="655" y="0"/>
                    <a:pt x="552" y="15"/>
                    <a:pt x="455" y="42"/>
                  </a:cubicBezTo>
                  <a:cubicBezTo>
                    <a:pt x="152" y="138"/>
                    <a:pt x="1" y="400"/>
                    <a:pt x="42" y="702"/>
                  </a:cubicBezTo>
                  <a:cubicBezTo>
                    <a:pt x="82" y="953"/>
                    <a:pt x="364" y="1116"/>
                    <a:pt x="605" y="1116"/>
                  </a:cubicBezTo>
                  <a:cubicBezTo>
                    <a:pt x="615" y="1116"/>
                    <a:pt x="624" y="1116"/>
                    <a:pt x="633" y="1115"/>
                  </a:cubicBezTo>
                  <a:cubicBezTo>
                    <a:pt x="785" y="1115"/>
                    <a:pt x="936" y="1060"/>
                    <a:pt x="1046" y="950"/>
                  </a:cubicBezTo>
                  <a:cubicBezTo>
                    <a:pt x="1171" y="881"/>
                    <a:pt x="1266" y="785"/>
                    <a:pt x="1321" y="661"/>
                  </a:cubicBezTo>
                  <a:cubicBezTo>
                    <a:pt x="1391" y="523"/>
                    <a:pt x="1404" y="345"/>
                    <a:pt x="1266" y="235"/>
                  </a:cubicBezTo>
                  <a:cubicBezTo>
                    <a:pt x="1171" y="138"/>
                    <a:pt x="1060" y="42"/>
                    <a:pt x="923" y="14"/>
                  </a:cubicBezTo>
                  <a:cubicBezTo>
                    <a:pt x="869" y="5"/>
                    <a:pt x="813"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8"/>
            <p:cNvSpPr/>
            <p:nvPr/>
          </p:nvSpPr>
          <p:spPr>
            <a:xfrm>
              <a:off x="967150" y="2410650"/>
              <a:ext cx="17200" cy="16025"/>
            </a:xfrm>
            <a:custGeom>
              <a:avLst/>
              <a:gdLst/>
              <a:ahLst/>
              <a:cxnLst/>
              <a:rect l="l" t="t" r="r" b="b"/>
              <a:pathLst>
                <a:path w="688" h="641" extrusionOk="0">
                  <a:moveTo>
                    <a:pt x="397" y="0"/>
                  </a:moveTo>
                  <a:cubicBezTo>
                    <a:pt x="350" y="0"/>
                    <a:pt x="303" y="11"/>
                    <a:pt x="262" y="36"/>
                  </a:cubicBezTo>
                  <a:cubicBezTo>
                    <a:pt x="248" y="49"/>
                    <a:pt x="220" y="49"/>
                    <a:pt x="220" y="49"/>
                  </a:cubicBezTo>
                  <a:cubicBezTo>
                    <a:pt x="14" y="91"/>
                    <a:pt x="0" y="379"/>
                    <a:pt x="165" y="461"/>
                  </a:cubicBezTo>
                  <a:cubicBezTo>
                    <a:pt x="165" y="476"/>
                    <a:pt x="179" y="503"/>
                    <a:pt x="193" y="517"/>
                  </a:cubicBezTo>
                  <a:cubicBezTo>
                    <a:pt x="255" y="599"/>
                    <a:pt x="334" y="640"/>
                    <a:pt x="413" y="640"/>
                  </a:cubicBezTo>
                  <a:cubicBezTo>
                    <a:pt x="492" y="640"/>
                    <a:pt x="571" y="599"/>
                    <a:pt x="633" y="517"/>
                  </a:cubicBezTo>
                  <a:cubicBezTo>
                    <a:pt x="688" y="448"/>
                    <a:pt x="675" y="351"/>
                    <a:pt x="688" y="269"/>
                  </a:cubicBezTo>
                  <a:cubicBezTo>
                    <a:pt x="688" y="103"/>
                    <a:pt x="541"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8"/>
            <p:cNvSpPr/>
            <p:nvPr/>
          </p:nvSpPr>
          <p:spPr>
            <a:xfrm>
              <a:off x="1011175" y="2276350"/>
              <a:ext cx="18250" cy="23075"/>
            </a:xfrm>
            <a:custGeom>
              <a:avLst/>
              <a:gdLst/>
              <a:ahLst/>
              <a:cxnLst/>
              <a:rect l="l" t="t" r="r" b="b"/>
              <a:pathLst>
                <a:path w="730" h="923" extrusionOk="0">
                  <a:moveTo>
                    <a:pt x="330" y="0"/>
                  </a:moveTo>
                  <a:cubicBezTo>
                    <a:pt x="248" y="0"/>
                    <a:pt x="193" y="28"/>
                    <a:pt x="138" y="69"/>
                  </a:cubicBezTo>
                  <a:cubicBezTo>
                    <a:pt x="55" y="125"/>
                    <a:pt x="0" y="207"/>
                    <a:pt x="14" y="317"/>
                  </a:cubicBezTo>
                  <a:cubicBezTo>
                    <a:pt x="0" y="413"/>
                    <a:pt x="0" y="495"/>
                    <a:pt x="14" y="592"/>
                  </a:cubicBezTo>
                  <a:cubicBezTo>
                    <a:pt x="0" y="688"/>
                    <a:pt x="55" y="785"/>
                    <a:pt x="138" y="840"/>
                  </a:cubicBezTo>
                  <a:cubicBezTo>
                    <a:pt x="193" y="895"/>
                    <a:pt x="262" y="922"/>
                    <a:pt x="330" y="922"/>
                  </a:cubicBezTo>
                  <a:cubicBezTo>
                    <a:pt x="413" y="922"/>
                    <a:pt x="482" y="895"/>
                    <a:pt x="537" y="840"/>
                  </a:cubicBezTo>
                  <a:cubicBezTo>
                    <a:pt x="605" y="785"/>
                    <a:pt x="660" y="688"/>
                    <a:pt x="660" y="592"/>
                  </a:cubicBezTo>
                  <a:lnTo>
                    <a:pt x="660" y="455"/>
                  </a:lnTo>
                  <a:cubicBezTo>
                    <a:pt x="730" y="358"/>
                    <a:pt x="730" y="235"/>
                    <a:pt x="647" y="138"/>
                  </a:cubicBezTo>
                  <a:cubicBezTo>
                    <a:pt x="620" y="110"/>
                    <a:pt x="592" y="97"/>
                    <a:pt x="565" y="83"/>
                  </a:cubicBezTo>
                  <a:cubicBezTo>
                    <a:pt x="550" y="83"/>
                    <a:pt x="537" y="69"/>
                    <a:pt x="523" y="69"/>
                  </a:cubicBezTo>
                  <a:cubicBezTo>
                    <a:pt x="482" y="28"/>
                    <a:pt x="4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8"/>
            <p:cNvSpPr/>
            <p:nvPr/>
          </p:nvSpPr>
          <p:spPr>
            <a:xfrm>
              <a:off x="1044175" y="2286200"/>
              <a:ext cx="41675" cy="38600"/>
            </a:xfrm>
            <a:custGeom>
              <a:avLst/>
              <a:gdLst/>
              <a:ahLst/>
              <a:cxnLst/>
              <a:rect l="l" t="t" r="r" b="b"/>
              <a:pathLst>
                <a:path w="1667" h="1544" extrusionOk="0">
                  <a:moveTo>
                    <a:pt x="731" y="1"/>
                  </a:moveTo>
                  <a:cubicBezTo>
                    <a:pt x="563" y="1"/>
                    <a:pt x="397" y="64"/>
                    <a:pt x="263" y="198"/>
                  </a:cubicBezTo>
                  <a:cubicBezTo>
                    <a:pt x="1" y="459"/>
                    <a:pt x="43" y="859"/>
                    <a:pt x="221" y="1147"/>
                  </a:cubicBezTo>
                  <a:cubicBezTo>
                    <a:pt x="369" y="1373"/>
                    <a:pt x="627" y="1544"/>
                    <a:pt x="898" y="1544"/>
                  </a:cubicBezTo>
                  <a:cubicBezTo>
                    <a:pt x="956" y="1544"/>
                    <a:pt x="1015" y="1536"/>
                    <a:pt x="1074" y="1519"/>
                  </a:cubicBezTo>
                  <a:cubicBezTo>
                    <a:pt x="1377" y="1409"/>
                    <a:pt x="1666" y="1161"/>
                    <a:pt x="1639" y="804"/>
                  </a:cubicBezTo>
                  <a:cubicBezTo>
                    <a:pt x="1611" y="528"/>
                    <a:pt x="1473" y="267"/>
                    <a:pt x="1239" y="143"/>
                  </a:cubicBezTo>
                  <a:cubicBezTo>
                    <a:pt x="1171" y="101"/>
                    <a:pt x="1101" y="88"/>
                    <a:pt x="1046" y="74"/>
                  </a:cubicBezTo>
                  <a:cubicBezTo>
                    <a:pt x="945" y="26"/>
                    <a:pt x="8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8"/>
            <p:cNvSpPr/>
            <p:nvPr/>
          </p:nvSpPr>
          <p:spPr>
            <a:xfrm>
              <a:off x="1078250" y="2326500"/>
              <a:ext cx="22725" cy="21400"/>
            </a:xfrm>
            <a:custGeom>
              <a:avLst/>
              <a:gdLst/>
              <a:ahLst/>
              <a:cxnLst/>
              <a:rect l="l" t="t" r="r" b="b"/>
              <a:pathLst>
                <a:path w="909" h="856" extrusionOk="0">
                  <a:moveTo>
                    <a:pt x="579" y="0"/>
                  </a:moveTo>
                  <a:cubicBezTo>
                    <a:pt x="513" y="0"/>
                    <a:pt x="449" y="22"/>
                    <a:pt x="399" y="72"/>
                  </a:cubicBezTo>
                  <a:cubicBezTo>
                    <a:pt x="386" y="72"/>
                    <a:pt x="371" y="85"/>
                    <a:pt x="358" y="100"/>
                  </a:cubicBezTo>
                  <a:lnTo>
                    <a:pt x="316" y="100"/>
                  </a:lnTo>
                  <a:cubicBezTo>
                    <a:pt x="138" y="100"/>
                    <a:pt x="0" y="237"/>
                    <a:pt x="0" y="402"/>
                  </a:cubicBezTo>
                  <a:cubicBezTo>
                    <a:pt x="0" y="526"/>
                    <a:pt x="69" y="636"/>
                    <a:pt x="179" y="691"/>
                  </a:cubicBezTo>
                  <a:cubicBezTo>
                    <a:pt x="234" y="788"/>
                    <a:pt x="331" y="856"/>
                    <a:pt x="454" y="856"/>
                  </a:cubicBezTo>
                  <a:cubicBezTo>
                    <a:pt x="591" y="856"/>
                    <a:pt x="688" y="843"/>
                    <a:pt x="798" y="746"/>
                  </a:cubicBezTo>
                  <a:cubicBezTo>
                    <a:pt x="894" y="663"/>
                    <a:pt x="908" y="526"/>
                    <a:pt x="908" y="402"/>
                  </a:cubicBezTo>
                  <a:cubicBezTo>
                    <a:pt x="908" y="361"/>
                    <a:pt x="894" y="320"/>
                    <a:pt x="881" y="292"/>
                  </a:cubicBezTo>
                  <a:cubicBezTo>
                    <a:pt x="890" y="119"/>
                    <a:pt x="732"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5" name="Google Shape;3755;p38"/>
          <p:cNvGrpSpPr/>
          <p:nvPr/>
        </p:nvGrpSpPr>
        <p:grpSpPr>
          <a:xfrm>
            <a:off x="3242160" y="1309712"/>
            <a:ext cx="242605" cy="382380"/>
            <a:chOff x="4749525" y="2413575"/>
            <a:chExt cx="311271" cy="490672"/>
          </a:xfrm>
        </p:grpSpPr>
        <p:sp>
          <p:nvSpPr>
            <p:cNvPr id="3756" name="Google Shape;3756;p38"/>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8"/>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8"/>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38"/>
          <p:cNvGrpSpPr/>
          <p:nvPr/>
        </p:nvGrpSpPr>
        <p:grpSpPr>
          <a:xfrm flipH="1">
            <a:off x="5659235" y="1309712"/>
            <a:ext cx="242605" cy="382380"/>
            <a:chOff x="4749525" y="2413575"/>
            <a:chExt cx="311271" cy="490672"/>
          </a:xfrm>
        </p:grpSpPr>
        <p:sp>
          <p:nvSpPr>
            <p:cNvPr id="3760" name="Google Shape;3760;p38"/>
            <p:cNvSpPr/>
            <p:nvPr/>
          </p:nvSpPr>
          <p:spPr>
            <a:xfrm>
              <a:off x="4749525" y="2557895"/>
              <a:ext cx="294052" cy="117234"/>
            </a:xfrm>
            <a:custGeom>
              <a:avLst/>
              <a:gdLst/>
              <a:ahLst/>
              <a:cxnLst/>
              <a:rect l="l" t="t" r="r" b="b"/>
              <a:pathLst>
                <a:path w="4560" h="1818" extrusionOk="0">
                  <a:moveTo>
                    <a:pt x="3891" y="1"/>
                  </a:moveTo>
                  <a:cubicBezTo>
                    <a:pt x="3869" y="1"/>
                    <a:pt x="3848" y="2"/>
                    <a:pt x="3825" y="5"/>
                  </a:cubicBezTo>
                  <a:cubicBezTo>
                    <a:pt x="3110" y="115"/>
                    <a:pt x="2394" y="363"/>
                    <a:pt x="1706" y="570"/>
                  </a:cubicBezTo>
                  <a:cubicBezTo>
                    <a:pt x="1156" y="720"/>
                    <a:pt x="481" y="762"/>
                    <a:pt x="138" y="1243"/>
                  </a:cubicBezTo>
                  <a:cubicBezTo>
                    <a:pt x="0" y="1463"/>
                    <a:pt x="124" y="1643"/>
                    <a:pt x="303" y="1725"/>
                  </a:cubicBezTo>
                  <a:lnTo>
                    <a:pt x="289" y="1725"/>
                  </a:lnTo>
                  <a:cubicBezTo>
                    <a:pt x="432" y="1792"/>
                    <a:pt x="583" y="1818"/>
                    <a:pt x="739" y="1818"/>
                  </a:cubicBezTo>
                  <a:cubicBezTo>
                    <a:pt x="1195" y="1818"/>
                    <a:pt x="1684" y="1590"/>
                    <a:pt x="2105" y="1478"/>
                  </a:cubicBezTo>
                  <a:cubicBezTo>
                    <a:pt x="2765" y="1298"/>
                    <a:pt x="3453" y="1161"/>
                    <a:pt x="4086" y="900"/>
                  </a:cubicBezTo>
                  <a:cubicBezTo>
                    <a:pt x="4560" y="702"/>
                    <a:pt x="4367" y="1"/>
                    <a:pt x="3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8"/>
            <p:cNvSpPr/>
            <p:nvPr/>
          </p:nvSpPr>
          <p:spPr>
            <a:xfrm>
              <a:off x="4858636" y="2692027"/>
              <a:ext cx="202160" cy="212220"/>
            </a:xfrm>
            <a:custGeom>
              <a:avLst/>
              <a:gdLst/>
              <a:ahLst/>
              <a:cxnLst/>
              <a:rect l="l" t="t" r="r" b="b"/>
              <a:pathLst>
                <a:path w="3135" h="3291" extrusionOk="0">
                  <a:moveTo>
                    <a:pt x="2408" y="0"/>
                  </a:moveTo>
                  <a:cubicBezTo>
                    <a:pt x="2271" y="0"/>
                    <a:pt x="2131" y="57"/>
                    <a:pt x="2023" y="196"/>
                  </a:cubicBezTo>
                  <a:cubicBezTo>
                    <a:pt x="1596" y="718"/>
                    <a:pt x="1170" y="1227"/>
                    <a:pt x="743" y="1764"/>
                  </a:cubicBezTo>
                  <a:cubicBezTo>
                    <a:pt x="440" y="2135"/>
                    <a:pt x="0" y="2630"/>
                    <a:pt x="83" y="3140"/>
                  </a:cubicBezTo>
                  <a:cubicBezTo>
                    <a:pt x="97" y="3250"/>
                    <a:pt x="193" y="3291"/>
                    <a:pt x="290" y="3291"/>
                  </a:cubicBezTo>
                  <a:cubicBezTo>
                    <a:pt x="812" y="3277"/>
                    <a:pt x="1211" y="2685"/>
                    <a:pt x="1541" y="2314"/>
                  </a:cubicBezTo>
                  <a:cubicBezTo>
                    <a:pt x="1981" y="1805"/>
                    <a:pt x="2408" y="1282"/>
                    <a:pt x="2834" y="774"/>
                  </a:cubicBezTo>
                  <a:cubicBezTo>
                    <a:pt x="3135" y="413"/>
                    <a:pt x="2778" y="0"/>
                    <a:pt x="2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8"/>
            <p:cNvSpPr/>
            <p:nvPr/>
          </p:nvSpPr>
          <p:spPr>
            <a:xfrm>
              <a:off x="4769322" y="2413575"/>
              <a:ext cx="233436" cy="119942"/>
            </a:xfrm>
            <a:custGeom>
              <a:avLst/>
              <a:gdLst/>
              <a:ahLst/>
              <a:cxnLst/>
              <a:rect l="l" t="t" r="r" b="b"/>
              <a:pathLst>
                <a:path w="3620" h="1860" extrusionOk="0">
                  <a:moveTo>
                    <a:pt x="296" y="0"/>
                  </a:moveTo>
                  <a:cubicBezTo>
                    <a:pt x="137" y="0"/>
                    <a:pt x="1" y="198"/>
                    <a:pt x="134" y="331"/>
                  </a:cubicBezTo>
                  <a:cubicBezTo>
                    <a:pt x="519" y="717"/>
                    <a:pt x="917" y="964"/>
                    <a:pt x="1399" y="1212"/>
                  </a:cubicBezTo>
                  <a:cubicBezTo>
                    <a:pt x="1880" y="1459"/>
                    <a:pt x="2418" y="1803"/>
                    <a:pt x="2968" y="1858"/>
                  </a:cubicBezTo>
                  <a:cubicBezTo>
                    <a:pt x="2977" y="1859"/>
                    <a:pt x="2987" y="1859"/>
                    <a:pt x="2997" y="1859"/>
                  </a:cubicBezTo>
                  <a:cubicBezTo>
                    <a:pt x="3317" y="1859"/>
                    <a:pt x="3620" y="1424"/>
                    <a:pt x="3339" y="1170"/>
                  </a:cubicBezTo>
                  <a:cubicBezTo>
                    <a:pt x="2940" y="785"/>
                    <a:pt x="2418" y="634"/>
                    <a:pt x="1908" y="427"/>
                  </a:cubicBezTo>
                  <a:cubicBezTo>
                    <a:pt x="1372" y="207"/>
                    <a:pt x="890" y="42"/>
                    <a:pt x="312" y="1"/>
                  </a:cubicBezTo>
                  <a:cubicBezTo>
                    <a:pt x="307" y="1"/>
                    <a:pt x="301" y="0"/>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384947" y="1186800"/>
            <a:ext cx="6374106" cy="2769900"/>
          </a:xfrm>
          <a:prstGeom prst="rect">
            <a:avLst/>
          </a:prstGeom>
        </p:spPr>
        <p:txBody>
          <a:bodyPr spcFirstLastPara="1" wrap="square" lIns="0" tIns="0" rIns="0" bIns="0" anchor="ctr" anchorCtr="0">
            <a:noAutofit/>
          </a:bodyPr>
          <a:lstStyle/>
          <a:p>
            <a:pPr marL="0" lvl="0" indent="0" algn="ctr" rtl="0">
              <a:spcBef>
                <a:spcPts val="0"/>
              </a:spcBef>
              <a:spcAft>
                <a:spcPts val="1000"/>
              </a:spcAft>
              <a:buNone/>
            </a:pPr>
            <a:r>
              <a:rPr lang="en" sz="4000" dirty="0"/>
              <a:t>“Liệu những khách hàng mua bỉm thì có               mua thêm bia hay không ?”</a:t>
            </a:r>
            <a:endParaRPr sz="4000" dirty="0"/>
          </a:p>
        </p:txBody>
      </p:sp>
      <p:sp>
        <p:nvSpPr>
          <p:cNvPr id="3" name="Google Shape;760;p51">
            <a:extLst>
              <a:ext uri="{FF2B5EF4-FFF2-40B4-BE49-F238E27FC236}">
                <a16:creationId xmlns:a16="http://schemas.microsoft.com/office/drawing/2014/main" id="{6AD6DFB9-8F13-33C1-25C6-14BEEAEDC52B}"/>
              </a:ext>
            </a:extLst>
          </p:cNvPr>
          <p:cNvSpPr/>
          <p:nvPr/>
        </p:nvSpPr>
        <p:spPr>
          <a:xfrm>
            <a:off x="7752330" y="4165055"/>
            <a:ext cx="692424" cy="699296"/>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6"/>
        <p:cNvGrpSpPr/>
        <p:nvPr/>
      </p:nvGrpSpPr>
      <p:grpSpPr>
        <a:xfrm>
          <a:off x="0" y="0"/>
          <a:ext cx="0" cy="0"/>
          <a:chOff x="0" y="0"/>
          <a:chExt cx="0" cy="0"/>
        </a:xfrm>
      </p:grpSpPr>
      <p:sp>
        <p:nvSpPr>
          <p:cNvPr id="3767" name="Google Shape;376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Tổng quan về Luật kết hợp</a:t>
            </a:r>
            <a:endParaRPr dirty="0"/>
          </a:p>
        </p:txBody>
      </p:sp>
      <p:sp>
        <p:nvSpPr>
          <p:cNvPr id="3768" name="Google Shape;3768;p39"/>
          <p:cNvSpPr txBox="1">
            <a:spLocks noGrp="1"/>
          </p:cNvSpPr>
          <p:nvPr>
            <p:ph type="subTitle" idx="4"/>
          </p:nvPr>
        </p:nvSpPr>
        <p:spPr>
          <a:xfrm>
            <a:off x="2964257" y="2666872"/>
            <a:ext cx="25326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Bài</a:t>
            </a:r>
            <a:r>
              <a:rPr lang="en-US" dirty="0"/>
              <a:t> </a:t>
            </a:r>
            <a:r>
              <a:rPr lang="en-US" dirty="0" err="1"/>
              <a:t>toán</a:t>
            </a:r>
            <a:endParaRPr dirty="0"/>
          </a:p>
        </p:txBody>
      </p:sp>
      <p:sp>
        <p:nvSpPr>
          <p:cNvPr id="3769" name="Google Shape;3769;p39"/>
          <p:cNvSpPr txBox="1">
            <a:spLocks noGrp="1"/>
          </p:cNvSpPr>
          <p:nvPr>
            <p:ph type="subTitle" idx="1"/>
          </p:nvPr>
        </p:nvSpPr>
        <p:spPr>
          <a:xfrm>
            <a:off x="2964256" y="1762738"/>
            <a:ext cx="4071743" cy="6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kết</a:t>
            </a:r>
            <a:r>
              <a:rPr lang="en-US" dirty="0"/>
              <a:t> </a:t>
            </a:r>
            <a:r>
              <a:rPr lang="en-US" dirty="0" err="1"/>
              <a:t>hợp</a:t>
            </a:r>
            <a:r>
              <a:rPr lang="en-US" dirty="0"/>
              <a:t> </a:t>
            </a:r>
            <a:r>
              <a:rPr lang="en-US" dirty="0" err="1"/>
              <a:t>giữa</a:t>
            </a:r>
            <a:r>
              <a:rPr lang="en-US" dirty="0"/>
              <a:t> </a:t>
            </a:r>
            <a:r>
              <a:rPr lang="en-US" dirty="0" err="1"/>
              <a:t>các</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trong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p:txBody>
      </p:sp>
      <p:sp>
        <p:nvSpPr>
          <p:cNvPr id="3770" name="Google Shape;3770;p39"/>
          <p:cNvSpPr txBox="1">
            <a:spLocks noGrp="1"/>
          </p:cNvSpPr>
          <p:nvPr>
            <p:ph type="subTitle" idx="2"/>
          </p:nvPr>
        </p:nvSpPr>
        <p:spPr>
          <a:xfrm>
            <a:off x="2964257" y="1429589"/>
            <a:ext cx="25326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Khái niệm</a:t>
            </a:r>
            <a:endParaRPr dirty="0"/>
          </a:p>
        </p:txBody>
      </p:sp>
      <p:sp>
        <p:nvSpPr>
          <p:cNvPr id="3771" name="Google Shape;3771;p39"/>
          <p:cNvSpPr txBox="1">
            <a:spLocks noGrp="1"/>
          </p:cNvSpPr>
          <p:nvPr>
            <p:ph type="subTitle" idx="3"/>
          </p:nvPr>
        </p:nvSpPr>
        <p:spPr>
          <a:xfrm>
            <a:off x="2964257" y="3000020"/>
            <a:ext cx="4359744" cy="14736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Được</a:t>
            </a:r>
            <a:r>
              <a:rPr lang="en-US" dirty="0"/>
              <a:t> chia </a:t>
            </a:r>
            <a:r>
              <a:rPr lang="en-US" dirty="0" err="1"/>
              <a:t>thành</a:t>
            </a:r>
            <a:r>
              <a:rPr lang="en-US" dirty="0"/>
              <a:t> 2 </a:t>
            </a:r>
            <a:r>
              <a:rPr lang="en-US" dirty="0" err="1"/>
              <a:t>bài</a:t>
            </a:r>
            <a:r>
              <a:rPr lang="en-US" dirty="0"/>
              <a:t> </a:t>
            </a:r>
            <a:r>
              <a:rPr lang="en-US" dirty="0" err="1"/>
              <a:t>toán</a:t>
            </a:r>
            <a:r>
              <a:rPr lang="en-US" dirty="0"/>
              <a:t> con:</a:t>
            </a:r>
          </a:p>
          <a:p>
            <a:pPr marL="285750" lvl="0" indent="-285750" algn="l" rtl="0">
              <a:spcBef>
                <a:spcPts val="0"/>
              </a:spcBef>
              <a:spcAft>
                <a:spcPts val="0"/>
              </a:spcAft>
              <a:buFont typeface="Arial" panose="020B0604020202020204" pitchFamily="34" charset="0"/>
              <a:buChar char="•"/>
            </a:pPr>
            <a:r>
              <a:rPr lang="vi-VN" dirty="0"/>
              <a:t>Tìm tất cả các tập mục thường xuyên</a:t>
            </a:r>
            <a:endParaRPr lang="en-US" dirty="0"/>
          </a:p>
          <a:p>
            <a:pPr marL="285750" lvl="0" indent="-285750" algn="l" rtl="0">
              <a:spcBef>
                <a:spcPts val="0"/>
              </a:spcBef>
              <a:spcAft>
                <a:spcPts val="0"/>
              </a:spcAft>
              <a:buFont typeface="Arial" panose="020B0604020202020204" pitchFamily="34" charset="0"/>
              <a:buChar char="•"/>
            </a:pPr>
            <a:r>
              <a:rPr lang="vi-VN" dirty="0"/>
              <a:t>Sinh ra các luật kết hợp từ các tập mục thường xuyên đã tìm được thỏa mãn độ tin cậy tối thiểu cho trước.</a:t>
            </a:r>
          </a:p>
        </p:txBody>
      </p:sp>
      <p:sp>
        <p:nvSpPr>
          <p:cNvPr id="3777" name="Google Shape;3777;p39"/>
          <p:cNvSpPr/>
          <p:nvPr/>
        </p:nvSpPr>
        <p:spPr>
          <a:xfrm>
            <a:off x="2170557" y="1429589"/>
            <a:ext cx="717491" cy="77273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9"/>
          <p:cNvSpPr/>
          <p:nvPr/>
        </p:nvSpPr>
        <p:spPr>
          <a:xfrm>
            <a:off x="2170557" y="2666868"/>
            <a:ext cx="717491" cy="772730"/>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9"/>
          <p:cNvSpPr/>
          <p:nvPr/>
        </p:nvSpPr>
        <p:spPr>
          <a:xfrm>
            <a:off x="2367006" y="1629547"/>
            <a:ext cx="324609" cy="372824"/>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855;p74">
            <a:extLst>
              <a:ext uri="{FF2B5EF4-FFF2-40B4-BE49-F238E27FC236}">
                <a16:creationId xmlns:a16="http://schemas.microsoft.com/office/drawing/2014/main" id="{23AF7CD3-30C5-6386-1935-BD963212A089}"/>
              </a:ext>
            </a:extLst>
          </p:cNvPr>
          <p:cNvGrpSpPr/>
          <p:nvPr/>
        </p:nvGrpSpPr>
        <p:grpSpPr>
          <a:xfrm>
            <a:off x="2318345" y="2841301"/>
            <a:ext cx="421914" cy="423864"/>
            <a:chOff x="-1333975" y="2365850"/>
            <a:chExt cx="292225" cy="293575"/>
          </a:xfrm>
          <a:solidFill>
            <a:schemeClr val="tx1"/>
          </a:solidFill>
        </p:grpSpPr>
        <p:sp>
          <p:nvSpPr>
            <p:cNvPr id="7" name="Google Shape;14856;p74">
              <a:extLst>
                <a:ext uri="{FF2B5EF4-FFF2-40B4-BE49-F238E27FC236}">
                  <a16:creationId xmlns:a16="http://schemas.microsoft.com/office/drawing/2014/main" id="{CCD44A56-CCE8-0238-34F6-10C1949031ED}"/>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57;p74">
              <a:extLst>
                <a:ext uri="{FF2B5EF4-FFF2-40B4-BE49-F238E27FC236}">
                  <a16:creationId xmlns:a16="http://schemas.microsoft.com/office/drawing/2014/main" id="{23841869-9F6A-A9A1-9894-95F7904788AB}"/>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58;p74">
              <a:extLst>
                <a:ext uri="{FF2B5EF4-FFF2-40B4-BE49-F238E27FC236}">
                  <a16:creationId xmlns:a16="http://schemas.microsoft.com/office/drawing/2014/main" id="{8DDDD29B-C95D-1B21-8FF8-1B803CF07903}"/>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859;p74">
              <a:extLst>
                <a:ext uri="{FF2B5EF4-FFF2-40B4-BE49-F238E27FC236}">
                  <a16:creationId xmlns:a16="http://schemas.microsoft.com/office/drawing/2014/main" id="{89BB242B-86ED-5E9D-11EB-57EDD3E84A88}"/>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860;p74">
              <a:extLst>
                <a:ext uri="{FF2B5EF4-FFF2-40B4-BE49-F238E27FC236}">
                  <a16:creationId xmlns:a16="http://schemas.microsoft.com/office/drawing/2014/main" id="{E9897340-7623-A5F7-41F3-1279EC80E01F}"/>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61;p74">
              <a:extLst>
                <a:ext uri="{FF2B5EF4-FFF2-40B4-BE49-F238E27FC236}">
                  <a16:creationId xmlns:a16="http://schemas.microsoft.com/office/drawing/2014/main" id="{784877EC-CACC-78DC-4C29-959CB145DE0E}"/>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62;p74">
              <a:extLst>
                <a:ext uri="{FF2B5EF4-FFF2-40B4-BE49-F238E27FC236}">
                  <a16:creationId xmlns:a16="http://schemas.microsoft.com/office/drawing/2014/main" id="{0D5ADB8D-6585-60FF-FED3-AEF0E6232D76}"/>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63;p74">
              <a:extLst>
                <a:ext uri="{FF2B5EF4-FFF2-40B4-BE49-F238E27FC236}">
                  <a16:creationId xmlns:a16="http://schemas.microsoft.com/office/drawing/2014/main" id="{110DB16C-8FFB-5DA4-F328-36645DEFD815}"/>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18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6"/>
        <p:cNvGrpSpPr/>
        <p:nvPr/>
      </p:nvGrpSpPr>
      <p:grpSpPr>
        <a:xfrm>
          <a:off x="0" y="0"/>
          <a:ext cx="0" cy="0"/>
          <a:chOff x="0" y="0"/>
          <a:chExt cx="0" cy="0"/>
        </a:xfrm>
      </p:grpSpPr>
      <p:sp>
        <p:nvSpPr>
          <p:cNvPr id="46" name="Google Shape;3883;p44">
            <a:extLst>
              <a:ext uri="{FF2B5EF4-FFF2-40B4-BE49-F238E27FC236}">
                <a16:creationId xmlns:a16="http://schemas.microsoft.com/office/drawing/2014/main" id="{B5B75FD4-1F2B-DBDD-A914-BB8FA7CA699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khái niệm cơ bản</a:t>
            </a:r>
            <a:endParaRPr dirty="0"/>
          </a:p>
        </p:txBody>
      </p:sp>
      <p:sp>
        <p:nvSpPr>
          <p:cNvPr id="47" name="Google Shape;3895;p44">
            <a:extLst>
              <a:ext uri="{FF2B5EF4-FFF2-40B4-BE49-F238E27FC236}">
                <a16:creationId xmlns:a16="http://schemas.microsoft.com/office/drawing/2014/main" id="{AC19765F-FBC2-E304-79FC-B750828C55E8}"/>
              </a:ext>
            </a:extLst>
          </p:cNvPr>
          <p:cNvSpPr/>
          <p:nvPr/>
        </p:nvSpPr>
        <p:spPr>
          <a:xfrm>
            <a:off x="2084050" y="2711539"/>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FFD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96;p44">
            <a:extLst>
              <a:ext uri="{FF2B5EF4-FFF2-40B4-BE49-F238E27FC236}">
                <a16:creationId xmlns:a16="http://schemas.microsoft.com/office/drawing/2014/main" id="{20CD6ED1-DB53-26FB-E2E8-39FB43C19BF0}"/>
              </a:ext>
            </a:extLst>
          </p:cNvPr>
          <p:cNvSpPr/>
          <p:nvPr/>
        </p:nvSpPr>
        <p:spPr>
          <a:xfrm>
            <a:off x="2043105" y="3810338"/>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FFD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97;p44">
            <a:extLst>
              <a:ext uri="{FF2B5EF4-FFF2-40B4-BE49-F238E27FC236}">
                <a16:creationId xmlns:a16="http://schemas.microsoft.com/office/drawing/2014/main" id="{2FB8FD76-5254-A025-4668-F30FC972149A}"/>
              </a:ext>
            </a:extLst>
          </p:cNvPr>
          <p:cNvSpPr/>
          <p:nvPr/>
        </p:nvSpPr>
        <p:spPr>
          <a:xfrm>
            <a:off x="2095677" y="1618206"/>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FFD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4915;p74">
            <a:extLst>
              <a:ext uri="{FF2B5EF4-FFF2-40B4-BE49-F238E27FC236}">
                <a16:creationId xmlns:a16="http://schemas.microsoft.com/office/drawing/2014/main" id="{853AF069-B801-CBEE-BE5A-DC411B7BF5FF}"/>
              </a:ext>
            </a:extLst>
          </p:cNvPr>
          <p:cNvGrpSpPr/>
          <p:nvPr/>
        </p:nvGrpSpPr>
        <p:grpSpPr>
          <a:xfrm>
            <a:off x="2195908" y="2826183"/>
            <a:ext cx="377052" cy="389009"/>
            <a:chOff x="-3852025" y="2764950"/>
            <a:chExt cx="291450" cy="293000"/>
          </a:xfrm>
          <a:solidFill>
            <a:schemeClr val="tx1"/>
          </a:solidFill>
        </p:grpSpPr>
        <p:sp>
          <p:nvSpPr>
            <p:cNvPr id="51" name="Google Shape;14916;p74">
              <a:extLst>
                <a:ext uri="{FF2B5EF4-FFF2-40B4-BE49-F238E27FC236}">
                  <a16:creationId xmlns:a16="http://schemas.microsoft.com/office/drawing/2014/main" id="{EC6CF68E-14B1-47A1-3E01-7AF460ECF543}"/>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917;p74">
              <a:extLst>
                <a:ext uri="{FF2B5EF4-FFF2-40B4-BE49-F238E27FC236}">
                  <a16:creationId xmlns:a16="http://schemas.microsoft.com/office/drawing/2014/main" id="{300453B0-D680-D180-6B39-833FFA242ACA}"/>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582;p70">
            <a:extLst>
              <a:ext uri="{FF2B5EF4-FFF2-40B4-BE49-F238E27FC236}">
                <a16:creationId xmlns:a16="http://schemas.microsoft.com/office/drawing/2014/main" id="{21F5A4A5-98AE-E26F-E608-4FC410637EBE}"/>
              </a:ext>
            </a:extLst>
          </p:cNvPr>
          <p:cNvGrpSpPr/>
          <p:nvPr/>
        </p:nvGrpSpPr>
        <p:grpSpPr>
          <a:xfrm>
            <a:off x="2228989" y="1746647"/>
            <a:ext cx="307482" cy="333195"/>
            <a:chOff x="-59475600" y="2658625"/>
            <a:chExt cx="309550" cy="316625"/>
          </a:xfrm>
          <a:solidFill>
            <a:schemeClr val="tx1"/>
          </a:solidFill>
        </p:grpSpPr>
        <p:sp>
          <p:nvSpPr>
            <p:cNvPr id="54" name="Google Shape;13583;p70">
              <a:extLst>
                <a:ext uri="{FF2B5EF4-FFF2-40B4-BE49-F238E27FC236}">
                  <a16:creationId xmlns:a16="http://schemas.microsoft.com/office/drawing/2014/main" id="{4BAD073C-F7D5-D597-8941-DD859F96758F}"/>
                </a:ext>
              </a:extLst>
            </p:cNvPr>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584;p70">
              <a:extLst>
                <a:ext uri="{FF2B5EF4-FFF2-40B4-BE49-F238E27FC236}">
                  <a16:creationId xmlns:a16="http://schemas.microsoft.com/office/drawing/2014/main" id="{2A075170-40C8-5C42-410C-4A5F3B163ACB}"/>
                </a:ext>
              </a:extLst>
            </p:cNvPr>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585;p70">
              <a:extLst>
                <a:ext uri="{FF2B5EF4-FFF2-40B4-BE49-F238E27FC236}">
                  <a16:creationId xmlns:a16="http://schemas.microsoft.com/office/drawing/2014/main" id="{4D599261-CC54-401E-6760-13C614B3E6B7}"/>
                </a:ext>
              </a:extLst>
            </p:cNvPr>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586;p70">
              <a:extLst>
                <a:ext uri="{FF2B5EF4-FFF2-40B4-BE49-F238E27FC236}">
                  <a16:creationId xmlns:a16="http://schemas.microsoft.com/office/drawing/2014/main" id="{4FDE186A-A394-46B7-2CFB-EE54BDFA04A0}"/>
                </a:ext>
              </a:extLst>
            </p:cNvPr>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587;p70">
              <a:extLst>
                <a:ext uri="{FF2B5EF4-FFF2-40B4-BE49-F238E27FC236}">
                  <a16:creationId xmlns:a16="http://schemas.microsoft.com/office/drawing/2014/main" id="{1C985E6F-B4EF-479E-3437-AAB67046555C}"/>
                </a:ext>
              </a:extLst>
            </p:cNvPr>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588;p70">
              <a:extLst>
                <a:ext uri="{FF2B5EF4-FFF2-40B4-BE49-F238E27FC236}">
                  <a16:creationId xmlns:a16="http://schemas.microsoft.com/office/drawing/2014/main" id="{A57A496C-ABD9-3B91-5F08-302934807B82}"/>
                </a:ext>
              </a:extLst>
            </p:cNvPr>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589;p70">
              <a:extLst>
                <a:ext uri="{FF2B5EF4-FFF2-40B4-BE49-F238E27FC236}">
                  <a16:creationId xmlns:a16="http://schemas.microsoft.com/office/drawing/2014/main" id="{01328BDA-324F-390A-AAFE-94F37AAD2C47}"/>
                </a:ext>
              </a:extLst>
            </p:cNvPr>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3752;p70">
            <a:extLst>
              <a:ext uri="{FF2B5EF4-FFF2-40B4-BE49-F238E27FC236}">
                <a16:creationId xmlns:a16="http://schemas.microsoft.com/office/drawing/2014/main" id="{91C9C9C3-745F-7238-55B1-8B81C0A63FAD}"/>
              </a:ext>
            </a:extLst>
          </p:cNvPr>
          <p:cNvGrpSpPr/>
          <p:nvPr/>
        </p:nvGrpSpPr>
        <p:grpSpPr>
          <a:xfrm>
            <a:off x="2156351" y="3964043"/>
            <a:ext cx="347599" cy="350371"/>
            <a:chOff x="1777925" y="1953700"/>
            <a:chExt cx="294600" cy="296950"/>
          </a:xfrm>
          <a:solidFill>
            <a:schemeClr val="tx1"/>
          </a:solidFill>
        </p:grpSpPr>
        <p:sp>
          <p:nvSpPr>
            <p:cNvPr id="62" name="Google Shape;13753;p70">
              <a:extLst>
                <a:ext uri="{FF2B5EF4-FFF2-40B4-BE49-F238E27FC236}">
                  <a16:creationId xmlns:a16="http://schemas.microsoft.com/office/drawing/2014/main" id="{E02882A3-702D-17CB-10DD-F308AA947513}"/>
                </a:ext>
              </a:extLst>
            </p:cNvPr>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754;p70">
              <a:extLst>
                <a:ext uri="{FF2B5EF4-FFF2-40B4-BE49-F238E27FC236}">
                  <a16:creationId xmlns:a16="http://schemas.microsoft.com/office/drawing/2014/main" id="{DCC6E006-9010-2CB2-70EC-1981FE59E76D}"/>
                </a:ext>
              </a:extLst>
            </p:cNvPr>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13755;p70">
              <a:extLst>
                <a:ext uri="{FF2B5EF4-FFF2-40B4-BE49-F238E27FC236}">
                  <a16:creationId xmlns:a16="http://schemas.microsoft.com/office/drawing/2014/main" id="{29C67574-E2AF-5648-E1E3-5BBC6D97405B}"/>
                </a:ext>
              </a:extLst>
            </p:cNvPr>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13756;p70">
              <a:extLst>
                <a:ext uri="{FF2B5EF4-FFF2-40B4-BE49-F238E27FC236}">
                  <a16:creationId xmlns:a16="http://schemas.microsoft.com/office/drawing/2014/main" id="{2E86FD67-6B7D-EBBA-10F8-20B683C6BAF3}"/>
                </a:ext>
              </a:extLst>
            </p:cNvPr>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6" name="Google Shape;3887;p44">
            <a:extLst>
              <a:ext uri="{FF2B5EF4-FFF2-40B4-BE49-F238E27FC236}">
                <a16:creationId xmlns:a16="http://schemas.microsoft.com/office/drawing/2014/main" id="{8B9FACB2-5706-E6F2-A200-E1B3D13B61A6}"/>
              </a:ext>
            </a:extLst>
          </p:cNvPr>
          <p:cNvSpPr txBox="1">
            <a:spLocks/>
          </p:cNvSpPr>
          <p:nvPr/>
        </p:nvSpPr>
        <p:spPr>
          <a:xfrm>
            <a:off x="2713466" y="2891814"/>
            <a:ext cx="4504859"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exend"/>
              <a:buNone/>
              <a:defRPr sz="1400" b="0" i="0" u="none" strike="noStrike" cap="none">
                <a:solidFill>
                  <a:schemeClr val="dk1"/>
                </a:solidFill>
                <a:latin typeface="Lexend Light"/>
                <a:ea typeface="Lexend Light"/>
                <a:cs typeface="Lexend Light"/>
                <a:sym typeface="Lexend Light"/>
              </a:defRPr>
            </a:lvl1pPr>
            <a:lvl2pPr marL="914400" marR="0" lvl="1"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2pPr>
            <a:lvl3pPr marL="1371600" marR="0" lvl="2"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3pPr>
            <a:lvl4pPr marL="1828800" marR="0" lvl="3"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4pPr>
            <a:lvl5pPr marL="2286000" marR="0" lvl="4"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5pPr>
            <a:lvl6pPr marL="2743200" marR="0" lvl="5"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6pPr>
            <a:lvl7pPr marL="3200400" marR="0" lvl="6"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7pPr>
            <a:lvl8pPr marL="3657600" marR="0" lvl="7"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8pPr>
            <a:lvl9pPr marL="4114800" marR="0" lvl="8"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9pPr>
          </a:lstStyle>
          <a:p>
            <a:pPr marL="0" indent="0" algn="ctr"/>
            <a:r>
              <a:rPr lang="vi-VN" b="1" dirty="0"/>
              <a:t>D</a:t>
            </a:r>
            <a:r>
              <a:rPr lang="vi-VN" dirty="0"/>
              <a:t> = {T</a:t>
            </a:r>
            <a:r>
              <a:rPr lang="vi-VN" baseline="-25000" dirty="0"/>
              <a:t>1</a:t>
            </a:r>
            <a:r>
              <a:rPr lang="vi-VN" dirty="0"/>
              <a:t>,T</a:t>
            </a:r>
            <a:r>
              <a:rPr lang="vi-VN" baseline="-25000" dirty="0"/>
              <a:t>2</a:t>
            </a:r>
            <a:r>
              <a:rPr lang="vi-VN" dirty="0"/>
              <a:t>, . . . , T</a:t>
            </a:r>
            <a:r>
              <a:rPr lang="vi-VN" baseline="-25000" dirty="0"/>
              <a:t>m</a:t>
            </a:r>
            <a:r>
              <a:rPr lang="vi-VN" dirty="0"/>
              <a:t>} là cơ sở dữ liệu gồm </a:t>
            </a:r>
            <a:r>
              <a:rPr lang="vi-VN" b="1" dirty="0"/>
              <a:t>m</a:t>
            </a:r>
            <a:r>
              <a:rPr lang="vi-VN" dirty="0"/>
              <a:t> </a:t>
            </a:r>
            <a:r>
              <a:rPr lang="en-US" dirty="0" err="1"/>
              <a:t>giao</a:t>
            </a:r>
            <a:r>
              <a:rPr lang="en-US" dirty="0"/>
              <a:t> </a:t>
            </a:r>
            <a:r>
              <a:rPr lang="en-US" dirty="0" err="1"/>
              <a:t>dịch</a:t>
            </a:r>
            <a:endParaRPr lang="en-US" dirty="0"/>
          </a:p>
        </p:txBody>
      </p:sp>
      <p:sp>
        <p:nvSpPr>
          <p:cNvPr id="3727" name="Google Shape;3889;p44">
            <a:extLst>
              <a:ext uri="{FF2B5EF4-FFF2-40B4-BE49-F238E27FC236}">
                <a16:creationId xmlns:a16="http://schemas.microsoft.com/office/drawing/2014/main" id="{6D442971-663A-BEFD-D460-6565BFB13AE2}"/>
              </a:ext>
            </a:extLst>
          </p:cNvPr>
          <p:cNvSpPr txBox="1">
            <a:spLocks/>
          </p:cNvSpPr>
          <p:nvPr/>
        </p:nvSpPr>
        <p:spPr>
          <a:xfrm>
            <a:off x="2905236" y="1479755"/>
            <a:ext cx="1611273"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exend"/>
              <a:buNone/>
              <a:defRPr sz="1400" b="0" i="0" u="none" strike="noStrike" cap="none">
                <a:solidFill>
                  <a:schemeClr val="dk1"/>
                </a:solidFill>
                <a:latin typeface="Lexend Light"/>
                <a:ea typeface="Lexend Light"/>
                <a:cs typeface="Lexend Light"/>
                <a:sym typeface="Lexend Light"/>
              </a:defRPr>
            </a:lvl1pPr>
            <a:lvl2pPr marL="914400" marR="0" lvl="1"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2pPr>
            <a:lvl3pPr marL="1371600" marR="0" lvl="2"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3pPr>
            <a:lvl4pPr marL="1828800" marR="0" lvl="3"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4pPr>
            <a:lvl5pPr marL="2286000" marR="0" lvl="4"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5pPr>
            <a:lvl6pPr marL="2743200" marR="0" lvl="5"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6pPr>
            <a:lvl7pPr marL="3200400" marR="0" lvl="6"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7pPr>
            <a:lvl8pPr marL="3657600" marR="0" lvl="7"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8pPr>
            <a:lvl9pPr marL="4114800" marR="0" lvl="8"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9pPr>
          </a:lstStyle>
          <a:p>
            <a:pPr marL="0" indent="0"/>
            <a:r>
              <a:rPr lang="en-US" sz="2000" b="1" dirty="0">
                <a:latin typeface="Montserrat" panose="00000500000000000000" pitchFamily="2" charset="0"/>
              </a:rPr>
              <a:t>Itemset</a:t>
            </a:r>
          </a:p>
        </p:txBody>
      </p:sp>
      <p:sp>
        <p:nvSpPr>
          <p:cNvPr id="3728" name="Google Shape;3890;p44">
            <a:extLst>
              <a:ext uri="{FF2B5EF4-FFF2-40B4-BE49-F238E27FC236}">
                <a16:creationId xmlns:a16="http://schemas.microsoft.com/office/drawing/2014/main" id="{DEAFF89C-5920-5C37-8086-03A45F8A4C62}"/>
              </a:ext>
            </a:extLst>
          </p:cNvPr>
          <p:cNvSpPr txBox="1">
            <a:spLocks/>
          </p:cNvSpPr>
          <p:nvPr/>
        </p:nvSpPr>
        <p:spPr>
          <a:xfrm>
            <a:off x="2730458" y="3700134"/>
            <a:ext cx="1786051"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Transaction</a:t>
            </a:r>
          </a:p>
        </p:txBody>
      </p:sp>
      <p:sp>
        <p:nvSpPr>
          <p:cNvPr id="3729" name="Google Shape;3891;p44">
            <a:extLst>
              <a:ext uri="{FF2B5EF4-FFF2-40B4-BE49-F238E27FC236}">
                <a16:creationId xmlns:a16="http://schemas.microsoft.com/office/drawing/2014/main" id="{6EA807C0-34B9-2E1C-75B1-6A4BF0C34DDF}"/>
              </a:ext>
            </a:extLst>
          </p:cNvPr>
          <p:cNvSpPr txBox="1">
            <a:spLocks/>
          </p:cNvSpPr>
          <p:nvPr/>
        </p:nvSpPr>
        <p:spPr>
          <a:xfrm>
            <a:off x="2572960" y="2592013"/>
            <a:ext cx="3706147"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Montserrat" panose="00000500000000000000" pitchFamily="2" charset="0"/>
                <a:cs typeface="Arial" panose="020B0604020202020204" pitchFamily="34" charset="0"/>
              </a:rPr>
              <a:t>Transactional Database</a:t>
            </a:r>
          </a:p>
        </p:txBody>
      </p:sp>
      <p:sp>
        <p:nvSpPr>
          <p:cNvPr id="3730" name="Google Shape;3884;p44">
            <a:extLst>
              <a:ext uri="{FF2B5EF4-FFF2-40B4-BE49-F238E27FC236}">
                <a16:creationId xmlns:a16="http://schemas.microsoft.com/office/drawing/2014/main" id="{5BC3F4DC-168F-F4DC-450E-86DAA4EBD531}"/>
              </a:ext>
            </a:extLst>
          </p:cNvPr>
          <p:cNvSpPr txBox="1">
            <a:spLocks noGrp="1"/>
          </p:cNvSpPr>
          <p:nvPr>
            <p:ph type="subTitle" idx="1"/>
          </p:nvPr>
        </p:nvSpPr>
        <p:spPr>
          <a:xfrm>
            <a:off x="2803096" y="1823813"/>
            <a:ext cx="4504859" cy="618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Gọi </a:t>
            </a:r>
            <a:r>
              <a:rPr lang="vi-VN" b="1" dirty="0"/>
              <a:t>I</a:t>
            </a:r>
            <a:r>
              <a:rPr lang="vi-VN" dirty="0"/>
              <a:t> = {x</a:t>
            </a:r>
            <a:r>
              <a:rPr lang="vi-VN" baseline="-25000" dirty="0"/>
              <a:t>1</a:t>
            </a:r>
            <a:r>
              <a:rPr lang="vi-VN" dirty="0"/>
              <a:t>, x</a:t>
            </a:r>
            <a:r>
              <a:rPr lang="vi-VN" baseline="-25000" dirty="0"/>
              <a:t>2</a:t>
            </a:r>
            <a:r>
              <a:rPr lang="vi-VN" dirty="0"/>
              <a:t>, . . . , x</a:t>
            </a:r>
            <a:r>
              <a:rPr lang="vi-VN" baseline="-25000" dirty="0"/>
              <a:t>n</a:t>
            </a:r>
            <a:r>
              <a:rPr lang="vi-VN" dirty="0"/>
              <a:t>} là tập </a:t>
            </a:r>
            <a:r>
              <a:rPr lang="vi-VN" b="1" dirty="0"/>
              <a:t>n</a:t>
            </a:r>
            <a:r>
              <a:rPr lang="vi-VN" dirty="0"/>
              <a:t> mục (item).</a:t>
            </a:r>
            <a:r>
              <a:rPr lang="en-US" dirty="0"/>
              <a:t> </a:t>
            </a:r>
          </a:p>
          <a:p>
            <a:pPr marL="0" lvl="0" indent="0" algn="just" rtl="0">
              <a:spcBef>
                <a:spcPts val="0"/>
              </a:spcBef>
              <a:spcAft>
                <a:spcPts val="0"/>
              </a:spcAft>
              <a:buNone/>
            </a:pPr>
            <a:r>
              <a:rPr lang="vi-VN" dirty="0"/>
              <a:t>Một tập </a:t>
            </a:r>
            <a:r>
              <a:rPr lang="vi-VN" b="1" dirty="0"/>
              <a:t>X</a:t>
            </a:r>
            <a:r>
              <a:rPr lang="vi-VN" dirty="0"/>
              <a:t> ⊆ </a:t>
            </a:r>
            <a:r>
              <a:rPr lang="vi-VN" b="1" dirty="0"/>
              <a:t>I</a:t>
            </a:r>
            <a:r>
              <a:rPr lang="vi-VN" dirty="0"/>
              <a:t> được gọi là một tập mục (itemset). </a:t>
            </a:r>
            <a:endParaRPr lang="en-US" dirty="0"/>
          </a:p>
        </p:txBody>
      </p:sp>
      <p:sp>
        <p:nvSpPr>
          <p:cNvPr id="3731" name="Google Shape;3885;p44">
            <a:extLst>
              <a:ext uri="{FF2B5EF4-FFF2-40B4-BE49-F238E27FC236}">
                <a16:creationId xmlns:a16="http://schemas.microsoft.com/office/drawing/2014/main" id="{F7C23181-D598-5A18-EAB9-1F5627B88B55}"/>
              </a:ext>
            </a:extLst>
          </p:cNvPr>
          <p:cNvSpPr txBox="1">
            <a:spLocks noGrp="1"/>
          </p:cNvSpPr>
          <p:nvPr>
            <p:ph type="subTitle" idx="2"/>
          </p:nvPr>
        </p:nvSpPr>
        <p:spPr>
          <a:xfrm>
            <a:off x="2544804" y="4080175"/>
            <a:ext cx="4504858"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b="0" dirty="0">
                <a:latin typeface="Lexend Light" panose="020B0604020202020204" charset="0"/>
              </a:rPr>
              <a:t>Mỗi giao dịch </a:t>
            </a:r>
            <a:r>
              <a:rPr lang="vi-VN" sz="1400" dirty="0">
                <a:latin typeface="Lexend Light" panose="020B0604020202020204" charset="0"/>
              </a:rPr>
              <a:t>T</a:t>
            </a:r>
            <a:r>
              <a:rPr lang="vi-VN" sz="1400" baseline="-25000" dirty="0">
                <a:latin typeface="Lexend Light" panose="020B0604020202020204" charset="0"/>
              </a:rPr>
              <a:t>i</a:t>
            </a:r>
            <a:r>
              <a:rPr lang="vi-VN" sz="1400" b="0" dirty="0">
                <a:latin typeface="Lexend Light" panose="020B0604020202020204" charset="0"/>
              </a:rPr>
              <a:t> ∈ </a:t>
            </a:r>
            <a:r>
              <a:rPr lang="vi-VN" sz="1400" dirty="0">
                <a:latin typeface="Lexend Light" panose="020B0604020202020204" charset="0"/>
              </a:rPr>
              <a:t>D</a:t>
            </a:r>
            <a:r>
              <a:rPr lang="vi-VN" sz="1400" b="0" dirty="0">
                <a:latin typeface="Lexend Light" panose="020B0604020202020204" charset="0"/>
              </a:rPr>
              <a:t> là một tập mục, tức </a:t>
            </a:r>
            <a:r>
              <a:rPr lang="vi-VN" sz="1400" dirty="0">
                <a:latin typeface="Lexend Light" panose="020B0604020202020204" charset="0"/>
              </a:rPr>
              <a:t>T</a:t>
            </a:r>
            <a:r>
              <a:rPr lang="vi-VN" sz="1400" baseline="-25000" dirty="0">
                <a:latin typeface="Lexend Light" panose="020B0604020202020204" charset="0"/>
              </a:rPr>
              <a:t>i</a:t>
            </a:r>
            <a:r>
              <a:rPr lang="vi-VN" sz="1400" b="0" dirty="0">
                <a:latin typeface="Lexend Light" panose="020B0604020202020204" charset="0"/>
              </a:rPr>
              <a:t> ⊆ </a:t>
            </a:r>
            <a:r>
              <a:rPr lang="vi-VN" sz="1400" dirty="0">
                <a:latin typeface="Lexend Light" panose="020B0604020202020204" charset="0"/>
              </a:rPr>
              <a:t>I</a:t>
            </a:r>
            <a:r>
              <a:rPr lang="vi-VN" sz="1400" b="0" dirty="0">
                <a:latin typeface="Lexend Light" panose="020B0604020202020204" charset="0"/>
              </a:rPr>
              <a:t>.</a:t>
            </a:r>
            <a:endParaRPr lang="en-US" sz="1400" b="0" dirty="0">
              <a:latin typeface="Lexend Light" panose="020B0604020202020204" charset="0"/>
            </a:endParaRPr>
          </a:p>
        </p:txBody>
      </p:sp>
    </p:spTree>
    <p:extLst>
      <p:ext uri="{BB962C8B-B14F-4D97-AF65-F5344CB8AC3E}">
        <p14:creationId xmlns:p14="http://schemas.microsoft.com/office/powerpoint/2010/main" val="47319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6"/>
        <p:cNvGrpSpPr/>
        <p:nvPr/>
      </p:nvGrpSpPr>
      <p:grpSpPr>
        <a:xfrm>
          <a:off x="0" y="0"/>
          <a:ext cx="0" cy="0"/>
          <a:chOff x="0" y="0"/>
          <a:chExt cx="0" cy="0"/>
        </a:xfrm>
      </p:grpSpPr>
      <p:sp>
        <p:nvSpPr>
          <p:cNvPr id="46" name="Google Shape;3883;p44">
            <a:extLst>
              <a:ext uri="{FF2B5EF4-FFF2-40B4-BE49-F238E27FC236}">
                <a16:creationId xmlns:a16="http://schemas.microsoft.com/office/drawing/2014/main" id="{B5B75FD4-1F2B-DBDD-A914-BB8FA7CA6990}"/>
              </a:ext>
            </a:extLst>
          </p:cNvPr>
          <p:cNvSpPr txBox="1">
            <a:spLocks noGrp="1"/>
          </p:cNvSpPr>
          <p:nvPr>
            <p:ph type="title"/>
          </p:nvPr>
        </p:nvSpPr>
        <p:spPr>
          <a:xfrm>
            <a:off x="720000" y="4460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khái niệm cơ bản</a:t>
            </a:r>
            <a:endParaRPr dirty="0"/>
          </a:p>
        </p:txBody>
      </p:sp>
      <p:sp>
        <p:nvSpPr>
          <p:cNvPr id="6" name="Google Shape;3884;p44">
            <a:extLst>
              <a:ext uri="{FF2B5EF4-FFF2-40B4-BE49-F238E27FC236}">
                <a16:creationId xmlns:a16="http://schemas.microsoft.com/office/drawing/2014/main" id="{32FF0C33-A637-6FDB-44A6-62E9B182A1C8}"/>
              </a:ext>
            </a:extLst>
          </p:cNvPr>
          <p:cNvSpPr txBox="1">
            <a:spLocks noGrp="1"/>
          </p:cNvSpPr>
          <p:nvPr>
            <p:ph type="subTitle" idx="1"/>
          </p:nvPr>
        </p:nvSpPr>
        <p:spPr>
          <a:xfrm>
            <a:off x="1692397" y="2148427"/>
            <a:ext cx="23055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Xác</a:t>
            </a:r>
            <a:r>
              <a:rPr lang="en-US" dirty="0"/>
              <a:t> </a:t>
            </a:r>
            <a:r>
              <a:rPr lang="en-US" dirty="0" err="1"/>
              <a:t>suất</a:t>
            </a:r>
            <a:r>
              <a:rPr lang="en-US" dirty="0"/>
              <a:t> </a:t>
            </a:r>
            <a:r>
              <a:rPr lang="en-US" dirty="0" err="1"/>
              <a:t>để</a:t>
            </a:r>
            <a:r>
              <a:rPr lang="en-US" dirty="0"/>
              <a:t> X </a:t>
            </a:r>
            <a:r>
              <a:rPr lang="en-US" dirty="0" err="1"/>
              <a:t>xuất</a:t>
            </a:r>
            <a:r>
              <a:rPr lang="en-US" dirty="0"/>
              <a:t> </a:t>
            </a:r>
            <a:r>
              <a:rPr lang="en-US" dirty="0" err="1"/>
              <a:t>hiện</a:t>
            </a:r>
            <a:r>
              <a:rPr lang="en-US" dirty="0"/>
              <a:t> </a:t>
            </a:r>
            <a:r>
              <a:rPr lang="en-US" dirty="0" err="1"/>
              <a:t>trong</a:t>
            </a:r>
            <a:r>
              <a:rPr lang="en-US" dirty="0"/>
              <a:t> </a:t>
            </a:r>
            <a:r>
              <a:rPr lang="en-US" dirty="0" err="1"/>
              <a:t>tất</a:t>
            </a:r>
            <a:r>
              <a:rPr lang="en-US" dirty="0"/>
              <a:t> </a:t>
            </a:r>
            <a:r>
              <a:rPr lang="en-US" dirty="0" err="1"/>
              <a:t>cả</a:t>
            </a:r>
            <a:r>
              <a:rPr lang="en-US" dirty="0"/>
              <a:t> </a:t>
            </a:r>
            <a:r>
              <a:rPr lang="en-US" dirty="0" err="1"/>
              <a:t>kết</a:t>
            </a:r>
            <a:r>
              <a:rPr lang="en-US" dirty="0"/>
              <a:t> </a:t>
            </a:r>
            <a:r>
              <a:rPr lang="en-US" dirty="0" err="1"/>
              <a:t>quả</a:t>
            </a:r>
            <a:endParaRPr lang="en-US" dirty="0"/>
          </a:p>
        </p:txBody>
      </p:sp>
      <p:sp>
        <p:nvSpPr>
          <p:cNvPr id="7" name="Google Shape;3885;p44">
            <a:extLst>
              <a:ext uri="{FF2B5EF4-FFF2-40B4-BE49-F238E27FC236}">
                <a16:creationId xmlns:a16="http://schemas.microsoft.com/office/drawing/2014/main" id="{178A26BB-D0AD-0560-D34B-1B9402424C29}"/>
              </a:ext>
            </a:extLst>
          </p:cNvPr>
          <p:cNvSpPr txBox="1">
            <a:spLocks noGrp="1"/>
          </p:cNvSpPr>
          <p:nvPr>
            <p:ph type="subTitle" idx="2"/>
          </p:nvPr>
        </p:nvSpPr>
        <p:spPr>
          <a:xfrm>
            <a:off x="4934172" y="2180001"/>
            <a:ext cx="23055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0" dirty="0" err="1">
                <a:latin typeface="Lexend Light" panose="020B0604020202020204" charset="0"/>
              </a:rPr>
              <a:t>Xác</a:t>
            </a:r>
            <a:r>
              <a:rPr lang="en-US" sz="1400" b="0" dirty="0">
                <a:latin typeface="Lexend Light" panose="020B0604020202020204" charset="0"/>
              </a:rPr>
              <a:t> </a:t>
            </a:r>
            <a:r>
              <a:rPr lang="en-US" sz="1400" b="0" dirty="0" err="1">
                <a:latin typeface="Lexend Light" panose="020B0604020202020204" charset="0"/>
              </a:rPr>
              <a:t>suất</a:t>
            </a:r>
            <a:r>
              <a:rPr lang="en-US" sz="1400" b="0" dirty="0">
                <a:latin typeface="Lexend Light" panose="020B0604020202020204" charset="0"/>
              </a:rPr>
              <a:t> </a:t>
            </a:r>
            <a:r>
              <a:rPr lang="en-US" sz="1400" b="0" dirty="0" err="1">
                <a:latin typeface="Lexend Light" panose="020B0604020202020204" charset="0"/>
              </a:rPr>
              <a:t>để</a:t>
            </a:r>
            <a:r>
              <a:rPr lang="en-US" sz="1400" b="0" dirty="0">
                <a:latin typeface="Lexend Light" panose="020B0604020202020204" charset="0"/>
              </a:rPr>
              <a:t> Y </a:t>
            </a:r>
            <a:r>
              <a:rPr lang="en-US" sz="1400" b="0" dirty="0" err="1">
                <a:latin typeface="Lexend Light" panose="020B0604020202020204" charset="0"/>
              </a:rPr>
              <a:t>xảy</a:t>
            </a:r>
            <a:r>
              <a:rPr lang="en-US" sz="1400" b="0" dirty="0">
                <a:latin typeface="Lexend Light" panose="020B0604020202020204" charset="0"/>
              </a:rPr>
              <a:t> </a:t>
            </a:r>
            <a:r>
              <a:rPr lang="en-US" sz="1400" b="0" dirty="0" err="1">
                <a:latin typeface="Lexend Light" panose="020B0604020202020204" charset="0"/>
              </a:rPr>
              <a:t>ra</a:t>
            </a:r>
            <a:r>
              <a:rPr lang="en-US" sz="1400" b="0" dirty="0">
                <a:latin typeface="Lexend Light" panose="020B0604020202020204" charset="0"/>
              </a:rPr>
              <a:t> </a:t>
            </a:r>
            <a:r>
              <a:rPr lang="en-US" sz="1400" b="0" dirty="0" err="1">
                <a:latin typeface="Lexend Light" panose="020B0604020202020204" charset="0"/>
              </a:rPr>
              <a:t>khi</a:t>
            </a:r>
            <a:r>
              <a:rPr lang="en-US" sz="1400" b="0" dirty="0">
                <a:latin typeface="Lexend Light" panose="020B0604020202020204" charset="0"/>
              </a:rPr>
              <a:t> có </a:t>
            </a:r>
            <a:r>
              <a:rPr lang="en-US" sz="1400" b="0" dirty="0" err="1">
                <a:latin typeface="Lexend Light" panose="020B0604020202020204" charset="0"/>
              </a:rPr>
              <a:t>điều</a:t>
            </a:r>
            <a:r>
              <a:rPr lang="en-US" sz="1400" b="0" dirty="0">
                <a:latin typeface="Lexend Light" panose="020B0604020202020204" charset="0"/>
              </a:rPr>
              <a:t> </a:t>
            </a:r>
            <a:r>
              <a:rPr lang="en-US" sz="1400" b="0" dirty="0" err="1">
                <a:latin typeface="Lexend Light" panose="020B0604020202020204" charset="0"/>
              </a:rPr>
              <a:t>kiện</a:t>
            </a:r>
            <a:r>
              <a:rPr lang="en-US" sz="1400" b="0" dirty="0">
                <a:latin typeface="Lexend Light" panose="020B0604020202020204" charset="0"/>
              </a:rPr>
              <a:t> X </a:t>
            </a:r>
          </a:p>
        </p:txBody>
      </p:sp>
      <p:sp>
        <p:nvSpPr>
          <p:cNvPr id="8" name="Google Shape;3886;p44">
            <a:extLst>
              <a:ext uri="{FF2B5EF4-FFF2-40B4-BE49-F238E27FC236}">
                <a16:creationId xmlns:a16="http://schemas.microsoft.com/office/drawing/2014/main" id="{38BE682D-20CB-14F0-2E21-23799030F603}"/>
              </a:ext>
            </a:extLst>
          </p:cNvPr>
          <p:cNvSpPr txBox="1">
            <a:spLocks/>
          </p:cNvSpPr>
          <p:nvPr/>
        </p:nvSpPr>
        <p:spPr>
          <a:xfrm>
            <a:off x="4934172" y="4039215"/>
            <a:ext cx="23055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sz="1400" b="0" dirty="0">
                <a:latin typeface="Lexend Light" panose="020B0604020202020204" charset="0"/>
              </a:rPr>
              <a:t>T</a:t>
            </a:r>
            <a:r>
              <a:rPr lang="vi-VN" sz="1400" b="0" dirty="0">
                <a:latin typeface="Lexend Light" panose="020B0604020202020204" charset="0"/>
              </a:rPr>
              <a:t>ỉ lệ tăng lên của việc món </a:t>
            </a:r>
            <a:r>
              <a:rPr lang="en-US" sz="1400" b="0" dirty="0">
                <a:latin typeface="Lexend Light" panose="020B0604020202020204" charset="0"/>
              </a:rPr>
              <a:t>Y</a:t>
            </a:r>
            <a:r>
              <a:rPr lang="vi-VN" sz="1400" b="0" dirty="0">
                <a:latin typeface="Lexend Light" panose="020B0604020202020204" charset="0"/>
              </a:rPr>
              <a:t> được mua khi mua món </a:t>
            </a:r>
            <a:r>
              <a:rPr lang="en-US" sz="1400" b="0" dirty="0">
                <a:latin typeface="Lexend Light" panose="020B0604020202020204" charset="0"/>
              </a:rPr>
              <a:t>X</a:t>
            </a:r>
          </a:p>
        </p:txBody>
      </p:sp>
      <p:sp>
        <p:nvSpPr>
          <p:cNvPr id="9" name="Google Shape;3887;p44">
            <a:extLst>
              <a:ext uri="{FF2B5EF4-FFF2-40B4-BE49-F238E27FC236}">
                <a16:creationId xmlns:a16="http://schemas.microsoft.com/office/drawing/2014/main" id="{33C19070-7AD7-5A4D-2B14-A031C2035834}"/>
              </a:ext>
            </a:extLst>
          </p:cNvPr>
          <p:cNvSpPr txBox="1">
            <a:spLocks/>
          </p:cNvSpPr>
          <p:nvPr/>
        </p:nvSpPr>
        <p:spPr>
          <a:xfrm>
            <a:off x="1692397" y="4038193"/>
            <a:ext cx="23055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exend"/>
              <a:buNone/>
              <a:defRPr sz="1400" b="0" i="0" u="none" strike="noStrike" cap="none">
                <a:solidFill>
                  <a:schemeClr val="dk1"/>
                </a:solidFill>
                <a:latin typeface="Lexend Light"/>
                <a:ea typeface="Lexend Light"/>
                <a:cs typeface="Lexend Light"/>
                <a:sym typeface="Lexend Light"/>
              </a:defRPr>
            </a:lvl1pPr>
            <a:lvl2pPr marL="914400" marR="0" lvl="1"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2pPr>
            <a:lvl3pPr marL="1371600" marR="0" lvl="2"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3pPr>
            <a:lvl4pPr marL="1828800" marR="0" lvl="3"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4pPr>
            <a:lvl5pPr marL="2286000" marR="0" lvl="4"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5pPr>
            <a:lvl6pPr marL="2743200" marR="0" lvl="5"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6pPr>
            <a:lvl7pPr marL="3200400" marR="0" lvl="6"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7pPr>
            <a:lvl8pPr marL="3657600" marR="0" lvl="7"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8pPr>
            <a:lvl9pPr marL="4114800" marR="0" lvl="8"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9pPr>
          </a:lstStyle>
          <a:p>
            <a:pPr marL="0" indent="0" algn="ctr"/>
            <a:r>
              <a:rPr lang="en-US" dirty="0" err="1"/>
              <a:t>Tập</a:t>
            </a:r>
            <a:r>
              <a:rPr lang="en-US" dirty="0"/>
              <a:t> </a:t>
            </a:r>
            <a:r>
              <a:rPr lang="en-US" dirty="0" err="1"/>
              <a:t>các</a:t>
            </a:r>
            <a:r>
              <a:rPr lang="en-US" dirty="0"/>
              <a:t> S </a:t>
            </a:r>
            <a:r>
              <a:rPr lang="en-US" dirty="0" err="1"/>
              <a:t>thỏa</a:t>
            </a:r>
            <a:r>
              <a:rPr lang="en-US" dirty="0"/>
              <a:t> </a:t>
            </a:r>
            <a:r>
              <a:rPr lang="en-US" dirty="0" err="1"/>
              <a:t>độ</a:t>
            </a:r>
            <a:r>
              <a:rPr lang="en-US" dirty="0"/>
              <a:t> </a:t>
            </a:r>
            <a:r>
              <a:rPr lang="en-US" dirty="0" err="1"/>
              <a:t>phổ</a:t>
            </a:r>
            <a:r>
              <a:rPr lang="en-US" dirty="0"/>
              <a:t> </a:t>
            </a:r>
            <a:r>
              <a:rPr lang="en-US" dirty="0" err="1"/>
              <a:t>biến</a:t>
            </a:r>
            <a:r>
              <a:rPr lang="en-US" dirty="0"/>
              <a:t> </a:t>
            </a:r>
            <a:r>
              <a:rPr lang="en-US" dirty="0" err="1"/>
              <a:t>tối</a:t>
            </a:r>
            <a:r>
              <a:rPr lang="en-US" dirty="0"/>
              <a:t> </a:t>
            </a:r>
            <a:r>
              <a:rPr lang="en-US" dirty="0" err="1"/>
              <a:t>thiểu</a:t>
            </a:r>
            <a:endParaRPr lang="en-US" dirty="0"/>
          </a:p>
        </p:txBody>
      </p:sp>
      <p:sp>
        <p:nvSpPr>
          <p:cNvPr id="10" name="Google Shape;3889;p44">
            <a:extLst>
              <a:ext uri="{FF2B5EF4-FFF2-40B4-BE49-F238E27FC236}">
                <a16:creationId xmlns:a16="http://schemas.microsoft.com/office/drawing/2014/main" id="{5677CBFF-DD29-8FF2-6712-CFE5BA810120}"/>
              </a:ext>
            </a:extLst>
          </p:cNvPr>
          <p:cNvSpPr txBox="1">
            <a:spLocks/>
          </p:cNvSpPr>
          <p:nvPr/>
        </p:nvSpPr>
        <p:spPr>
          <a:xfrm>
            <a:off x="1692397" y="1815276"/>
            <a:ext cx="2305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exend"/>
              <a:buNone/>
              <a:defRPr sz="1400" b="0" i="0" u="none" strike="noStrike" cap="none">
                <a:solidFill>
                  <a:schemeClr val="dk1"/>
                </a:solidFill>
                <a:latin typeface="Lexend Light"/>
                <a:ea typeface="Lexend Light"/>
                <a:cs typeface="Lexend Light"/>
                <a:sym typeface="Lexend Light"/>
              </a:defRPr>
            </a:lvl1pPr>
            <a:lvl2pPr marL="914400" marR="0" lvl="1"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2pPr>
            <a:lvl3pPr marL="1371600" marR="0" lvl="2"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3pPr>
            <a:lvl4pPr marL="1828800" marR="0" lvl="3"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4pPr>
            <a:lvl5pPr marL="2286000" marR="0" lvl="4"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5pPr>
            <a:lvl6pPr marL="2743200" marR="0" lvl="5"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6pPr>
            <a:lvl7pPr marL="3200400" marR="0" lvl="6"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7pPr>
            <a:lvl8pPr marL="3657600" marR="0" lvl="7"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8pPr>
            <a:lvl9pPr marL="4114800" marR="0" lvl="8"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9pPr>
          </a:lstStyle>
          <a:p>
            <a:pPr marL="0" indent="0" algn="ctr"/>
            <a:r>
              <a:rPr lang="en-US" sz="2000" b="1" dirty="0">
                <a:latin typeface="Montserrat" panose="00000500000000000000" pitchFamily="2" charset="0"/>
              </a:rPr>
              <a:t>Support</a:t>
            </a:r>
          </a:p>
        </p:txBody>
      </p:sp>
      <p:sp>
        <p:nvSpPr>
          <p:cNvPr id="11" name="Google Shape;3890;p44">
            <a:extLst>
              <a:ext uri="{FF2B5EF4-FFF2-40B4-BE49-F238E27FC236}">
                <a16:creationId xmlns:a16="http://schemas.microsoft.com/office/drawing/2014/main" id="{98C5EFF7-229F-D127-4FB3-0D3580F1F4C5}"/>
              </a:ext>
            </a:extLst>
          </p:cNvPr>
          <p:cNvSpPr txBox="1">
            <a:spLocks/>
          </p:cNvSpPr>
          <p:nvPr/>
        </p:nvSpPr>
        <p:spPr>
          <a:xfrm>
            <a:off x="4934172" y="1846850"/>
            <a:ext cx="2305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Confidence</a:t>
            </a:r>
          </a:p>
        </p:txBody>
      </p:sp>
      <p:sp>
        <p:nvSpPr>
          <p:cNvPr id="12" name="Google Shape;3891;p44">
            <a:extLst>
              <a:ext uri="{FF2B5EF4-FFF2-40B4-BE49-F238E27FC236}">
                <a16:creationId xmlns:a16="http://schemas.microsoft.com/office/drawing/2014/main" id="{FE4C7804-BB75-4B19-91E8-52934C3C0EE0}"/>
              </a:ext>
            </a:extLst>
          </p:cNvPr>
          <p:cNvSpPr txBox="1">
            <a:spLocks/>
          </p:cNvSpPr>
          <p:nvPr/>
        </p:nvSpPr>
        <p:spPr>
          <a:xfrm>
            <a:off x="1603202" y="3706066"/>
            <a:ext cx="2517428"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Montserrat" panose="00000500000000000000" pitchFamily="2" charset="0"/>
              </a:rPr>
              <a:t>Frequent itemset</a:t>
            </a:r>
          </a:p>
        </p:txBody>
      </p:sp>
      <p:sp>
        <p:nvSpPr>
          <p:cNvPr id="13" name="Google Shape;3893;p44">
            <a:extLst>
              <a:ext uri="{FF2B5EF4-FFF2-40B4-BE49-F238E27FC236}">
                <a16:creationId xmlns:a16="http://schemas.microsoft.com/office/drawing/2014/main" id="{C7B9F1BA-F2FB-3EEB-B8FF-58EB3C70E523}"/>
              </a:ext>
            </a:extLst>
          </p:cNvPr>
          <p:cNvSpPr txBox="1">
            <a:spLocks/>
          </p:cNvSpPr>
          <p:nvPr/>
        </p:nvSpPr>
        <p:spPr>
          <a:xfrm>
            <a:off x="4934176" y="3706066"/>
            <a:ext cx="23055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Montserrat" panose="00000500000000000000" pitchFamily="2" charset="0"/>
              </a:rPr>
              <a:t>Lift</a:t>
            </a:r>
          </a:p>
        </p:txBody>
      </p:sp>
      <p:sp>
        <p:nvSpPr>
          <p:cNvPr id="14" name="Google Shape;3895;p44">
            <a:extLst>
              <a:ext uri="{FF2B5EF4-FFF2-40B4-BE49-F238E27FC236}">
                <a16:creationId xmlns:a16="http://schemas.microsoft.com/office/drawing/2014/main" id="{BD963ABA-CB70-8A5A-4C8D-FAA3856C4BD3}"/>
              </a:ext>
            </a:extLst>
          </p:cNvPr>
          <p:cNvSpPr/>
          <p:nvPr/>
        </p:nvSpPr>
        <p:spPr>
          <a:xfrm>
            <a:off x="2558097" y="1120777"/>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FFD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96;p44">
            <a:extLst>
              <a:ext uri="{FF2B5EF4-FFF2-40B4-BE49-F238E27FC236}">
                <a16:creationId xmlns:a16="http://schemas.microsoft.com/office/drawing/2014/main" id="{77779B89-82C4-908B-1046-570248660ECF}"/>
              </a:ext>
            </a:extLst>
          </p:cNvPr>
          <p:cNvSpPr/>
          <p:nvPr/>
        </p:nvSpPr>
        <p:spPr>
          <a:xfrm>
            <a:off x="5799876" y="1152351"/>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FFD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97;p44">
            <a:extLst>
              <a:ext uri="{FF2B5EF4-FFF2-40B4-BE49-F238E27FC236}">
                <a16:creationId xmlns:a16="http://schemas.microsoft.com/office/drawing/2014/main" id="{D078236E-1D6C-08A9-2714-D511BE1BB608}"/>
              </a:ext>
            </a:extLst>
          </p:cNvPr>
          <p:cNvSpPr/>
          <p:nvPr/>
        </p:nvSpPr>
        <p:spPr>
          <a:xfrm>
            <a:off x="2558098" y="3010543"/>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FFD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99;p44">
            <a:extLst>
              <a:ext uri="{FF2B5EF4-FFF2-40B4-BE49-F238E27FC236}">
                <a16:creationId xmlns:a16="http://schemas.microsoft.com/office/drawing/2014/main" id="{B08465E5-7918-0FA9-DA92-C0B70C0DE2AC}"/>
              </a:ext>
            </a:extLst>
          </p:cNvPr>
          <p:cNvSpPr/>
          <p:nvPr/>
        </p:nvSpPr>
        <p:spPr>
          <a:xfrm>
            <a:off x="5799876" y="3011563"/>
            <a:ext cx="574107" cy="618298"/>
          </a:xfrm>
          <a:custGeom>
            <a:avLst/>
            <a:gdLst/>
            <a:ahLst/>
            <a:cxnLst/>
            <a:rect l="l" t="t" r="r" b="b"/>
            <a:pathLst>
              <a:path w="15121" h="16286" extrusionOk="0">
                <a:moveTo>
                  <a:pt x="7362" y="0"/>
                </a:moveTo>
                <a:cubicBezTo>
                  <a:pt x="4117" y="0"/>
                  <a:pt x="1309" y="3181"/>
                  <a:pt x="703" y="6424"/>
                </a:cubicBezTo>
                <a:cubicBezTo>
                  <a:pt x="0" y="10111"/>
                  <a:pt x="2519" y="13922"/>
                  <a:pt x="5793" y="15490"/>
                </a:cubicBezTo>
                <a:cubicBezTo>
                  <a:pt x="6775" y="15959"/>
                  <a:pt x="7905" y="16286"/>
                  <a:pt x="9021" y="16286"/>
                </a:cubicBezTo>
                <a:cubicBezTo>
                  <a:pt x="9671" y="16286"/>
                  <a:pt x="10316" y="16175"/>
                  <a:pt x="10924" y="15917"/>
                </a:cubicBezTo>
                <a:cubicBezTo>
                  <a:pt x="12589" y="15215"/>
                  <a:pt x="14185" y="13441"/>
                  <a:pt x="14556" y="11638"/>
                </a:cubicBezTo>
                <a:cubicBezTo>
                  <a:pt x="15121" y="8914"/>
                  <a:pt x="14350" y="5021"/>
                  <a:pt x="12259" y="2750"/>
                </a:cubicBezTo>
                <a:cubicBezTo>
                  <a:pt x="11599" y="1884"/>
                  <a:pt x="10786" y="1127"/>
                  <a:pt x="9823" y="631"/>
                </a:cubicBezTo>
                <a:cubicBezTo>
                  <a:pt x="8994" y="195"/>
                  <a:pt x="8165" y="0"/>
                  <a:pt x="7362" y="0"/>
                </a:cubicBezTo>
                <a:close/>
              </a:path>
            </a:pathLst>
          </a:custGeom>
          <a:solidFill>
            <a:srgbClr val="FFD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68;p70">
            <a:extLst>
              <a:ext uri="{FF2B5EF4-FFF2-40B4-BE49-F238E27FC236}">
                <a16:creationId xmlns:a16="http://schemas.microsoft.com/office/drawing/2014/main" id="{5F62117E-A2F3-62EF-DC92-7EEDB793A67E}"/>
              </a:ext>
            </a:extLst>
          </p:cNvPr>
          <p:cNvSpPr/>
          <p:nvPr/>
        </p:nvSpPr>
        <p:spPr>
          <a:xfrm>
            <a:off x="2670867" y="1254406"/>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2940;p68">
            <a:extLst>
              <a:ext uri="{FF2B5EF4-FFF2-40B4-BE49-F238E27FC236}">
                <a16:creationId xmlns:a16="http://schemas.microsoft.com/office/drawing/2014/main" id="{D53732DE-669B-F05A-C40F-97A0221FDB2C}"/>
              </a:ext>
            </a:extLst>
          </p:cNvPr>
          <p:cNvGrpSpPr/>
          <p:nvPr/>
        </p:nvGrpSpPr>
        <p:grpSpPr>
          <a:xfrm>
            <a:off x="5922985" y="1298014"/>
            <a:ext cx="351610" cy="340168"/>
            <a:chOff x="3270550" y="832575"/>
            <a:chExt cx="499375" cy="483125"/>
          </a:xfrm>
          <a:solidFill>
            <a:schemeClr val="tx1"/>
          </a:solidFill>
        </p:grpSpPr>
        <p:sp>
          <p:nvSpPr>
            <p:cNvPr id="20" name="Google Shape;12941;p68">
              <a:extLst>
                <a:ext uri="{FF2B5EF4-FFF2-40B4-BE49-F238E27FC236}">
                  <a16:creationId xmlns:a16="http://schemas.microsoft.com/office/drawing/2014/main" id="{B4FEC759-6272-BAE2-0824-498E29EB59DE}"/>
                </a:ext>
              </a:extLst>
            </p:cNvPr>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2942;p68">
              <a:extLst>
                <a:ext uri="{FF2B5EF4-FFF2-40B4-BE49-F238E27FC236}">
                  <a16:creationId xmlns:a16="http://schemas.microsoft.com/office/drawing/2014/main" id="{786B7789-CE7D-0A69-B718-92BD4401E84D}"/>
                </a:ext>
              </a:extLst>
            </p:cNvPr>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12943;p68">
              <a:extLst>
                <a:ext uri="{FF2B5EF4-FFF2-40B4-BE49-F238E27FC236}">
                  <a16:creationId xmlns:a16="http://schemas.microsoft.com/office/drawing/2014/main" id="{E01A2841-B3C9-84B7-BFFC-4292EE39131D}"/>
                </a:ext>
              </a:extLst>
            </p:cNvPr>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14933;p74">
            <a:extLst>
              <a:ext uri="{FF2B5EF4-FFF2-40B4-BE49-F238E27FC236}">
                <a16:creationId xmlns:a16="http://schemas.microsoft.com/office/drawing/2014/main" id="{955B6CF3-BF47-4FE2-66D6-DAD2E1826DB9}"/>
              </a:ext>
            </a:extLst>
          </p:cNvPr>
          <p:cNvGrpSpPr/>
          <p:nvPr/>
        </p:nvGrpSpPr>
        <p:grpSpPr>
          <a:xfrm>
            <a:off x="2729706" y="3111515"/>
            <a:ext cx="285464" cy="370595"/>
            <a:chOff x="-3462150" y="2046625"/>
            <a:chExt cx="224500" cy="291450"/>
          </a:xfrm>
          <a:solidFill>
            <a:schemeClr val="tx1"/>
          </a:solidFill>
        </p:grpSpPr>
        <p:sp>
          <p:nvSpPr>
            <p:cNvPr id="24" name="Google Shape;14934;p74">
              <a:extLst>
                <a:ext uri="{FF2B5EF4-FFF2-40B4-BE49-F238E27FC236}">
                  <a16:creationId xmlns:a16="http://schemas.microsoft.com/office/drawing/2014/main" id="{67A85700-5908-3981-A784-75709B9BC5CB}"/>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935;p74">
              <a:extLst>
                <a:ext uri="{FF2B5EF4-FFF2-40B4-BE49-F238E27FC236}">
                  <a16:creationId xmlns:a16="http://schemas.microsoft.com/office/drawing/2014/main" id="{A8324950-55B2-4041-2A7C-DFCBF2850164}"/>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936;p74">
              <a:extLst>
                <a:ext uri="{FF2B5EF4-FFF2-40B4-BE49-F238E27FC236}">
                  <a16:creationId xmlns:a16="http://schemas.microsoft.com/office/drawing/2014/main" id="{5E156E7F-3137-BF80-4523-B429770D2EB9}"/>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937;p74">
              <a:extLst>
                <a:ext uri="{FF2B5EF4-FFF2-40B4-BE49-F238E27FC236}">
                  <a16:creationId xmlns:a16="http://schemas.microsoft.com/office/drawing/2014/main" id="{A1908A45-531E-4F60-7425-BD0917B4156F}"/>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38;p74">
              <a:extLst>
                <a:ext uri="{FF2B5EF4-FFF2-40B4-BE49-F238E27FC236}">
                  <a16:creationId xmlns:a16="http://schemas.microsoft.com/office/drawing/2014/main" id="{A537D8E5-1256-8844-4BAE-0DA246C18D4A}"/>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39;p74">
              <a:extLst>
                <a:ext uri="{FF2B5EF4-FFF2-40B4-BE49-F238E27FC236}">
                  <a16:creationId xmlns:a16="http://schemas.microsoft.com/office/drawing/2014/main" id="{74AA283C-1736-D038-9592-B7DEDE4F7993}"/>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40;p74">
              <a:extLst>
                <a:ext uri="{FF2B5EF4-FFF2-40B4-BE49-F238E27FC236}">
                  <a16:creationId xmlns:a16="http://schemas.microsoft.com/office/drawing/2014/main" id="{7E13FE95-EE65-BDA5-F454-F99821740194}"/>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3523;p70">
            <a:extLst>
              <a:ext uri="{FF2B5EF4-FFF2-40B4-BE49-F238E27FC236}">
                <a16:creationId xmlns:a16="http://schemas.microsoft.com/office/drawing/2014/main" id="{6F7E0B01-F1A0-81B8-D7D5-384728936563}"/>
              </a:ext>
            </a:extLst>
          </p:cNvPr>
          <p:cNvGrpSpPr/>
          <p:nvPr/>
        </p:nvGrpSpPr>
        <p:grpSpPr>
          <a:xfrm>
            <a:off x="5922985" y="3165960"/>
            <a:ext cx="366269" cy="369913"/>
            <a:chOff x="-64764500" y="2280550"/>
            <a:chExt cx="316650" cy="319800"/>
          </a:xfrm>
          <a:solidFill>
            <a:schemeClr val="tx1"/>
          </a:solidFill>
        </p:grpSpPr>
        <p:sp>
          <p:nvSpPr>
            <p:cNvPr id="32" name="Google Shape;13524;p70">
              <a:extLst>
                <a:ext uri="{FF2B5EF4-FFF2-40B4-BE49-F238E27FC236}">
                  <a16:creationId xmlns:a16="http://schemas.microsoft.com/office/drawing/2014/main" id="{1BCC9F84-1814-9AAA-F1C0-52007384EA74}"/>
                </a:ext>
              </a:extLst>
            </p:cNvPr>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525;p70">
              <a:extLst>
                <a:ext uri="{FF2B5EF4-FFF2-40B4-BE49-F238E27FC236}">
                  <a16:creationId xmlns:a16="http://schemas.microsoft.com/office/drawing/2014/main" id="{671DCC7E-4FE7-93E2-97E9-678995401471}"/>
                </a:ext>
              </a:extLst>
            </p:cNvPr>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96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6"/>
        <p:cNvGrpSpPr/>
        <p:nvPr/>
      </p:nvGrpSpPr>
      <p:grpSpPr>
        <a:xfrm>
          <a:off x="0" y="0"/>
          <a:ext cx="0" cy="0"/>
          <a:chOff x="0" y="0"/>
          <a:chExt cx="0" cy="0"/>
        </a:xfrm>
      </p:grpSpPr>
      <p:sp>
        <p:nvSpPr>
          <p:cNvPr id="46" name="Google Shape;3883;p44">
            <a:extLst>
              <a:ext uri="{FF2B5EF4-FFF2-40B4-BE49-F238E27FC236}">
                <a16:creationId xmlns:a16="http://schemas.microsoft.com/office/drawing/2014/main" id="{B5B75FD4-1F2B-DBDD-A914-BB8FA7CA6990}"/>
              </a:ext>
            </a:extLst>
          </p:cNvPr>
          <p:cNvSpPr txBox="1">
            <a:spLocks noGrp="1"/>
          </p:cNvSpPr>
          <p:nvPr>
            <p:ph type="title"/>
          </p:nvPr>
        </p:nvSpPr>
        <p:spPr>
          <a:xfrm>
            <a:off x="720000" y="4460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Nhiệm</a:t>
            </a:r>
            <a:r>
              <a:rPr lang="en" dirty="0"/>
              <a:t> </a:t>
            </a:r>
            <a:r>
              <a:rPr lang="en" dirty="0" err="1"/>
              <a:t>vụ</a:t>
            </a:r>
            <a:endParaRPr dirty="0"/>
          </a:p>
        </p:txBody>
      </p:sp>
      <p:sp>
        <p:nvSpPr>
          <p:cNvPr id="37" name="Google Shape;3796;p40">
            <a:extLst>
              <a:ext uri="{FF2B5EF4-FFF2-40B4-BE49-F238E27FC236}">
                <a16:creationId xmlns:a16="http://schemas.microsoft.com/office/drawing/2014/main" id="{8EE82CA6-E47C-3944-8DE3-FCBDE1C60429}"/>
              </a:ext>
            </a:extLst>
          </p:cNvPr>
          <p:cNvSpPr txBox="1">
            <a:spLocks/>
          </p:cNvSpPr>
          <p:nvPr/>
        </p:nvSpPr>
        <p:spPr>
          <a:xfrm>
            <a:off x="1675553" y="1101300"/>
            <a:ext cx="5792894" cy="294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rgbClr val="BEDBD7"/>
              </a:buClr>
              <a:buSzPct val="65000"/>
            </a:pPr>
            <a:r>
              <a:rPr lang="vi-VN" sz="1600" dirty="0">
                <a:latin typeface="Lexend Light"/>
                <a:ea typeface="Lexend Light"/>
                <a:cs typeface="Lexend Light"/>
                <a:sym typeface="Lexend Light"/>
              </a:rPr>
              <a:t>Cho trước một tập tracsactions T, mục tiêu của khai phá luật kết hợp là tìm tất cả các luật có:</a:t>
            </a:r>
            <a:endParaRPr lang="en-US" sz="1600" dirty="0">
              <a:latin typeface="Lexend Light"/>
              <a:ea typeface="Lexend Light"/>
              <a:cs typeface="Lexend Light"/>
              <a:sym typeface="Lexend Light"/>
            </a:endParaRPr>
          </a:p>
          <a:p>
            <a:pPr marL="660400" lvl="5" indent="-304800">
              <a:lnSpc>
                <a:spcPct val="150000"/>
              </a:lnSpc>
              <a:buClr>
                <a:srgbClr val="BEDBD7"/>
              </a:buClr>
              <a:buSzPct val="65000"/>
              <a:buFont typeface="Arial"/>
              <a:buChar char="●"/>
            </a:pPr>
            <a:r>
              <a:rPr lang="en-US" sz="1600" dirty="0">
                <a:latin typeface="Lexend Light"/>
                <a:ea typeface="Lexend Light"/>
                <a:cs typeface="Lexend Light"/>
                <a:sym typeface="Lexend Light"/>
              </a:rPr>
              <a:t>Support &gt;= </a:t>
            </a:r>
            <a:r>
              <a:rPr lang="en-US" sz="1600" dirty="0" err="1">
                <a:latin typeface="Lexend Light"/>
                <a:ea typeface="Lexend Light"/>
                <a:cs typeface="Lexend Light"/>
                <a:sym typeface="Lexend Light"/>
              </a:rPr>
              <a:t>minsup</a:t>
            </a:r>
            <a:endParaRPr lang="en-US" sz="1600" dirty="0">
              <a:latin typeface="Lexend Light"/>
              <a:ea typeface="Lexend Light"/>
              <a:cs typeface="Lexend Light"/>
              <a:sym typeface="Lexend Light"/>
            </a:endParaRPr>
          </a:p>
          <a:p>
            <a:pPr marL="660400" lvl="5" indent="-304800">
              <a:lnSpc>
                <a:spcPct val="150000"/>
              </a:lnSpc>
              <a:buClr>
                <a:srgbClr val="BEDBD7"/>
              </a:buClr>
              <a:buSzPct val="65000"/>
              <a:buFont typeface="Arial"/>
              <a:buChar char="●"/>
            </a:pPr>
            <a:r>
              <a:rPr lang="en-US" sz="1600" dirty="0">
                <a:latin typeface="Lexend Light"/>
                <a:ea typeface="Lexend Light"/>
                <a:cs typeface="Lexend Light"/>
                <a:sym typeface="Lexend Light"/>
              </a:rPr>
              <a:t>Confidence &gt;= </a:t>
            </a:r>
            <a:r>
              <a:rPr lang="en-US" sz="1600" dirty="0" err="1">
                <a:latin typeface="Lexend Light"/>
                <a:ea typeface="Lexend Light"/>
                <a:cs typeface="Lexend Light"/>
                <a:sym typeface="Lexend Light"/>
              </a:rPr>
              <a:t>minconf</a:t>
            </a:r>
            <a:endParaRPr lang="en-US" sz="1600" dirty="0">
              <a:latin typeface="Lexend Light"/>
              <a:ea typeface="Lexend Light"/>
              <a:cs typeface="Lexend Light"/>
              <a:sym typeface="Lexend Light"/>
            </a:endParaRPr>
          </a:p>
          <a:p>
            <a:pPr lvl="5">
              <a:lnSpc>
                <a:spcPct val="150000"/>
              </a:lnSpc>
              <a:buClr>
                <a:srgbClr val="BEDBD7"/>
              </a:buClr>
              <a:buSzPct val="65000"/>
            </a:pPr>
            <a:r>
              <a:rPr lang="vi-VN" sz="1600" dirty="0">
                <a:latin typeface="Lexend Light"/>
                <a:ea typeface="Lexend Light"/>
                <a:cs typeface="Lexend Light"/>
                <a:sym typeface="Lexend Light"/>
              </a:rPr>
              <a:t>Với minsup, minconf do người dùng định nghĩa</a:t>
            </a:r>
          </a:p>
        </p:txBody>
      </p:sp>
    </p:spTree>
    <p:extLst>
      <p:ext uri="{BB962C8B-B14F-4D97-AF65-F5344CB8AC3E}">
        <p14:creationId xmlns:p14="http://schemas.microsoft.com/office/powerpoint/2010/main" val="1965154008"/>
      </p:ext>
    </p:extLst>
  </p:cSld>
  <p:clrMapOvr>
    <a:masterClrMapping/>
  </p:clrMapOvr>
</p:sld>
</file>

<file path=ppt/theme/theme1.xml><?xml version="1.0" encoding="utf-8"?>
<a:theme xmlns:a="http://schemas.openxmlformats.org/drawingml/2006/main" name="Educational Portfolio for High School Students by Slidesgo">
  <a:themeElements>
    <a:clrScheme name="Simple Light">
      <a:dk1>
        <a:srgbClr val="39393B"/>
      </a:dk1>
      <a:lt1>
        <a:srgbClr val="FFFDFC"/>
      </a:lt1>
      <a:dk2>
        <a:srgbClr val="DCE9E9"/>
      </a:dk2>
      <a:lt2>
        <a:srgbClr val="BEDBD7"/>
      </a:lt2>
      <a:accent1>
        <a:srgbClr val="F5DDE4"/>
      </a:accent1>
      <a:accent2>
        <a:srgbClr val="FCC1D0"/>
      </a:accent2>
      <a:accent3>
        <a:srgbClr val="FFB58D"/>
      </a:accent3>
      <a:accent4>
        <a:srgbClr val="F79574"/>
      </a:accent4>
      <a:accent5>
        <a:srgbClr val="FFDC9A"/>
      </a:accent5>
      <a:accent6>
        <a:srgbClr val="F5C487"/>
      </a:accent6>
      <a:hlink>
        <a:srgbClr val="3939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1898</Words>
  <Application>Microsoft Office PowerPoint</Application>
  <PresentationFormat>On-screen Show (16:9)</PresentationFormat>
  <Paragraphs>526</Paragraphs>
  <Slides>33</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Montserrat</vt:lpstr>
      <vt:lpstr>Arial</vt:lpstr>
      <vt:lpstr>Montserrat Light</vt:lpstr>
      <vt:lpstr>Lexend Light</vt:lpstr>
      <vt:lpstr>Bebas Neue</vt:lpstr>
      <vt:lpstr>Lexend</vt:lpstr>
      <vt:lpstr>Darker Grotesque SemiBold</vt:lpstr>
      <vt:lpstr>System Font Regular</vt:lpstr>
      <vt:lpstr>Calibri</vt:lpstr>
      <vt:lpstr>Nunito SemiBold</vt:lpstr>
      <vt:lpstr>Educational Portfolio for High School Students by Slidesgo</vt:lpstr>
      <vt:lpstr>APRIORI ALGORITHM</vt:lpstr>
      <vt:lpstr>Members</vt:lpstr>
      <vt:lpstr>Table of contents</vt:lpstr>
      <vt:lpstr>Sơ lược về  Luật kết hợp</vt:lpstr>
      <vt:lpstr>PowerPoint Presentation</vt:lpstr>
      <vt:lpstr>Tổng quan về Luật kết hợp</vt:lpstr>
      <vt:lpstr>Các khái niệm cơ bản</vt:lpstr>
      <vt:lpstr>Các khái niệm cơ bản</vt:lpstr>
      <vt:lpstr>Nhiệm vụ</vt:lpstr>
      <vt:lpstr>Thuật toán Apriori</vt:lpstr>
      <vt:lpstr>Tổng quan về Apriori</vt:lpstr>
      <vt:lpstr>Tính chất của Apriori</vt:lpstr>
      <vt:lpstr>Các bước thực hiện</vt:lpstr>
      <vt:lpstr>Bài toán</vt:lpstr>
      <vt:lpstr>Các bước thực hiện</vt:lpstr>
      <vt:lpstr>Các bước thực hiện</vt:lpstr>
      <vt:lpstr>PowerPoint Presentation</vt:lpstr>
      <vt:lpstr>PowerPoint Presentation</vt:lpstr>
      <vt:lpstr>PowerPoint Presentation</vt:lpstr>
      <vt:lpstr>PowerPoint Presentation</vt:lpstr>
      <vt:lpstr>PowerPoint Presentation</vt:lpstr>
      <vt:lpstr>Ưu điểm Nhược điểm</vt:lpstr>
      <vt:lpstr>Ưu</vt:lpstr>
      <vt:lpstr>Applications of Apriori Algorithm</vt:lpstr>
      <vt:lpstr>Thuật toán khác - ECLAT</vt:lpstr>
      <vt:lpstr>So sánh với Apriori</vt:lpstr>
      <vt:lpstr>Các bước thực hiện</vt:lpstr>
      <vt:lpstr>Các bước thực hiện</vt:lpstr>
      <vt:lpstr>Các bước thực hiện</vt:lpstr>
      <vt:lpstr>Các bước thực hiện</vt:lpstr>
      <vt:lpstr>Các bước thực hiện</vt:lpstr>
      <vt:lpstr>Kết quả thu được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 ALGORITHM</dc:title>
  <dc:creator>Mike DST</dc:creator>
  <cp:lastModifiedBy>ADMIN</cp:lastModifiedBy>
  <cp:revision>107</cp:revision>
  <dcterms:modified xsi:type="dcterms:W3CDTF">2023-04-21T17:35:38Z</dcterms:modified>
</cp:coreProperties>
</file>