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58" r:id="rId6"/>
    <p:sldId id="259" r:id="rId7"/>
    <p:sldId id="257" r:id="rId8"/>
    <p:sldId id="260" r:id="rId9"/>
    <p:sldId id="261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CD3-DF09-4BEE-A62D-65AA52B3903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8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CD3-DF09-4BEE-A62D-65AA52B3903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25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CD3-DF09-4BEE-A62D-65AA52B3903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3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CD3-DF09-4BEE-A62D-65AA52B3903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5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CD3-DF09-4BEE-A62D-65AA52B3903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74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CD3-DF09-4BEE-A62D-65AA52B3903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5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CD3-DF09-4BEE-A62D-65AA52B3903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52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CD3-DF09-4BEE-A62D-65AA52B3903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26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CD3-DF09-4BEE-A62D-65AA52B3903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1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CD3-DF09-4BEE-A62D-65AA52B3903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6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CD3-DF09-4BEE-A62D-65AA52B3903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66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6DCD3-DF09-4BEE-A62D-65AA52B3903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73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avid.ncifcrf.gov/home.j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48866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Gene Ontology(GO)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338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DAVID tutorial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56AAA5-7505-491A-B2F5-B0D7B4003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060" y="1672047"/>
            <a:ext cx="8164543" cy="482082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50A97E-66D6-41A7-ACDF-0E685F2CDE28}"/>
              </a:ext>
            </a:extLst>
          </p:cNvPr>
          <p:cNvSpPr/>
          <p:nvPr/>
        </p:nvSpPr>
        <p:spPr>
          <a:xfrm>
            <a:off x="1287262" y="2823099"/>
            <a:ext cx="2254928" cy="1518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2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DAVID tutorial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4C14BE-33FE-4905-AE02-FFCD31E9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365" y="1597703"/>
            <a:ext cx="80391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2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DAVID tutorial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4629665" y="4407243"/>
            <a:ext cx="18947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17989" y="4983892"/>
            <a:ext cx="185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percentage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68550" y="4731758"/>
            <a:ext cx="185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 count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DBAC69-F30E-409C-9A26-F489CBCB6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05" y="1690688"/>
            <a:ext cx="9214282" cy="464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5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What is Ontology?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Ontology</a:t>
            </a:r>
          </a:p>
          <a:p>
            <a:pPr marL="0" indent="0"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특정 영역에서 모두가 합의된 지식을 개념적으로 표현한 모델로 개념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(Concept)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과 관계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(Relationship)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으로 이루어짐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889" y="3640019"/>
            <a:ext cx="3679867" cy="253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9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Gene Ontology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3523"/>
            <a:ext cx="3210629" cy="33244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10448" y="2625682"/>
            <a:ext cx="7642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모든 유전자를 크게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가지 카테고리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: cellular component, molecular function,                    biological process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로 분류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각 유전자마다 코드를 설정하고 그들의 관계를 정의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44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Gene Ontology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예시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206" y="1424888"/>
            <a:ext cx="5765168" cy="4844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59" y="3232748"/>
            <a:ext cx="4451112" cy="14118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60465" y="2457426"/>
            <a:ext cx="3058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>
                <a:latin typeface="Arial" panose="020B0604020202020204" pitchFamily="34" charset="0"/>
                <a:cs typeface="Arial" panose="020B0604020202020204" pitchFamily="34" charset="0"/>
              </a:rPr>
              <a:t>Mitochondrion</a:t>
            </a:r>
            <a:endParaRPr lang="ko-KR" altLang="en-US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78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Fisher’s exact test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979646"/>
              </p:ext>
            </p:extLst>
          </p:nvPr>
        </p:nvGraphicFramePr>
        <p:xfrm>
          <a:off x="1793789" y="3573408"/>
          <a:ext cx="8042190" cy="260633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8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8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29,663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29,960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29,700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30,000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8324" y="3741339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Gene set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324" y="4547060"/>
            <a:ext cx="140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Gene set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5297" y="3088659"/>
            <a:ext cx="236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Your interest genes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0035" y="3055130"/>
            <a:ext cx="236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E6358-C926-4755-A5D5-0B9D6A4C5AAB}"/>
              </a:ext>
            </a:extLst>
          </p:cNvPr>
          <p:cNvSpPr txBox="1"/>
          <p:nvPr/>
        </p:nvSpPr>
        <p:spPr>
          <a:xfrm>
            <a:off x="992659" y="1735548"/>
            <a:ext cx="11505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두 변수가 연관성이 있는지 없는지 확인하기 위한 검정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앞서 구한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가 특정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 set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과 연관이 있는지 여부를 확인하기 위해 사용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9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473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Fisher’s exact test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434514"/>
              </p:ext>
            </p:extLst>
          </p:nvPr>
        </p:nvGraphicFramePr>
        <p:xfrm>
          <a:off x="1793789" y="2508086"/>
          <a:ext cx="8042190" cy="260633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8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8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29,663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29,960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29,700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30,000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8324" y="2676017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Gene set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324" y="3481738"/>
            <a:ext cx="140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Gene set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5297" y="2023337"/>
            <a:ext cx="236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Your interest genes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0035" y="1989808"/>
            <a:ext cx="236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793789" y="5336838"/>
                <a:ext cx="2314480" cy="943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P=</a:t>
                </a:r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ko-KR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num>
                              <m:den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ko-KR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29960</m:t>
                                </m:r>
                              </m:num>
                              <m:den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297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ko-KR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30000</m:t>
                                </m:r>
                              </m:num>
                              <m:den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300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altLang="ko-KR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ko-KR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789" y="5336838"/>
                <a:ext cx="2314480" cy="943463"/>
              </a:xfrm>
              <a:prstGeom prst="rect">
                <a:avLst/>
              </a:prstGeom>
              <a:blipFill>
                <a:blip r:embed="rId2"/>
                <a:stretch>
                  <a:fillRect l="-10526" b="-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096000" y="5623903"/>
            <a:ext cx="357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P-value = 0.007 (&lt;0.05)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87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Gene ontology web tool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DAVID -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https://david.ncifcrf.gov/home.jsp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Toppgene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- https://toppgene.cchmc.org/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G:profiler - https://biit.cs.ut.ee/gprofiler/gost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Panther - http://www.pantherdb.org/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397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DAVID tutorial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798" y="1825625"/>
            <a:ext cx="7132705" cy="4351338"/>
          </a:xfrm>
          <a:prstGeom prst="rect">
            <a:avLst/>
          </a:prstGeom>
        </p:spPr>
      </p:pic>
      <p:sp>
        <p:nvSpPr>
          <p:cNvPr id="12" name="아래쪽 화살표 11"/>
          <p:cNvSpPr/>
          <p:nvPr/>
        </p:nvSpPr>
        <p:spPr>
          <a:xfrm rot="10800000">
            <a:off x="2907957" y="2405449"/>
            <a:ext cx="354227" cy="4695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47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30CFB75-0B46-46D9-90DD-FCF414E49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708" y="881408"/>
            <a:ext cx="1942584" cy="56417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DAVID tutorial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아래쪽 화살표 11"/>
          <p:cNvSpPr/>
          <p:nvPr/>
        </p:nvSpPr>
        <p:spPr>
          <a:xfrm rot="5400000">
            <a:off x="6499490" y="2297857"/>
            <a:ext cx="354227" cy="4695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아래쪽 화살표 7"/>
          <p:cNvSpPr/>
          <p:nvPr/>
        </p:nvSpPr>
        <p:spPr>
          <a:xfrm rot="3512528">
            <a:off x="5972010" y="6015420"/>
            <a:ext cx="354227" cy="4695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아래쪽 화살표 9"/>
          <p:cNvSpPr/>
          <p:nvPr/>
        </p:nvSpPr>
        <p:spPr>
          <a:xfrm rot="5400000">
            <a:off x="6089563" y="5379291"/>
            <a:ext cx="354227" cy="4695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64613" y="4083036"/>
            <a:ext cx="2334572" cy="444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C132BF-04FE-4A0C-BAD5-4874BB3EE044}"/>
              </a:ext>
            </a:extLst>
          </p:cNvPr>
          <p:cNvSpPr txBox="1"/>
          <p:nvPr/>
        </p:nvSpPr>
        <p:spPr>
          <a:xfrm>
            <a:off x="7199185" y="2139518"/>
            <a:ext cx="273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Paste genes Day 24</a:t>
            </a:r>
          </a:p>
          <a:p>
            <a:r>
              <a:rPr lang="en-US" altLang="ko-KR" dirty="0" err="1"/>
              <a:t>padj</a:t>
            </a:r>
            <a:r>
              <a:rPr lang="en-US" altLang="ko-KR" dirty="0"/>
              <a:t> (&lt;0.05)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25B943-446F-4ACC-9424-5A487B72F510}"/>
              </a:ext>
            </a:extLst>
          </p:cNvPr>
          <p:cNvSpPr txBox="1"/>
          <p:nvPr/>
        </p:nvSpPr>
        <p:spPr>
          <a:xfrm>
            <a:off x="7327387" y="4072152"/>
            <a:ext cx="273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Select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74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3297</TotalTime>
  <Words>210</Words>
  <Application>Microsoft Office PowerPoint</Application>
  <PresentationFormat>와이드스크린</PresentationFormat>
  <Paragraphs>62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Wingdings</vt:lpstr>
      <vt:lpstr>맑은 고딕</vt:lpstr>
      <vt:lpstr>Office 테마</vt:lpstr>
      <vt:lpstr>Gene Ontology(GO)</vt:lpstr>
      <vt:lpstr>What is Ontology?</vt:lpstr>
      <vt:lpstr>Gene Ontology</vt:lpstr>
      <vt:lpstr>Gene Ontology 예시</vt:lpstr>
      <vt:lpstr>Fisher’s exact test</vt:lpstr>
      <vt:lpstr>Fisher’s exact test</vt:lpstr>
      <vt:lpstr>Gene ontology web tool</vt:lpstr>
      <vt:lpstr>DAVID tutorial</vt:lpstr>
      <vt:lpstr>DAVID tutorial</vt:lpstr>
      <vt:lpstr>DAVID tutorial</vt:lpstr>
      <vt:lpstr>DAVID tutorial</vt:lpstr>
      <vt:lpstr>DAVID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 ontology</dc:title>
  <dc:creator>Microsoft 계정</dc:creator>
  <cp:lastModifiedBy>전 재민</cp:lastModifiedBy>
  <cp:revision>8</cp:revision>
  <dcterms:created xsi:type="dcterms:W3CDTF">2022-03-16T06:30:51Z</dcterms:created>
  <dcterms:modified xsi:type="dcterms:W3CDTF">2022-04-01T13:00:11Z</dcterms:modified>
</cp:coreProperties>
</file>