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9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2D46-5BF3-41D1-857B-ED8E83061804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1751-C2E9-4FB3-ABBD-72CEDA435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4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2D46-5BF3-41D1-857B-ED8E83061804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1751-C2E9-4FB3-ABBD-72CEDA435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23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2D46-5BF3-41D1-857B-ED8E83061804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1751-C2E9-4FB3-ABBD-72CEDA435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47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2D46-5BF3-41D1-857B-ED8E83061804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1751-C2E9-4FB3-ABBD-72CEDA435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86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2D46-5BF3-41D1-857B-ED8E83061804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1751-C2E9-4FB3-ABBD-72CEDA435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65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2D46-5BF3-41D1-857B-ED8E83061804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1751-C2E9-4FB3-ABBD-72CEDA435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0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2D46-5BF3-41D1-857B-ED8E83061804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1751-C2E9-4FB3-ABBD-72CEDA435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61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2D46-5BF3-41D1-857B-ED8E83061804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1751-C2E9-4FB3-ABBD-72CEDA435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5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2D46-5BF3-41D1-857B-ED8E83061804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1751-C2E9-4FB3-ABBD-72CEDA435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2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2D46-5BF3-41D1-857B-ED8E83061804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1751-C2E9-4FB3-ABBD-72CEDA435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18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2D46-5BF3-41D1-857B-ED8E83061804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1751-C2E9-4FB3-ABBD-72CEDA435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94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C2D46-5BF3-41D1-857B-ED8E83061804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21751-C2E9-4FB3-ABBD-72CEDA435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2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2622"/>
            <a:ext cx="12192000" cy="5922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3EA294-63A2-604B-B7B9-D7C9A80F8BFF}"/>
              </a:ext>
            </a:extLst>
          </p:cNvPr>
          <p:cNvSpPr txBox="1"/>
          <p:nvPr/>
        </p:nvSpPr>
        <p:spPr>
          <a:xfrm>
            <a:off x="271463" y="216353"/>
            <a:ext cx="6191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4400" b="1" dirty="0" smtClean="0"/>
              <a:t> </a:t>
            </a:r>
            <a:r>
              <a:rPr kumimoji="1" lang="en-US" altLang="en-US" sz="4400" b="1" dirty="0" smtClean="0"/>
              <a:t>R</a:t>
            </a:r>
            <a:r>
              <a:rPr kumimoji="1" lang="ko-KR" altLang="en-US" sz="4400" b="1" dirty="0" smtClean="0"/>
              <a:t>기초</a:t>
            </a:r>
            <a:r>
              <a:rPr kumimoji="1" lang="en-US" altLang="ko-KR" sz="4400" b="1" dirty="0" smtClean="0"/>
              <a:t>-</a:t>
            </a:r>
            <a:r>
              <a:rPr kumimoji="1" lang="en-US" altLang="ko-KR" sz="4400" b="1" dirty="0" err="1" smtClean="0"/>
              <a:t>Rstudio</a:t>
            </a:r>
            <a:r>
              <a:rPr kumimoji="1" lang="en-US" altLang="ko-KR" sz="4000" b="1" dirty="0"/>
              <a:t/>
            </a:r>
            <a:br>
              <a:rPr kumimoji="1" lang="en-US" altLang="ko-KR" sz="4000" b="1" dirty="0"/>
            </a:br>
            <a:endParaRPr kumimoji="1" lang="x-none" altLang="en-US" sz="2800" b="1" dirty="0"/>
          </a:p>
        </p:txBody>
      </p:sp>
      <p:sp>
        <p:nvSpPr>
          <p:cNvPr id="13" name="직사각형 12"/>
          <p:cNvSpPr/>
          <p:nvPr/>
        </p:nvSpPr>
        <p:spPr>
          <a:xfrm>
            <a:off x="556563" y="1610589"/>
            <a:ext cx="3204946" cy="2265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875809" y="1808017"/>
            <a:ext cx="24529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ctrl+Enter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한 줄씩 실행</a:t>
            </a:r>
            <a:endParaRPr lang="en-US" altLang="ko-KR" dirty="0" smtClean="0"/>
          </a:p>
          <a:p>
            <a:r>
              <a:rPr lang="en-US" altLang="ko-KR" dirty="0" smtClean="0"/>
              <a:t>Run </a:t>
            </a:r>
            <a:r>
              <a:rPr lang="ko-KR" altLang="en-US" dirty="0" smtClean="0"/>
              <a:t>버튼과 같은 역할</a:t>
            </a:r>
          </a:p>
          <a:p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3480955" y="661534"/>
            <a:ext cx="2514600" cy="9490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95554" y="291914"/>
            <a:ext cx="527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창 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 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561609" y="1808017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875809" y="1416682"/>
            <a:ext cx="731519" cy="277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92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2622"/>
            <a:ext cx="12192000" cy="5922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3EA294-63A2-604B-B7B9-D7C9A80F8BFF}"/>
              </a:ext>
            </a:extLst>
          </p:cNvPr>
          <p:cNvSpPr txBox="1"/>
          <p:nvPr/>
        </p:nvSpPr>
        <p:spPr>
          <a:xfrm>
            <a:off x="271463" y="216353"/>
            <a:ext cx="6191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4400" b="1" dirty="0" smtClean="0"/>
              <a:t> </a:t>
            </a:r>
            <a:r>
              <a:rPr kumimoji="1" lang="en-US" altLang="en-US" sz="4400" b="1" dirty="0" smtClean="0"/>
              <a:t>R</a:t>
            </a:r>
            <a:r>
              <a:rPr kumimoji="1" lang="ko-KR" altLang="en-US" sz="4400" b="1" dirty="0" smtClean="0"/>
              <a:t>기초</a:t>
            </a:r>
            <a:r>
              <a:rPr kumimoji="1" lang="en-US" altLang="ko-KR" sz="4400" b="1" dirty="0" smtClean="0"/>
              <a:t>-</a:t>
            </a:r>
            <a:r>
              <a:rPr kumimoji="1" lang="en-US" altLang="ko-KR" sz="4400" b="1" dirty="0" err="1" smtClean="0"/>
              <a:t>Rstudio</a:t>
            </a:r>
            <a:r>
              <a:rPr kumimoji="1" lang="en-US" altLang="ko-KR" sz="4000" b="1" dirty="0"/>
              <a:t/>
            </a:r>
            <a:br>
              <a:rPr kumimoji="1" lang="en-US" altLang="ko-KR" sz="4000" b="1" dirty="0"/>
            </a:br>
            <a:endParaRPr kumimoji="1" lang="x-none" altLang="en-US" sz="2800" b="1" dirty="0"/>
          </a:p>
        </p:txBody>
      </p:sp>
      <p:sp>
        <p:nvSpPr>
          <p:cNvPr id="12" name="직사각형 11"/>
          <p:cNvSpPr/>
          <p:nvPr/>
        </p:nvSpPr>
        <p:spPr>
          <a:xfrm>
            <a:off x="0" y="4457698"/>
            <a:ext cx="6265718" cy="24003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876425" y="3429000"/>
            <a:ext cx="933450" cy="10286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81025" y="3324225"/>
            <a:ext cx="1295400" cy="171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43375" y="531709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 실행화면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97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2622"/>
            <a:ext cx="12192000" cy="5922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3EA294-63A2-604B-B7B9-D7C9A80F8BFF}"/>
              </a:ext>
            </a:extLst>
          </p:cNvPr>
          <p:cNvSpPr txBox="1"/>
          <p:nvPr/>
        </p:nvSpPr>
        <p:spPr>
          <a:xfrm>
            <a:off x="271463" y="216353"/>
            <a:ext cx="6191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4400" b="1" dirty="0" smtClean="0"/>
              <a:t> </a:t>
            </a:r>
            <a:r>
              <a:rPr kumimoji="1" lang="en-US" altLang="en-US" sz="4400" b="1" dirty="0" smtClean="0"/>
              <a:t>R</a:t>
            </a:r>
            <a:r>
              <a:rPr kumimoji="1" lang="ko-KR" altLang="en-US" sz="4400" b="1" dirty="0" smtClean="0"/>
              <a:t>기초</a:t>
            </a:r>
            <a:r>
              <a:rPr kumimoji="1" lang="en-US" altLang="ko-KR" sz="4400" b="1" dirty="0" smtClean="0"/>
              <a:t>-</a:t>
            </a:r>
            <a:r>
              <a:rPr kumimoji="1" lang="en-US" altLang="ko-KR" sz="4400" b="1" dirty="0" err="1" smtClean="0"/>
              <a:t>Rstudio</a:t>
            </a:r>
            <a:r>
              <a:rPr kumimoji="1" lang="en-US" altLang="ko-KR" sz="4000" b="1" dirty="0"/>
              <a:t/>
            </a:r>
            <a:br>
              <a:rPr kumimoji="1" lang="en-US" altLang="ko-KR" sz="4000" b="1" dirty="0"/>
            </a:br>
            <a:endParaRPr kumimoji="1" lang="x-none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6359236" y="1880755"/>
            <a:ext cx="5832764" cy="8728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59236" y="2753591"/>
            <a:ext cx="5832764" cy="1049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438275" y="2124075"/>
            <a:ext cx="4920961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114675" y="2209801"/>
            <a:ext cx="3162300" cy="9494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65327" y="184046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데이터 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93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2622"/>
            <a:ext cx="12192000" cy="5922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3EA294-63A2-604B-B7B9-D7C9A80F8BFF}"/>
              </a:ext>
            </a:extLst>
          </p:cNvPr>
          <p:cNvSpPr txBox="1"/>
          <p:nvPr/>
        </p:nvSpPr>
        <p:spPr>
          <a:xfrm>
            <a:off x="271463" y="216353"/>
            <a:ext cx="6191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4400" b="1" dirty="0" smtClean="0"/>
              <a:t> </a:t>
            </a:r>
            <a:r>
              <a:rPr kumimoji="1" lang="en-US" altLang="en-US" sz="4400" b="1" dirty="0" smtClean="0"/>
              <a:t>R</a:t>
            </a:r>
            <a:r>
              <a:rPr kumimoji="1" lang="ko-KR" altLang="en-US" sz="4400" b="1" dirty="0" smtClean="0"/>
              <a:t>기초</a:t>
            </a:r>
            <a:r>
              <a:rPr kumimoji="1" lang="en-US" altLang="ko-KR" sz="4400" b="1" dirty="0" smtClean="0"/>
              <a:t>-</a:t>
            </a:r>
            <a:r>
              <a:rPr kumimoji="1" lang="en-US" altLang="ko-KR" sz="4400" b="1" dirty="0" err="1" smtClean="0"/>
              <a:t>Rstudio</a:t>
            </a:r>
            <a:r>
              <a:rPr kumimoji="1" lang="en-US" altLang="ko-KR" sz="4000" b="1" dirty="0"/>
              <a:t/>
            </a:r>
            <a:br>
              <a:rPr kumimoji="1" lang="en-US" altLang="ko-KR" sz="4000" b="1" dirty="0"/>
            </a:br>
            <a:endParaRPr kumimoji="1" lang="x-none" altLang="en-US" sz="2800" b="1" dirty="0"/>
          </a:p>
        </p:txBody>
      </p:sp>
      <p:sp>
        <p:nvSpPr>
          <p:cNvPr id="9" name="직사각형 8"/>
          <p:cNvSpPr/>
          <p:nvPr/>
        </p:nvSpPr>
        <p:spPr>
          <a:xfrm>
            <a:off x="6359236" y="5112327"/>
            <a:ext cx="5621482" cy="1932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17672" y="3938155"/>
            <a:ext cx="467591" cy="249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03597" y="3938155"/>
            <a:ext cx="467591" cy="249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798251" y="3938154"/>
            <a:ext cx="467591" cy="249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333500" y="3609975"/>
            <a:ext cx="6670097" cy="3281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463145" y="4187535"/>
            <a:ext cx="123824" cy="9540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707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</cp:revision>
  <dcterms:created xsi:type="dcterms:W3CDTF">2022-04-13T12:54:14Z</dcterms:created>
  <dcterms:modified xsi:type="dcterms:W3CDTF">2022-04-13T12:54:28Z</dcterms:modified>
</cp:coreProperties>
</file>