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2E994-36E4-264D-88AA-49FBC3B2A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35C11-9D68-414A-8D07-FB6529975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F51A7-7DCA-E44C-A737-37CF6E8D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A35C3-C207-3149-B243-FD00D67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9E932-B518-0447-8A69-8A55BAE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83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C8BCA-AAF6-434F-BD56-2C921CC9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ECF06-B26B-1447-A9C4-20F44E55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8EB6D-4469-7A42-B15D-69B67760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FD247-052D-A54D-8950-77EAC0E1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AB3B8-B246-0847-AE06-DD5803F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41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EA5A7-3B23-B145-9E6B-99901F661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90A90-A6D9-B94F-BEE2-8A5FDF45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1857D-409E-744B-BEB5-E560CCE2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4241-6AC5-C948-8639-85AC85E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EE688-8CD0-E84B-8686-C479D92A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01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13395-A1D8-494E-B86F-5396FB6F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19252-74B3-7E4D-974F-45132F90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BDA2C-9023-164B-AFBE-A94D4C26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CF0CF-EEF4-4A4D-9414-EFE2272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F522C-EA7A-8D4E-B9D0-64FC5891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461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F1B65-2668-C645-81DB-8E7476E9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56A2-131A-104F-97A8-10755640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C2C4A-F7F6-1849-AEAE-94CCC926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DCE2-B9D7-F34B-8DF7-3D97DCB9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24060-CFB8-604D-A190-A89C397E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8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8EE8-24DE-724C-9C11-7328FA85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06188-F558-FE42-A9DB-8915EA0B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DCECF-7568-3A4E-9907-D261E18F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B0C2A-B95A-6E45-BA0C-C6FEE600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1D572-E8FA-474B-88B2-C1EB8DBA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D62C0-FEF0-8948-9606-DECA113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5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22B2-1B75-3449-BEB6-041B1126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40933-C82F-5846-877E-92C12D8C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AD155D-2E4D-1A43-8078-C6B08904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F89FE-48B7-3144-A397-134421F37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9AB1D3-4D42-474E-80AB-5E5122005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75CD4-3BEC-984C-9FFB-DAB45186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6C069E-B2FC-3743-83EF-D755825D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4DDA4-85B2-D040-8679-51D4E276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86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E372-0A3E-6145-BDB1-1C8B1215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087FF1-0660-2F48-B1E3-FDBA7959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C0D68-0510-A14D-BA29-714C4CD3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9195E0-4796-5F4B-B0BD-7672B982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06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2EE914-8A8B-1B4E-9000-DDE90FF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2AFB8-730D-2248-A974-C2B1D9DF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D6744-E24E-824E-BD19-EBBFF8F8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317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68B7-7BE5-D944-AECC-4FDD3884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FA776-E0B6-F74E-87DA-ED85AAAE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708F2-C0AC-2140-A196-77E50216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8B5A0-45E6-1D4B-B38E-7E30A299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A7260-B6F3-144D-948C-3793F197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4ADF9-2871-C145-8DD3-B81CD775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8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94A4-62A0-F24E-B2CE-EE280FF7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CC2D5-750E-2944-B3C4-F488E919C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31FDE-0A5A-534C-8B44-9B92848C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C4788-DDDB-D848-9F29-8F8D373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F40A6-9A9F-874C-BFB2-31A91130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26DFE-7C7E-4E4E-B2B5-354DA1E0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46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79BBB-8F42-7C46-B17D-F2B41303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A5C1-16B3-B847-AD2E-E1A5BB4B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EF88B-77E1-6348-A5E3-0CF7B1DE5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867C-91C4-6940-9F80-8D42DC46EEDB}" type="datetimeFigureOut">
              <a:t>2022. 3. 18.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151E9-708D-0747-9ED5-AE7D1D63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E463D-55D2-EE40-B254-09BAE29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AF9E-1A46-B744-A6CD-7D1BE288E76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3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01135-DB00-9447-8B5B-B9D0FEBE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919326"/>
            <a:ext cx="9160030" cy="41049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EF9318-4E57-3240-A185-010A3362E5EC}"/>
              </a:ext>
            </a:extLst>
          </p:cNvPr>
          <p:cNvSpPr/>
          <p:nvPr/>
        </p:nvSpPr>
        <p:spPr>
          <a:xfrm>
            <a:off x="9746166" y="1973766"/>
            <a:ext cx="847493" cy="39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DF97-C1D1-584A-9875-90849FF92ADA}"/>
              </a:ext>
            </a:extLst>
          </p:cNvPr>
          <p:cNvSpPr/>
          <p:nvPr/>
        </p:nvSpPr>
        <p:spPr>
          <a:xfrm>
            <a:off x="7066156" y="4311805"/>
            <a:ext cx="3527503" cy="39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C4F6B-C170-4A4C-A28F-D6CDB0A0124B}"/>
              </a:ext>
            </a:extLst>
          </p:cNvPr>
          <p:cNvSpPr txBox="1"/>
          <p:nvPr/>
        </p:nvSpPr>
        <p:spPr>
          <a:xfrm>
            <a:off x="9663810" y="1651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①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2D701-EE9D-304E-93AE-85BCAEF61177}"/>
              </a:ext>
            </a:extLst>
          </p:cNvPr>
          <p:cNvSpPr txBox="1"/>
          <p:nvPr/>
        </p:nvSpPr>
        <p:spPr>
          <a:xfrm>
            <a:off x="6650658" y="4309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②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D36BA2-2A6E-354A-900C-C4C5CE524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747" y="217448"/>
            <a:ext cx="8200253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81A8B0-962A-A84E-9C58-22E1A0FEC805}"/>
              </a:ext>
            </a:extLst>
          </p:cNvPr>
          <p:cNvSpPr/>
          <p:nvPr/>
        </p:nvSpPr>
        <p:spPr>
          <a:xfrm>
            <a:off x="4147866" y="4178494"/>
            <a:ext cx="1840146" cy="29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51E41-B587-D345-8C72-41CDADC84AF1}"/>
              </a:ext>
            </a:extLst>
          </p:cNvPr>
          <p:cNvSpPr/>
          <p:nvPr/>
        </p:nvSpPr>
        <p:spPr>
          <a:xfrm>
            <a:off x="4443900" y="1107473"/>
            <a:ext cx="2022280" cy="220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CC47-C9C9-C24F-A3FE-40D7A1E5C8EA}"/>
              </a:ext>
            </a:extLst>
          </p:cNvPr>
          <p:cNvSpPr/>
          <p:nvPr/>
        </p:nvSpPr>
        <p:spPr>
          <a:xfrm>
            <a:off x="8381127" y="929770"/>
            <a:ext cx="3688210" cy="217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24B460-A24A-F643-97B0-145C2DAD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1" y="1420173"/>
            <a:ext cx="2690091" cy="2216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87D99-58AC-D348-A29D-91619DC52DC8}"/>
              </a:ext>
            </a:extLst>
          </p:cNvPr>
          <p:cNvSpPr txBox="1"/>
          <p:nvPr/>
        </p:nvSpPr>
        <p:spPr>
          <a:xfrm>
            <a:off x="301579" y="2528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①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1371-09F6-F548-9B74-77431855F977}"/>
              </a:ext>
            </a:extLst>
          </p:cNvPr>
          <p:cNvSpPr txBox="1"/>
          <p:nvPr/>
        </p:nvSpPr>
        <p:spPr>
          <a:xfrm>
            <a:off x="3732368" y="4145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②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432DA-11F2-E448-B943-AB7BDC7360C9}"/>
              </a:ext>
            </a:extLst>
          </p:cNvPr>
          <p:cNvSpPr txBox="1"/>
          <p:nvPr/>
        </p:nvSpPr>
        <p:spPr>
          <a:xfrm>
            <a:off x="4018583" y="1036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solidFill>
                  <a:srgbClr val="FF0000"/>
                </a:solidFill>
              </a:rPr>
              <a:t>③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BF2F3-2DCB-1746-808B-595AED4F05BB}"/>
              </a:ext>
            </a:extLst>
          </p:cNvPr>
          <p:cNvSpPr txBox="1"/>
          <p:nvPr/>
        </p:nvSpPr>
        <p:spPr>
          <a:xfrm>
            <a:off x="8355854" y="480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solidFill>
                  <a:srgbClr val="FF0000"/>
                </a:solidFill>
              </a:rPr>
              <a:t>④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CAFA6-37A8-A149-86F7-1C81286180DD}"/>
              </a:ext>
            </a:extLst>
          </p:cNvPr>
          <p:cNvSpPr txBox="1"/>
          <p:nvPr/>
        </p:nvSpPr>
        <p:spPr>
          <a:xfrm>
            <a:off x="4731506" y="171291"/>
            <a:ext cx="301576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한줄씩 </a:t>
            </a:r>
            <a:r>
              <a:rPr kumimoji="1" lang="en-US" altLang="ko-Kore-KR">
                <a:solidFill>
                  <a:srgbClr val="FF0000"/>
                </a:solidFill>
              </a:rPr>
              <a:t>Ctrl + Enter</a:t>
            </a:r>
            <a:r>
              <a:rPr kumimoji="1" lang="ko-KR" altLang="en-US">
                <a:solidFill>
                  <a:srgbClr val="FF0000"/>
                </a:solidFill>
              </a:rPr>
              <a:t> 입력하여 </a:t>
            </a:r>
            <a:endParaRPr kumimoji="1" lang="en-US" altLang="ko-KR">
              <a:solidFill>
                <a:srgbClr val="FF0000"/>
              </a:solidFill>
            </a:endParaRPr>
          </a:p>
          <a:p>
            <a:r>
              <a:rPr kumimoji="1" lang="ko-KR" altLang="en-US">
                <a:solidFill>
                  <a:srgbClr val="FF0000"/>
                </a:solidFill>
              </a:rPr>
              <a:t>코드 실행 및 패키지 설치</a:t>
            </a:r>
            <a:endParaRPr kumimoji="1" lang="en-US" altLang="ko-KR">
              <a:solidFill>
                <a:srgbClr val="FF0000"/>
              </a:solidFill>
            </a:endParaRPr>
          </a:p>
          <a:p>
            <a:r>
              <a:rPr kumimoji="1" lang="en-US" altLang="ko-Kore-KR">
                <a:solidFill>
                  <a:srgbClr val="FF0000"/>
                </a:solidFill>
              </a:rPr>
              <a:t>(Mac</a:t>
            </a:r>
            <a:r>
              <a:rPr kumimoji="1" lang="ko-KR" altLang="en-US">
                <a:solidFill>
                  <a:srgbClr val="FF0000"/>
                </a:solidFill>
              </a:rPr>
              <a:t>의 경우</a:t>
            </a:r>
            <a:r>
              <a:rPr kumimoji="1" lang="en-US" altLang="ko-KR">
                <a:solidFill>
                  <a:srgbClr val="FF0000"/>
                </a:solidFill>
              </a:rPr>
              <a:t>,</a:t>
            </a:r>
            <a:r>
              <a:rPr kumimoji="1" lang="en-US" altLang="ko-Kore-KR">
                <a:solidFill>
                  <a:srgbClr val="FF0000"/>
                </a:solidFill>
              </a:rPr>
              <a:t> Cmd + Enter)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A33536-0AF2-7F47-B71D-90BDB0FBB0E1}"/>
              </a:ext>
            </a:extLst>
          </p:cNvPr>
          <p:cNvSpPr txBox="1"/>
          <p:nvPr/>
        </p:nvSpPr>
        <p:spPr>
          <a:xfrm>
            <a:off x="301579" y="3617851"/>
            <a:ext cx="350769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>
                <a:solidFill>
                  <a:srgbClr val="FF0000"/>
                </a:solidFill>
              </a:defRPr>
            </a:lvl1pPr>
          </a:lstStyle>
          <a:p>
            <a:r>
              <a:rPr lang="en-US" altLang="ko-Kore-KR"/>
              <a:t>R</a:t>
            </a:r>
            <a:r>
              <a:rPr lang="ko-KR" altLang="en-US"/>
              <a:t> 및 </a:t>
            </a:r>
            <a:r>
              <a:rPr lang="en-US" altLang="ko-KR"/>
              <a:t>Rstudio</a:t>
            </a:r>
            <a:r>
              <a:rPr lang="ko-KR" altLang="en-US"/>
              <a:t> 설치한 상태에서</a:t>
            </a:r>
            <a:endParaRPr lang="en-US" altLang="ko-KR"/>
          </a:p>
          <a:p>
            <a:r>
              <a:rPr lang="ko-KR" altLang="en-US"/>
              <a:t>압축 파일 내</a:t>
            </a:r>
            <a:r>
              <a:rPr lang="en-US" altLang="ko-KR"/>
              <a:t>,</a:t>
            </a:r>
            <a:r>
              <a:rPr lang="ko-KR" altLang="en-US"/>
              <a:t> 위 파일을 더블클릭</a:t>
            </a:r>
            <a:endParaRPr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9B8C87-0370-3443-BC57-A24075542520}"/>
              </a:ext>
            </a:extLst>
          </p:cNvPr>
          <p:cNvSpPr txBox="1"/>
          <p:nvPr/>
        </p:nvSpPr>
        <p:spPr>
          <a:xfrm>
            <a:off x="4082782" y="4547826"/>
            <a:ext cx="2162323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>
                <a:solidFill>
                  <a:srgbClr val="FF0000"/>
                </a:solidFill>
              </a:defRPr>
            </a:lvl1pPr>
          </a:lstStyle>
          <a:p>
            <a:r>
              <a:rPr lang="en-US" altLang="ko-Kore-KR"/>
              <a:t>0.Pre-install</a:t>
            </a:r>
            <a:r>
              <a:rPr lang="ko-KR" altLang="en-US"/>
              <a:t> 폴더 내 </a:t>
            </a:r>
            <a:endParaRPr lang="en-US" altLang="ko-KR"/>
          </a:p>
          <a:p>
            <a:r>
              <a:rPr lang="en-US" altLang="ko-KR"/>
              <a:t>installRpackages.R</a:t>
            </a:r>
            <a:r>
              <a:rPr lang="ko-KR" altLang="en-US"/>
              <a:t> 클릭</a:t>
            </a:r>
            <a:endParaRPr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DA69B-2CF3-9F49-AC32-F13736B32F32}"/>
              </a:ext>
            </a:extLst>
          </p:cNvPr>
          <p:cNvSpPr txBox="1"/>
          <p:nvPr/>
        </p:nvSpPr>
        <p:spPr>
          <a:xfrm>
            <a:off x="10163046" y="3100037"/>
            <a:ext cx="19062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패키지 설치 확인</a:t>
            </a:r>
            <a:endParaRPr lang="en-US" altLang="ko-Kore-KR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7A150A-6FCA-6D44-8740-64678AD15AD0}"/>
              </a:ext>
            </a:extLst>
          </p:cNvPr>
          <p:cNvCxnSpPr>
            <a:cxnSpLocks/>
          </p:cNvCxnSpPr>
          <p:nvPr/>
        </p:nvCxnSpPr>
        <p:spPr>
          <a:xfrm>
            <a:off x="3322082" y="2794237"/>
            <a:ext cx="904250" cy="12425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BF1F13-10C2-0448-866A-4CAF6B62552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067939" y="2296002"/>
            <a:ext cx="0" cy="1882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0321F71-0839-D149-931C-18983994A7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66180" y="1217596"/>
            <a:ext cx="1914947" cy="797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4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Macintosh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kh</dc:creator>
  <cp:lastModifiedBy>jeong kh</cp:lastModifiedBy>
  <cp:revision>1</cp:revision>
  <dcterms:created xsi:type="dcterms:W3CDTF">2022-03-18T01:26:35Z</dcterms:created>
  <dcterms:modified xsi:type="dcterms:W3CDTF">2022-03-18T01:53:17Z</dcterms:modified>
</cp:coreProperties>
</file>