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3" r:id="rId2"/>
    <p:sldMasterId id="2147483685" r:id="rId3"/>
    <p:sldMasterId id="2147483649" r:id="rId4"/>
  </p:sldMasterIdLst>
  <p:notesMasterIdLst>
    <p:notesMasterId r:id="rId17"/>
  </p:notesMasterIdLst>
  <p:sldIdLst>
    <p:sldId id="260" r:id="rId5"/>
    <p:sldId id="272" r:id="rId6"/>
    <p:sldId id="273" r:id="rId7"/>
    <p:sldId id="274" r:id="rId8"/>
    <p:sldId id="276" r:id="rId9"/>
    <p:sldId id="283" r:id="rId10"/>
    <p:sldId id="282" r:id="rId11"/>
    <p:sldId id="278" r:id="rId12"/>
    <p:sldId id="280" r:id="rId13"/>
    <p:sldId id="279" r:id="rId14"/>
    <p:sldId id="277" r:id="rId15"/>
    <p:sldId id="281" r:id="rId16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3T19:26:11.9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1,'46'21,"-2"0,-36-17,-17-9,-3 0,12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3T19:26:12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368 172,'-367'-171,"841"392,-467-218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5A497DF4-AA5F-4232-BF06-FD86CB1D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0BCA9E70-C5C3-43B7-9F2F-DF7BAA22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D3D775A3-6B5F-420F-8E33-FC315DA1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BDC245FF-7848-4E6F-B711-1B40BBFB4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6E3AF953-03A8-42A6-B431-273B4F445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588EF793-6EA9-48A3-9E62-470E3527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162F339A-31DF-4F49-8DD5-30A242753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33EF8E49-5FDC-4C13-A901-06BFD6321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25A2A6C0-13C9-42CF-A34F-F970F333217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08366441-9756-4D80-A13A-7B210BB2EA9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78DA8526-C3E4-46E4-829D-0DC3DC77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D48AFE-97D1-4329-A091-25FD5B0F2A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BF42C33-7714-4B78-8450-FC6F6F3D5478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716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01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455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492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14E95-C875-442B-B39E-D80D4DCCA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E1F0B7-018A-489A-95DF-D2123ADB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1D1EF-1C5D-4477-90E1-334A339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6BA40-C4DA-4D62-A2B0-4C6EF3E1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8D3C3B-1CE8-489B-BBC2-0E956D2F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57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E88FA-DA4D-409F-A34A-A732E39C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F511A-362D-4002-A3B1-B67C58B2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C375F-F750-487F-89C5-E7E411D6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49B2A-CA4D-463D-8E70-1F625E8D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6C3BB-0205-4FE4-B02D-8F62F4F1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73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5A7CA-5A3A-4DB8-8C5E-A817674A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F7F2D-956F-4898-A2AB-C2E78B1F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44F7B-ABFF-4589-9A61-4282D3CF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F28E1-D17B-4AD7-B3D9-B34251F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0DFB0-B6DE-449D-B235-B71C7AEB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505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79F5B-DC70-42BF-9586-A9DED9D4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74425-F744-4300-B260-7AA4D37D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1725613"/>
            <a:ext cx="4892675" cy="4111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193EA-29F2-4D67-BCEB-0299D65A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7238" y="1725613"/>
            <a:ext cx="4894262" cy="4111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33543-28FA-4700-B8E0-87495E89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C7841A-4225-4C03-8E42-B595D78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5FC0C-BB3D-4EAB-9ECB-09733F39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1025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FBA61-95A2-48C0-9FB0-51100C99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78206-EBF9-4D4F-9FB9-EB846884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DDD837-2BFF-4973-9119-4ED22E81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01E4BD-68BA-4A56-A86D-3881487EF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85845B-91F8-4CCB-A3CC-1873C1D69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42B56B-C5D6-47D5-B50E-B12925CA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C0B4A-A64F-4224-96D6-9B55874E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A75E60-A8F4-4F04-B7EF-0A5F9A3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045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5F7D6-0F76-42D6-B058-7633EB8E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309AB8-FBF5-46B5-9F29-58C7EBB8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1F244B-B775-4688-B9C1-3C0B6876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F0E43-5378-4E8A-8916-A0E61351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1124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48F275-71EB-4FD9-A443-C9A5339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194772-835F-48CE-86EA-B6AAAD8A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5F42B3-72BE-4FD1-8280-7654470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10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1101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53374-E501-4FE8-8B57-46BCABC0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DBE758-8DBD-4945-B406-6EBCDAAB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20944-A053-4908-ADB1-AC1451B8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745F0B-3518-4507-BCD2-8AC11E37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9C3D4D-300E-406D-9278-769B1168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C23C7-95B0-48B0-81FC-A5515F76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5697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B9612-7D75-4692-A31A-47DB1EAF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3A3690-BE0A-4E45-A854-D71B41055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11B24-76AC-4D6F-AD87-3ACA49AC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AE155B-4A16-466A-AEC9-9ACB775A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AE8CC-45B6-43FC-9E07-07EB673E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A8631-F29F-4CAF-8422-AE722E52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3228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32282-2FA3-4CCE-A1D9-9A79CE6C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633827-BF5C-4533-8C55-CFC0918CE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FF282-79AE-4ADB-9FB9-80F2981E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25DEF2-6F9B-486D-AA2D-CE55336A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F4738-A530-492C-804E-DBAE2648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587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70A49D-7EBF-4742-9F6A-FCD3E4C4F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7063" y="344488"/>
            <a:ext cx="2484437" cy="54927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645886-F037-4950-8409-7AF30340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0" cy="5492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880D1-CB40-4B85-832A-BC2AD296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B1AA9-2DEC-4FFA-96D2-B30F354A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4B19D-3DA5-4AE0-9454-E3E51685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5242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CAD0A-A720-4B27-B7CC-60F3EBB65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178116-2771-4B2A-9397-4EF7A3BE2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7B145-F3B8-4521-882E-50669D2C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EF079-D382-42EE-9FB1-B611D918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72BDD-A280-4AAF-B9F6-503BCF6A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628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92EE2-C709-4DE3-BAC8-6549F6CE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ABC27-3818-466E-8F87-09EBE9FC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E5A23-062C-45FC-BB95-6B3A7643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BDE1F-32C4-4225-B4E7-E5DB509F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9E418-6BAC-4714-9A28-4FE6CFFB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588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730E-1AF6-4996-AE8C-8E1051B2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E69CF-B589-463D-8263-746101B8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4874B-2EB2-4972-B1F3-936621B6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C2558-97E2-47EB-8295-A7EC446A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0C8EC-4CA7-4B38-A3EB-996E094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7223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F1A87-E6E5-4967-9F36-EFCC11D9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4C75-D417-4CC5-A6AF-D92D2D96B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1725613"/>
            <a:ext cx="4892675" cy="4111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D8F71C-4D64-490F-8D53-2ECAB9804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7238" y="1725613"/>
            <a:ext cx="4894262" cy="4111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DB0072-41DF-44ED-AEB7-9FE23B97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BF8CB7-E33F-4FE0-8FE3-19FC7C0D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FC854-5DFA-4FB5-BB0D-3E10073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2068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8CC17-4D4C-4D9D-B5F5-501E6E70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049469-06C5-4148-8483-48645810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7781C8-EA79-410A-8C06-69460A68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5320A7-E291-4FB4-8DEC-CA498DE0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080B05-6980-4050-A30F-09BEC73EC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0F133F-6EF9-4E54-A682-1F876E90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B78A38-0002-4CCC-9CCF-C9F07CDA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A52B93-FA4D-4B1D-B39A-7C7BF1BE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7664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FD31D-3DAC-4B66-AEB6-B0B4786F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DC99BD-954A-4871-AA51-CDA0B033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E0ACED-FBB8-4DFF-883B-14F00665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3AF3F-7A04-4B9B-91BB-83D6FA49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74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2575C-3394-40A6-A838-F76033AC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9722BF-248E-4199-B30C-7A82C287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F0FB12-268D-4FE5-8874-B58A2CF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46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9A38B-A3A5-43CA-AD01-630284C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FA98E-8AE9-4746-8F40-09F403DD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0B1FEB-CD7A-4686-A609-8E6C2DEA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6642C5-9FD0-455A-A7F5-56E7F46A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840F9E-4C7C-454A-850A-FC8D5CAE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7EEF8B-6A37-410A-B4F8-E90E65C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49370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5E99E-B8B8-4C78-B9F0-6535E7D0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C643A5-15E9-4229-8E6B-121D3EF17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46C909-88E4-4370-9F29-ABDA2448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770D6E-21E5-4CFD-BA24-FBEFAFD4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0672D-C408-45D3-A616-33370890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104036-520B-432B-BFAF-EF9467F1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4097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1AE3D-3018-43BE-A0A1-BC5DBD15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AB330C-0321-483F-AE4C-8D2EEFFB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8A0D7-703E-42C6-A1A7-9D2C89C8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D28FB-0170-40C6-A99B-8A45C87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780FA7-7B0C-405D-B1F3-BAA4052A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89679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3357A3-804D-4DD1-A67F-7B896CBFF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7063" y="344488"/>
            <a:ext cx="2484437" cy="54927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BEF40-8807-40FE-A5B9-B6741EE4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0" cy="5492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A147C-A365-43C7-A48C-618E4D47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60365C-2386-4A5E-A863-88169BC1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B334D-45CD-49D7-9DCE-5B4FB207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9539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615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0285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3994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5962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67790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7001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601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05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106396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0043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247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1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40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72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292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312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06077E4-2A22-4639-8F91-D66055242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38DF99D-B024-4708-842C-466FE0E4F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Image 4">
            <a:extLst>
              <a:ext uri="{FF2B5EF4-FFF2-40B4-BE49-F238E27FC236}">
                <a16:creationId xmlns:a16="http://schemas.microsoft.com/office/drawing/2014/main" id="{3D4457AB-CDA2-40C6-B922-6DF5C5E329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2746375"/>
            <a:ext cx="49752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5C6D4D-5C9F-40DD-9608-95E3EFE8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44488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67BB-11CA-43DA-A055-EB4AB4C4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725613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2B29C-55D8-4037-968E-B9A5930C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005513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0EB2-39E1-4F8D-A423-ECED9FFD2100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52C64-90AF-42EF-9B89-265CC6B9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7938" y="6005513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0AA39-A346-4E4B-801B-495A6ED3B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9113" y="6005513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1BAC-DFBB-4058-BEC2-2C0B9BAA8A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807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83842-510F-4614-A68C-BA7F205D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44488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756C83-526D-4CDC-B931-D86C141C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725613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0BB82-A19A-4819-A244-5632367E1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005513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FE56-6266-460C-8AB4-C417D94BE351}" type="datetimeFigureOut">
              <a:rPr lang="fr-CH" smtClean="0"/>
              <a:t>14.05.2020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4B93-2B39-473E-A186-D66CFA8A6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7938" y="6005513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662DD-0A4A-4143-AB80-048108AC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9113" y="6005513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C024-2FA8-406C-AC21-A468FA2C20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7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7C407D14-6056-4CC3-B436-E0652FEAC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D8503839-C041-4C58-88F4-DE7E9F624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FA1B92AA-1F04-473E-9A83-1B77DD04C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13984553-E1FF-4859-8260-DE555D843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pic>
        <p:nvPicPr>
          <p:cNvPr id="2054" name="Picture 7">
            <a:extLst>
              <a:ext uri="{FF2B5EF4-FFF2-40B4-BE49-F238E27FC236}">
                <a16:creationId xmlns:a16="http://schemas.microsoft.com/office/drawing/2014/main" id="{A1CC1FDC-58EE-447D-A726-F5EF8C3E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8">
            <a:extLst>
              <a:ext uri="{FF2B5EF4-FFF2-40B4-BE49-F238E27FC236}">
                <a16:creationId xmlns:a16="http://schemas.microsoft.com/office/drawing/2014/main" id="{E4E55E40-7FCD-4AFC-898D-9000CB9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68A10968-31A1-43FA-81E7-62EC4719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959475"/>
            <a:ext cx="270033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 dirty="0">
                <a:solidFill>
                  <a:srgbClr val="4C4C4C"/>
                </a:solidFill>
              </a:rPr>
              <a:t>Page </a:t>
            </a:r>
            <a:fld id="{4E05FC24-E771-45E8-82EE-25E3B348E106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2057" name="Image 10">
            <a:extLst>
              <a:ext uri="{FF2B5EF4-FFF2-40B4-BE49-F238E27FC236}">
                <a16:creationId xmlns:a16="http://schemas.microsoft.com/office/drawing/2014/main" id="{EEC9082F-5341-42B1-812F-4134DD79BA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6938"/>
            <a:ext cx="12969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F4C6F-5748-4A48-9FF4-92717F89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9" y="741923"/>
            <a:ext cx="11017224" cy="1269181"/>
          </a:xfrm>
        </p:spPr>
        <p:txBody>
          <a:bodyPr/>
          <a:lstStyle/>
          <a:p>
            <a:r>
              <a:rPr lang="fr-FR" dirty="0">
                <a:latin typeface="BD Cartoon Shout" panose="02000000000000000000" pitchFamily="2" charset="0"/>
              </a:rPr>
              <a:t>RUN HES-SO, RUN !</a:t>
            </a:r>
            <a:endParaRPr lang="fr-CH" dirty="0">
              <a:latin typeface="BD Cartoon Shout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6C20B-E8A2-4042-AD74-692ECF10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862" y="4248199"/>
            <a:ext cx="8643937" cy="1487363"/>
          </a:xfrm>
        </p:spPr>
        <p:txBody>
          <a:bodyPr/>
          <a:lstStyle/>
          <a:p>
            <a:r>
              <a:rPr lang="fr-CH" dirty="0"/>
              <a:t>David </a:t>
            </a:r>
            <a:r>
              <a:rPr lang="fr-CH" dirty="0" err="1"/>
              <a:t>Crittin</a:t>
            </a:r>
            <a:endParaRPr lang="fr-CH" dirty="0"/>
          </a:p>
          <a:p>
            <a:r>
              <a:rPr lang="fr-CH" dirty="0"/>
              <a:t>Albain </a:t>
            </a:r>
            <a:r>
              <a:rPr lang="fr-CH" dirty="0" err="1"/>
              <a:t>Dufils</a:t>
            </a:r>
            <a:endParaRPr lang="fr-CH" dirty="0"/>
          </a:p>
          <a:p>
            <a:r>
              <a:rPr lang="fr-CH" dirty="0"/>
              <a:t>Louise Bretz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15797B-523C-46FB-A297-2A3913A05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70" y="3888159"/>
            <a:ext cx="1466031" cy="2048684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1A19404-C5D5-4F3E-BC29-BB21FA9F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5" y="3888159"/>
            <a:ext cx="1224136" cy="2048684"/>
          </a:xfrm>
          <a:prstGeom prst="rect">
            <a:avLst/>
          </a:prstGeom>
        </p:spPr>
      </p:pic>
      <p:pic>
        <p:nvPicPr>
          <p:cNvPr id="13" name="Image 12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B204E388-7909-4927-8436-8B874C278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57" y="3888159"/>
            <a:ext cx="1549332" cy="220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DA9C15BA-A000-4308-A881-0F6249100F6B}"/>
                  </a:ext>
                </a:extLst>
              </p14:cNvPr>
              <p14:cNvContentPartPr/>
              <p14:nvPr/>
            </p14:nvContentPartPr>
            <p14:xfrm>
              <a:off x="-589924" y="5199658"/>
              <a:ext cx="35640" cy="1692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DA9C15BA-A000-4308-A881-0F6249100F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98564" y="5191018"/>
                <a:ext cx="532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728A87CC-67B1-4E77-826B-D576E0931365}"/>
                  </a:ext>
                </a:extLst>
              </p14:cNvPr>
              <p14:cNvContentPartPr/>
              <p14:nvPr/>
            </p14:nvContentPartPr>
            <p14:xfrm>
              <a:off x="-616204" y="5187418"/>
              <a:ext cx="173880" cy="813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728A87CC-67B1-4E77-826B-D576E09313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24844" y="5178778"/>
                <a:ext cx="19152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0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Drag and drop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4D7601-F1A3-4A99-AEC1-7EEE7B3F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71" y="1223863"/>
            <a:ext cx="4361400" cy="437339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690D047-7588-4BD8-AECD-093C1AF2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74" y="2459285"/>
            <a:ext cx="5229174" cy="15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design</a:t>
            </a: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888D91-F5BA-4CC2-84E7-8B424338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91" y="2450623"/>
            <a:ext cx="1291290" cy="2282944"/>
          </a:xfrm>
          <a:prstGeom prst="rect">
            <a:avLst/>
          </a:prstGeom>
        </p:spPr>
      </p:pic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21E6C06-AB3D-4099-8678-7DF00FC61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15" y="2309125"/>
            <a:ext cx="1346288" cy="2400882"/>
          </a:xfrm>
          <a:prstGeom prst="rect">
            <a:avLst/>
          </a:prstGeom>
        </p:spPr>
      </p:pic>
      <p:pic>
        <p:nvPicPr>
          <p:cNvPr id="8" name="Image 7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A9C7DB26-C445-48E9-9332-78E3B390C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43" y="2394894"/>
            <a:ext cx="1562390" cy="2261540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90CDEB1-D0AF-4505-AE72-C1F4BB456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5" y="2273517"/>
            <a:ext cx="1410734" cy="23017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2D8571-4946-4FDD-A789-25A2CF4BE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59" y="2306168"/>
            <a:ext cx="1234218" cy="23828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31C60C4-CD1C-4F22-90A1-838F7E60C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7" y="2279933"/>
            <a:ext cx="1277022" cy="2340018"/>
          </a:xfrm>
          <a:prstGeom prst="rect">
            <a:avLst/>
          </a:prstGeom>
        </p:spPr>
      </p:pic>
      <p:pic>
        <p:nvPicPr>
          <p:cNvPr id="18" name="Image 17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CB8281B9-ED96-4A05-9DF8-D61A7F5F2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311" y="2447999"/>
            <a:ext cx="1618758" cy="2405094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D2CDE07-B755-4405-B593-E57653EF2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79" y="2259043"/>
            <a:ext cx="1483914" cy="244703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B521D17-79A7-4B73-B2F6-23EFEB674F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68" y="2366055"/>
            <a:ext cx="1562390" cy="2340018"/>
          </a:xfrm>
          <a:prstGeom prst="rect">
            <a:avLst/>
          </a:prstGeom>
        </p:spPr>
      </p:pic>
      <p:pic>
        <p:nvPicPr>
          <p:cNvPr id="24" name="Image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2C92C2C-A503-49B3-BAD0-54BD504C28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62" y="2224882"/>
            <a:ext cx="1697940" cy="2411360"/>
          </a:xfrm>
          <a:prstGeom prst="rect">
            <a:avLst/>
          </a:prstGeom>
        </p:spPr>
      </p:pic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E646536-AC33-4A5C-8899-360246D9DA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25" y="2304923"/>
            <a:ext cx="1648000" cy="23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567" y="2700337"/>
            <a:ext cx="4752528" cy="1079500"/>
          </a:xfrm>
        </p:spPr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3238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Notre jeu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A67B67-D8A9-4993-A6D4-5C4DF2D7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09" y="1439887"/>
            <a:ext cx="7814257" cy="41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HTML / CSS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7D4C24-325A-451E-B229-6A29B32B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95" y="1655911"/>
            <a:ext cx="6689179" cy="3812026"/>
          </a:xfrm>
          <a:prstGeom prst="rect">
            <a:avLst/>
          </a:prstGeom>
        </p:spPr>
      </p:pic>
      <p:sp>
        <p:nvSpPr>
          <p:cNvPr id="5" name="Flèche : droite à entaille 4">
            <a:extLst>
              <a:ext uri="{FF2B5EF4-FFF2-40B4-BE49-F238E27FC236}">
                <a16:creationId xmlns:a16="http://schemas.microsoft.com/office/drawing/2014/main" id="{586442BA-EEC9-4795-B04E-671F3447E267}"/>
              </a:ext>
            </a:extLst>
          </p:cNvPr>
          <p:cNvSpPr/>
          <p:nvPr/>
        </p:nvSpPr>
        <p:spPr bwMode="auto">
          <a:xfrm>
            <a:off x="2953519" y="3218796"/>
            <a:ext cx="1296144" cy="504056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3947DE-794C-4CE1-AC59-458260B2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95" y="2389736"/>
            <a:ext cx="1628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Javascript</a:t>
            </a:r>
          </a:p>
        </p:txBody>
      </p:sp>
      <p:sp>
        <p:nvSpPr>
          <p:cNvPr id="8" name="Flèche : droite à entaille 7">
            <a:extLst>
              <a:ext uri="{FF2B5EF4-FFF2-40B4-BE49-F238E27FC236}">
                <a16:creationId xmlns:a16="http://schemas.microsoft.com/office/drawing/2014/main" id="{BF8DA7D1-1CE6-4570-A3AC-D11AEB14691E}"/>
              </a:ext>
            </a:extLst>
          </p:cNvPr>
          <p:cNvSpPr/>
          <p:nvPr/>
        </p:nvSpPr>
        <p:spPr bwMode="auto">
          <a:xfrm>
            <a:off x="4777196" y="3096071"/>
            <a:ext cx="1296144" cy="504056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A6EF77-DEAF-4AEF-AD07-C4DB63F0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95" y="2267011"/>
            <a:ext cx="1628775" cy="2162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B58C261-1146-4572-B4F7-80183489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015" y="2795648"/>
            <a:ext cx="1285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5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game.js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A01487-24DA-4111-AE69-EF1B2242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99" y="431775"/>
            <a:ext cx="4490700" cy="54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err="1">
                <a:latin typeface="BD Cartoon Shout" panose="02000000000000000000" pitchFamily="2" charset="0"/>
              </a:rPr>
              <a:t>Differentes</a:t>
            </a:r>
            <a:r>
              <a:rPr lang="fr-CH" dirty="0">
                <a:latin typeface="BD Cartoon Shout" panose="02000000000000000000" pitchFamily="2" charset="0"/>
              </a:rPr>
              <a:t>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45A896-6F14-43EC-91EB-698CFF74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99828"/>
            <a:ext cx="11523663" cy="34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JSON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EE7A8B-C673-4AD8-B195-DA0113DE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15" y="2520007"/>
            <a:ext cx="1257300" cy="13239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5EF639-0912-479A-B66F-8499ACD0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47" y="546739"/>
            <a:ext cx="2616827" cy="5270510"/>
          </a:xfrm>
          <a:prstGeom prst="rect">
            <a:avLst/>
          </a:prstGeom>
        </p:spPr>
      </p:pic>
      <p:sp>
        <p:nvSpPr>
          <p:cNvPr id="5" name="Flèche : droite à entaille 4">
            <a:extLst>
              <a:ext uri="{FF2B5EF4-FFF2-40B4-BE49-F238E27FC236}">
                <a16:creationId xmlns:a16="http://schemas.microsoft.com/office/drawing/2014/main" id="{D8CCD2F5-AA82-4D91-8101-9020D2512B00}"/>
              </a:ext>
            </a:extLst>
          </p:cNvPr>
          <p:cNvSpPr/>
          <p:nvPr/>
        </p:nvSpPr>
        <p:spPr bwMode="auto">
          <a:xfrm>
            <a:off x="4105647" y="2988059"/>
            <a:ext cx="1296144" cy="504056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err="1">
                <a:latin typeface="BD Cartoon Shout" panose="02000000000000000000" pitchFamily="2" charset="0"/>
              </a:rPr>
              <a:t>Localstorage</a:t>
            </a:r>
            <a:endParaRPr lang="fr-CH" dirty="0">
              <a:latin typeface="BD Cartoon Shout" panose="020000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1915B5-7881-45E3-9973-809825F3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43" y="1663699"/>
            <a:ext cx="7038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6DEB-CC85-4035-90CB-9AEEFE9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>
                <a:latin typeface="BD Cartoon Shout" panose="02000000000000000000" pitchFamily="2" charset="0"/>
              </a:rPr>
              <a:t>localisation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5825A1-2374-4E58-A9F1-7AAC6D2B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07" y="1511895"/>
            <a:ext cx="7715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4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01_HESSO_VS_PowerPoint_HES</Template>
  <TotalTime>0</TotalTime>
  <Words>31</Words>
  <Application>Microsoft Office PowerPoint</Application>
  <PresentationFormat>Personnalisé</PresentationFormat>
  <Paragraphs>15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BD Cartoon Shout</vt:lpstr>
      <vt:lpstr>Calibri</vt:lpstr>
      <vt:lpstr>Calibri Light</vt:lpstr>
      <vt:lpstr>Times New Roman</vt:lpstr>
      <vt:lpstr>Thème Office</vt:lpstr>
      <vt:lpstr>Conception personnalisée</vt:lpstr>
      <vt:lpstr>1_Conception personnalisée</vt:lpstr>
      <vt:lpstr>Thème Office</vt:lpstr>
      <vt:lpstr>RUN HES-SO, RUN !</vt:lpstr>
      <vt:lpstr>Notre jeu</vt:lpstr>
      <vt:lpstr>HTML / CSS</vt:lpstr>
      <vt:lpstr>Javascript</vt:lpstr>
      <vt:lpstr>game.js</vt:lpstr>
      <vt:lpstr>Differentes classes</vt:lpstr>
      <vt:lpstr>JSON</vt:lpstr>
      <vt:lpstr>Localstorage</vt:lpstr>
      <vt:lpstr>localisation</vt:lpstr>
      <vt:lpstr>Drag and drop</vt:lpstr>
      <vt:lpstr>design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Bretz Louise</dc:creator>
  <cp:lastModifiedBy>Bretz Louise</cp:lastModifiedBy>
  <cp:revision>27</cp:revision>
  <cp:lastPrinted>1601-01-01T00:00:00Z</cp:lastPrinted>
  <dcterms:created xsi:type="dcterms:W3CDTF">2019-11-09T08:33:37Z</dcterms:created>
  <dcterms:modified xsi:type="dcterms:W3CDTF">2020-05-14T17:19:05Z</dcterms:modified>
</cp:coreProperties>
</file>