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1" r:id="rId5"/>
    <p:sldId id="367" r:id="rId6"/>
    <p:sldId id="364" r:id="rId7"/>
    <p:sldId id="368" r:id="rId8"/>
    <p:sldId id="346" r:id="rId9"/>
    <p:sldId id="366" r:id="rId10"/>
    <p:sldId id="369" r:id="rId11"/>
    <p:sldId id="362" r:id="rId12"/>
    <p:sldId id="370" r:id="rId13"/>
    <p:sldId id="365" r:id="rId14"/>
    <p:sldId id="371" r:id="rId15"/>
    <p:sldId id="372" r:id="rId16"/>
    <p:sldId id="34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Christophe" initials="FC" lastIdx="1" clrIdx="0">
    <p:extLst>
      <p:ext uri="{19B8F6BF-5375-455C-9EA6-DF929625EA0E}">
        <p15:presenceInfo xmlns:p15="http://schemas.microsoft.com/office/powerpoint/2012/main" userId="S-1-5-21-851836488-1703413779-4112121939-1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8378" autoAdjust="0"/>
  </p:normalViewPr>
  <p:slideViewPr>
    <p:cSldViewPr>
      <p:cViewPr varScale="1">
        <p:scale>
          <a:sx n="98" d="100"/>
          <a:sy n="98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Introduction</a:t>
            </a:r>
            <a:b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b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24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au</a:t>
            </a: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Pair </a:t>
            </a:r>
            <a:r>
              <a:rPr lang="fr-FR" sz="3200" b="1" spc="-1" dirty="0" err="1">
                <a:solidFill>
                  <a:srgbClr val="1F497D"/>
                </a:solidFill>
                <a:latin typeface="Arial Black"/>
              </a:rPr>
              <a:t>Programming</a:t>
            </a:r>
            <a:endParaRPr lang="fr-FR" sz="3200" b="1" strike="noStrike" spc="-1" dirty="0">
              <a:solidFill>
                <a:srgbClr val="1F497D"/>
              </a:solidFill>
              <a:latin typeface="Arial Black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5C753CA-24A2-4BF1-AEEA-A06D88999744}"/>
              </a:ext>
            </a:extLst>
          </p:cNvPr>
          <p:cNvSpPr txBox="1"/>
          <p:nvPr/>
        </p:nvSpPr>
        <p:spPr>
          <a:xfrm>
            <a:off x="395536" y="493070"/>
            <a:ext cx="8382344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Coder, c’est bien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mais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coder à deux, c’est mieux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912F61-7091-4F6F-B6F0-6A42D5EA8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3937">
            <a:off x="710591" y="3513728"/>
            <a:ext cx="3419872" cy="1709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Le meilleur de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deux cerveaux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15616" y="3583776"/>
            <a:ext cx="7632848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Effets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biais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cognitifs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limités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,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notamment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celui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 confirmation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La boucle de feedback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la plus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courte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possible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L’intention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doit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systématiquement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être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exprimée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clairement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L’aspect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conception du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développement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renforcé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3BB192-DCF3-44B0-B2A5-6D718EBE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6010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8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Des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bénéfices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collectifs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14DBD8-3989-4B08-B986-BDAC88E9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2529571" cy="18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4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Des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bénéfices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collectifs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15616" y="3106652"/>
            <a:ext cx="7632848" cy="3490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La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propriété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collective du code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augmente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l’implication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chacun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Elle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limite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également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les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problèmes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d’égo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et de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bouc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émissaire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La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répartition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connaissances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et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compétences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facilitée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La phase “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relecture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 PR”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généralement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moins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laborieuse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La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croissance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 l’équipe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facilitée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: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transfert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et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mutualisation</a:t>
            </a:r>
            <a:endParaRPr lang="fr-FR" sz="1600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14DBD8-3989-4B08-B986-BDAC88E9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2529571" cy="18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915816" y="404664"/>
            <a:ext cx="5832648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Pair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Programming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et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Driven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A40757-A7A0-443F-B545-62466D27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9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915816" y="404664"/>
            <a:ext cx="5832648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Pair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Programming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et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Driven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83568" y="3346232"/>
            <a:ext cx="8064896" cy="310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Pensées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ensemble,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deux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pratiques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sont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complémentaires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Le “Ping-Pong Programming” (P3)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une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combinaison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astucieuse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: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     - le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pilote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écrit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un test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échec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et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passe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le clavier au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navigateur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     - le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navigateur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,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devenu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pilote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, fait passer le test,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écrit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un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       nouveau test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échec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et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passe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le clavier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     - le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principe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se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répète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jusqu’à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résolution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,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ou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changement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paire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A40757-A7A0-443F-B545-62466D27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9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A vous </a:t>
            </a:r>
            <a:r>
              <a:rPr lang="fr-FR" sz="3200" b="0" strike="noStrike" spc="-1">
                <a:solidFill>
                  <a:srgbClr val="8B8B8B"/>
                </a:solidFill>
                <a:latin typeface="Arial Black"/>
              </a:rPr>
              <a:t>de jouer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738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Merci à tous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trike="noStrike" spc="-1" dirty="0" err="1">
                <a:solidFill>
                  <a:srgbClr val="1F497D"/>
                </a:solidFill>
                <a:latin typeface="Arial Black"/>
              </a:rPr>
              <a:t>Khris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Le Pair </a:t>
            </a:r>
            <a:r>
              <a:rPr lang="fr-FR" sz="3200" b="0" strike="noStrike" spc="-1" dirty="0" err="1">
                <a:solidFill>
                  <a:srgbClr val="8B8B8B"/>
                </a:solidFill>
                <a:latin typeface="Arial Black"/>
              </a:rPr>
              <a:t>Programming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c’est quoi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Ce n’est pas du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piano à quatre mains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CA1395-4469-480F-920F-1801E1281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36712"/>
            <a:ext cx="2771800" cy="1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6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Ce n’est pas du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piano à quatre mains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83568" y="3439760"/>
            <a:ext cx="8064896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Les deux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personnes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sont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actives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même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temps,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mais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différemment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Un “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pilote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” et un “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navigateur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”, qui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échangent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rôle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régulièrement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Des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paires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non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figées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, qui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changent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régulièrement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coût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initial d’un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développement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n’est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pas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réellement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double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CA1395-4469-480F-920F-1801E1281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36712"/>
            <a:ext cx="2771800" cy="1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6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Précautions </a:t>
            </a: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d’emploi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92489-2BDA-46D8-93D2-9CABA967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9503"/>
            <a:ext cx="2404872" cy="22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6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Précautions </a:t>
            </a: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d’emploi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27584" y="3583776"/>
            <a:ext cx="792088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Travailler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paire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n’est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pas de tout repos et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demande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de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l’énergie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Il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important de conserver un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espace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personnel protégé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Ne pas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systématiser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cette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pratique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à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toutes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les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tâches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quotidiennes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n’est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pas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une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baguette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magique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qui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résoud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tous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les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problèmes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92489-2BDA-46D8-93D2-9CABA967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9503"/>
            <a:ext cx="2404872" cy="22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91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Et donc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dans quel but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Le meilleur de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deux cerveaux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3BB192-DCF3-44B0-B2A5-6D718EBE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6010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9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333</Words>
  <Application>Microsoft Office PowerPoint</Application>
  <PresentationFormat>Affichage à l'écran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FERNANDEZ Christophe Ext DTSI/DSI</dc:creator>
  <cp:lastModifiedBy>FERNANDEZ Christophe</cp:lastModifiedBy>
  <cp:revision>333</cp:revision>
  <dcterms:created xsi:type="dcterms:W3CDTF">2017-07-04T09:29:08Z</dcterms:created>
  <dcterms:modified xsi:type="dcterms:W3CDTF">2018-09-28T09:26:37Z</dcterms:modified>
</cp:coreProperties>
</file>