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4" r:id="rId2"/>
    <p:sldId id="256" r:id="rId3"/>
    <p:sldId id="258" r:id="rId4"/>
    <p:sldId id="361" r:id="rId5"/>
    <p:sldId id="367" r:id="rId6"/>
    <p:sldId id="364" r:id="rId7"/>
    <p:sldId id="368" r:id="rId8"/>
    <p:sldId id="346" r:id="rId9"/>
    <p:sldId id="366" r:id="rId10"/>
    <p:sldId id="369" r:id="rId11"/>
    <p:sldId id="362" r:id="rId12"/>
    <p:sldId id="370" r:id="rId13"/>
    <p:sldId id="365" r:id="rId14"/>
    <p:sldId id="371" r:id="rId15"/>
    <p:sldId id="372" r:id="rId16"/>
    <p:sldId id="37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EZ Christophe" initials="FC" lastIdx="1" clrIdx="0">
    <p:extLst>
      <p:ext uri="{19B8F6BF-5375-455C-9EA6-DF929625EA0E}">
        <p15:presenceInfo xmlns:p15="http://schemas.microsoft.com/office/powerpoint/2012/main" userId="S-1-5-21-851836488-1703413779-4112121939-17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8378" autoAdjust="0"/>
  </p:normalViewPr>
  <p:slideViewPr>
    <p:cSldViewPr>
      <p:cViewPr>
        <p:scale>
          <a:sx n="70" d="100"/>
          <a:sy n="70" d="100"/>
        </p:scale>
        <p:origin x="1757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D0F54-BC0C-4C7B-808D-98EFAFE728C5}" type="datetimeFigureOut">
              <a:rPr lang="fr-CA" smtClean="0"/>
              <a:t>2019-04-23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9822E-BB00-41B6-B655-68AA45E11B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406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84BC5-457F-402E-9B73-33AF72434078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86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4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best of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both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27584" y="3583776"/>
            <a:ext cx="7920880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effects of cognitive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biases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are limited,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notably Confirmation Bias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feedback loop is as short as possible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intention must always be clearly expressed</a:t>
            </a: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designing aspect of development is strengthened 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3BB192-DCF3-44B0-B2A5-6D718EBE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6010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78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Collective </a:t>
            </a: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benefits</a:t>
            </a:r>
          </a:p>
        </p:txBody>
      </p:sp>
      <p:pic>
        <p:nvPicPr>
          <p:cNvPr id="5" name="Image 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6" y="588703"/>
            <a:ext cx="2131494" cy="21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4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Collective benefits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1043608" y="3106652"/>
            <a:ext cx="7704856" cy="3490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Collective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ownership of the code increases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each one's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involvement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This practice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limits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problems of ego, </a:t>
            </a:r>
            <a:r>
              <a:rPr lang="en-US" sz="1600" spc="-1" smtClean="0">
                <a:solidFill>
                  <a:srgbClr val="0070C0"/>
                </a:solidFill>
                <a:latin typeface="Arial Black"/>
              </a:rPr>
              <a:t>and </a:t>
            </a:r>
            <a:r>
              <a:rPr lang="en-US" sz="1600" spc="-1" smtClean="0">
                <a:solidFill>
                  <a:srgbClr val="0070C0"/>
                </a:solidFill>
                <a:latin typeface="Arial Black"/>
              </a:rPr>
              <a:t>also “blame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culture”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distribution of knowledge and skills is facilitated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"PR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review"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phase is generally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(far) less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laborious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Team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growth is facilitated: transfer and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sharing are continuous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5" name="Image 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6" y="588703"/>
            <a:ext cx="2131494" cy="21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2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915816" y="404664"/>
            <a:ext cx="5832648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Pair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Programming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and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 Driven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Development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A40757-A7A0-443F-B545-62466D27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9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915816" y="404664"/>
            <a:ext cx="5832648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Pair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Programming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and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 Driven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Development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95536" y="3346232"/>
            <a:ext cx="8352928" cy="310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Having been conceived together, these two practices are complementary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“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Ping-Pong Programming” (P3)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is a clever combination of them: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 - the pilot writes a failing test and passes the keyboard to the navigator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navigator – thus becoming the pilot – codes to make the test pass,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    writes a new failing test and passes the keyboard again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this process is repeated until resolution, or until the pair changes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A40757-A7A0-443F-B545-62466D27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89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Now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it's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up to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you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738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47" y="1253381"/>
            <a:ext cx="4860000" cy="4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Introduction</a:t>
            </a:r>
            <a:b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/>
            </a:r>
            <a:b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2400" b="1" strike="noStrike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to</a:t>
            </a: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Pair </a:t>
            </a:r>
            <a:r>
              <a:rPr lang="fr-FR" sz="3200" b="1" spc="-1" dirty="0" err="1">
                <a:solidFill>
                  <a:srgbClr val="1F497D"/>
                </a:solidFill>
                <a:latin typeface="Arial Black"/>
              </a:rPr>
              <a:t>Programming</a:t>
            </a:r>
            <a:endParaRPr lang="fr-FR" sz="3200" b="1" strike="noStrike" spc="-1" dirty="0">
              <a:solidFill>
                <a:srgbClr val="1F497D"/>
              </a:solidFill>
              <a:latin typeface="Arial Black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5C753CA-24A2-4BF1-AEEA-A06D88999744}"/>
              </a:ext>
            </a:extLst>
          </p:cNvPr>
          <p:cNvSpPr txBox="1"/>
          <p:nvPr/>
        </p:nvSpPr>
        <p:spPr>
          <a:xfrm>
            <a:off x="395536" y="493070"/>
            <a:ext cx="8382344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Coding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is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great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but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coding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as a pair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is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better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28865"/>
            <a:ext cx="2781559" cy="21087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7584" y="5085184"/>
            <a:ext cx="2367572" cy="1174824"/>
          </a:xfrm>
          <a:prstGeom prst="rect">
            <a:avLst/>
          </a:prstGeom>
          <a:scene3d>
            <a:camera prst="perspectiveBelow" fov="4200000">
              <a:rot lat="2100000" lon="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So, Pair </a:t>
            </a:r>
            <a:r>
              <a:rPr lang="fr-FR" sz="3200" b="0" strike="noStrike" spc="-1" dirty="0" err="1">
                <a:solidFill>
                  <a:srgbClr val="8B8B8B"/>
                </a:solidFill>
                <a:latin typeface="Arial Black"/>
              </a:rPr>
              <a:t>Programming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This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not </a:t>
            </a:r>
            <a:endParaRPr lang="fr-FR" sz="3200" b="0" i="1" strike="noStrike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four-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handed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piano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CA1395-4469-480F-920F-1801E1281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836712"/>
            <a:ext cx="2771800" cy="13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6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This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not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four-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handed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piano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83568" y="3439760"/>
            <a:ext cx="8064896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Both members of the pair are active at the same time, but differently</a:t>
            </a:r>
          </a:p>
          <a:p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One “pilot” and one “navigator”, who regularly exchange roles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Non-frozen pairs, that change on a regular basis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initial cost of a development is not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actually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doubled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CA1395-4469-480F-920F-1801E1281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836712"/>
            <a:ext cx="2771800" cy="13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16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Precautions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of use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D92489-2BDA-46D8-93D2-9CABA9676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29503"/>
            <a:ext cx="2404872" cy="22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56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Precautions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use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27584" y="3583776"/>
            <a:ext cx="7920880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Working as a pair is not that easy, and requires energy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It is important to keep a protected personal space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Do not systematize this practice to each and all daily tasks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This no silver bullet, resolving every issue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D92489-2BDA-46D8-93D2-9CABA9676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29503"/>
            <a:ext cx="2404872" cy="22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91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, but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… for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purpose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The best of</a:t>
            </a:r>
            <a:endParaRPr lang="fr-FR" sz="3200" b="0" i="1" strike="noStrike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both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3BB192-DCF3-44B0-B2A5-6D718EBE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6010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9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6129</TotalTime>
  <Words>332</Words>
  <Application>Microsoft Office PowerPoint</Application>
  <PresentationFormat>On-screen Show (4:3)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FERNANDEZ Christophe Ext DTSI/DSI</dc:creator>
  <cp:lastModifiedBy>Fernandez, Christophe</cp:lastModifiedBy>
  <cp:revision>358</cp:revision>
  <dcterms:created xsi:type="dcterms:W3CDTF">2017-07-04T09:29:08Z</dcterms:created>
  <dcterms:modified xsi:type="dcterms:W3CDTF">2019-04-23T15:37:43Z</dcterms:modified>
</cp:coreProperties>
</file>