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5433453-57E5-43B5-8738-108BE6D799B8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360" y="701040"/>
            <a:ext cx="9522000" cy="624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Курсовая работа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  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группа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web-18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Бондарева Ю.В.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8640000" cy="398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Основная идея: </a:t>
            </a:r>
            <a:r>
              <a:rPr lang="ru-RU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сделать</a:t>
            </a: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красивый эффект для </a:t>
            </a:r>
            <a:r>
              <a:rPr lang="ru-RU" sz="36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текста, который можно подключить к любому тексту библиотекой</a:t>
            </a:r>
            <a:r>
              <a:rPr lang="ru-RU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8640000" cy="608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Функция преобразования текста в блоках в массив</a:t>
            </a:r>
            <a:endParaRPr lang="ru-RU" sz="3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function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returnArr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divs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for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0;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divs.length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++) {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arr.push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divs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].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innerHTML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}    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returnArr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($("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div.block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").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toArray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());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0822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8640000" cy="608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Когда документ загружен, вычисляем длину получившегося массива, в блок с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id=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 </a:t>
            </a:r>
            <a:r>
              <a:rPr lang="ru-RU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вставляем параграф с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class="</a:t>
            </a:r>
            <a:r>
              <a:rPr lang="en-US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lang="ru-RU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id=</a:t>
            </a: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textBo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 + </a:t>
            </a: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lang="ru-RU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$(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document).ready(function(){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total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arr.length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- 1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for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0;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&lt;= total;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++) {</a:t>
            </a: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$('#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box').append('&lt;p class="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id="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textBox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'+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+‘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"&gt;&lt;/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p&gt;');</a:t>
            </a: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310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9120840" cy="608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Вычисляем </a:t>
            </a:r>
            <a:r>
              <a:rPr lang="ru-RU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длину 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элементов в массиве, оборачиваем каждую букву элемента массива в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&lt;/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span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и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задаем произвольный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transition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и 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transition-delay</a:t>
            </a:r>
            <a:endParaRPr lang="ru-RU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max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].length – 1; 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for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j = 0; j &lt;= max;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j++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	$('#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textBox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'+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).append('&lt;span style="transition: ' +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Math.random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()*3 + 's; transition-delay: ' +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Math.random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 + 's;"&gt;' +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].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charAt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(j) + '&lt;/span&gt;'); 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}; p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}; 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883859" y="3595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59359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9120840" cy="608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Присваиваем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id=</a:t>
            </a:r>
            <a:r>
              <a:rPr lang="pt-BR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textBox0 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класс=</a:t>
            </a:r>
            <a:r>
              <a:rPr lang="pt-BR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t-BR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active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</a:p>
          <a:p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 </a:t>
            </a:r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 = 0;</a:t>
            </a:r>
          </a:p>
          <a:p>
            <a:r>
              <a:rPr lang="pt-B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$('#textBox' + r).addClass('active</a:t>
            </a: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');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80897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9120840" cy="608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Определяем количество параграфов в блоке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id=</a:t>
            </a:r>
            <a:r>
              <a:rPr lang="en-US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</a:t>
            </a:r>
            <a:r>
              <a:rPr lang="ru-RU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х</a:t>
            </a:r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и устанавливаем </a:t>
            </a:r>
            <a:r>
              <a:rPr lang="en-US" sz="32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setTimeout</a:t>
            </a:r>
            <a:endParaRPr lang="ru-RU" sz="3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</a:p>
          <a:p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maxBox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$('#box &gt; p').length;</a:t>
            </a:r>
          </a:p>
          <a:p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setInterval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(function(){ 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$('#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textBox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 + r).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removeClass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('active');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r++;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if (r ==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maxBox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{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r = 0;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setTimeout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(function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(){ 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$('#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textBox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 + r).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addClass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('active');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}, 2000);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}, timer);</a:t>
            </a: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});</a:t>
            </a:r>
            <a:endParaRPr lang="ru-RU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82326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48000" y="804240"/>
            <a:ext cx="9120840" cy="608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ru-RU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Спасибо </a:t>
            </a:r>
            <a:r>
              <a:rPr lang="ru-RU" sz="3200" b="1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 внимание!</a:t>
            </a:r>
            <a:endParaRPr lang="ru-RU" sz="3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ru-RU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527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186</Words>
  <Application>Microsoft Office PowerPoint</Application>
  <PresentationFormat>Произвольный</PresentationFormat>
  <Paragraphs>80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Юлия</cp:lastModifiedBy>
  <cp:revision>25</cp:revision>
  <dcterms:created xsi:type="dcterms:W3CDTF">2017-04-04T16:59:31Z</dcterms:created>
  <dcterms:modified xsi:type="dcterms:W3CDTF">2017-04-23T10:37:36Z</dcterms:modified>
  <dc:language>ru-RU</dc:language>
</cp:coreProperties>
</file>