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7" r:id="rId3"/>
    <p:sldId id="258" r:id="rId5"/>
    <p:sldId id="259" r:id="rId6"/>
    <p:sldId id="260" r:id="rId7"/>
    <p:sldId id="261" r:id="rId8"/>
    <p:sldId id="262" r:id="rId9"/>
    <p:sldId id="263" r:id="rId10"/>
    <p:sldId id="264" r:id="rId11"/>
    <p:sldId id="265" r:id="rId12"/>
    <p:sldId id="266" r:id="rId13"/>
    <p:sldId id="268" r:id="rId14"/>
    <p:sldId id="269" r:id="rId15"/>
    <p:sldId id="270" r:id="rId16"/>
    <p:sldId id="271" r:id="rId17"/>
  </p:sldIdLst>
  <p:sldSz cx="9144000" cy="5143500" type="screen16x9"/>
  <p:notesSz cx="6858000" cy="9144000"/>
  <p:embeddedFontLst>
    <p:embeddedFont>
      <p:font typeface="Epilogue"/>
      <p:regular r:id="rId21"/>
    </p:embeddedFont>
    <p:embeddedFont>
      <p:font typeface="Cabin"/>
      <p:italic r:id="rId22"/>
      <p:boldItalic r:id="rId23"/>
    </p:embeddedFont>
    <p:embeddedFont>
      <p:font typeface="Epilogue" charset="0"/>
      <p:regular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0" d="100"/>
          <a:sy n="100" d="100"/>
        </p:scale>
        <p:origin x="516" y="-2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4" Type="http://schemas.openxmlformats.org/officeDocument/2006/relationships/font" Target="fonts/font4.fntdata"/><Relationship Id="rId23" Type="http://schemas.openxmlformats.org/officeDocument/2006/relationships/font" Target="fonts/font3.fntdata"/><Relationship Id="rId22" Type="http://schemas.openxmlformats.org/officeDocument/2006/relationships/font" Target="fonts/font2.fntdata"/><Relationship Id="rId21" Type="http://schemas.openxmlformats.org/officeDocument/2006/relationships/font" Target="fonts/font1.fntdata"/><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1049069"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9070"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27"/>
        <p:cNvGrpSpPr/>
        <p:nvPr/>
      </p:nvGrpSpPr>
      <p:grpSpPr>
        <a:xfrm>
          <a:off x="0" y="0"/>
          <a:ext cx="0" cy="0"/>
          <a:chOff x="0" y="0"/>
          <a:chExt cx="0" cy="0"/>
        </a:xfrm>
      </p:grpSpPr>
      <p:sp>
        <p:nvSpPr>
          <p:cNvPr id="1048586" name="Google Shape;528;g12635377fd5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587" name="Google Shape;529;g12635377fd5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06"/>
        <p:cNvGrpSpPr/>
        <p:nvPr/>
      </p:nvGrpSpPr>
      <p:grpSpPr>
        <a:xfrm>
          <a:off x="0" y="0"/>
          <a:ext cx="0" cy="0"/>
          <a:chOff x="0" y="0"/>
          <a:chExt cx="0" cy="0"/>
        </a:xfrm>
      </p:grpSpPr>
      <p:sp>
        <p:nvSpPr>
          <p:cNvPr id="1048612" name="Google Shape;507;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613" name="Google Shape;5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604"/>
        <p:cNvGrpSpPr/>
        <p:nvPr/>
      </p:nvGrpSpPr>
      <p:grpSpPr>
        <a:xfrm>
          <a:off x="0" y="0"/>
          <a:ext cx="0" cy="0"/>
          <a:chOff x="0" y="0"/>
          <a:chExt cx="0" cy="0"/>
        </a:xfrm>
      </p:grpSpPr>
      <p:sp>
        <p:nvSpPr>
          <p:cNvPr id="1048634" name="Google Shape;605;g14c2555d3ae_0_4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635" name="Google Shape;606;g14c2555d3ae_0_4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5"/>
        <p:cNvGrpSpPr/>
        <p:nvPr/>
      </p:nvGrpSpPr>
      <p:grpSpPr>
        <a:xfrm>
          <a:off x="0" y="0"/>
          <a:ext cx="0" cy="0"/>
          <a:chOff x="0" y="0"/>
          <a:chExt cx="0" cy="0"/>
        </a:xfrm>
      </p:grpSpPr>
      <p:sp>
        <p:nvSpPr>
          <p:cNvPr id="1048663" name="Google Shape;576;g14c2555d3ae_0_2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664" name="Google Shape;577;g14c2555d3ae_0_2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704"/>
        <p:cNvGrpSpPr/>
        <p:nvPr/>
      </p:nvGrpSpPr>
      <p:grpSpPr>
        <a:xfrm>
          <a:off x="0" y="0"/>
          <a:ext cx="0" cy="0"/>
          <a:chOff x="0" y="0"/>
          <a:chExt cx="0" cy="0"/>
        </a:xfrm>
      </p:grpSpPr>
      <p:sp>
        <p:nvSpPr>
          <p:cNvPr id="1048734" name="Google Shape;705;g14c2555d3ae_0_27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735" name="Google Shape;706;g14c2555d3ae_0_27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709"/>
        <p:cNvGrpSpPr/>
        <p:nvPr/>
      </p:nvGrpSpPr>
      <p:grpSpPr>
        <a:xfrm>
          <a:off x="0" y="0"/>
          <a:ext cx="0" cy="0"/>
          <a:chOff x="0" y="0"/>
          <a:chExt cx="0" cy="0"/>
        </a:xfrm>
      </p:grpSpPr>
      <p:sp>
        <p:nvSpPr>
          <p:cNvPr id="1048739" name="Google Shape;710;g14c2555d3ae_0_27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740" name="Google Shape;711;g14c2555d3ae_0_27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790"/>
        <p:cNvGrpSpPr/>
        <p:nvPr/>
      </p:nvGrpSpPr>
      <p:grpSpPr>
        <a:xfrm>
          <a:off x="0" y="0"/>
          <a:ext cx="0" cy="0"/>
          <a:chOff x="0" y="0"/>
          <a:chExt cx="0" cy="0"/>
        </a:xfrm>
      </p:grpSpPr>
      <p:sp>
        <p:nvSpPr>
          <p:cNvPr id="1048762" name="Google Shape;791;g14c2555d3ae_0_70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763" name="Google Shape;792;g14c2555d3ae_0_7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11"/>
        <p:cNvGrpSpPr/>
        <p:nvPr/>
      </p:nvGrpSpPr>
      <p:grpSpPr>
        <a:xfrm>
          <a:off x="0" y="0"/>
          <a:ext cx="0" cy="0"/>
          <a:chOff x="0" y="0"/>
          <a:chExt cx="0" cy="0"/>
        </a:xfrm>
      </p:grpSpPr>
      <p:sp>
        <p:nvSpPr>
          <p:cNvPr id="1048780" name="Google Shape;812;g16932aa48a2_0_7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781" name="Google Shape;813;g16932aa48a2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4" Type="http://schemas.openxmlformats.org/officeDocument/2006/relationships/hyperlink" Target="http://bit.ly/2TtBDfr" TargetMode="External"/><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1" name="Shape 8"/>
        <p:cNvGrpSpPr/>
        <p:nvPr/>
      </p:nvGrpSpPr>
      <p:grpSpPr>
        <a:xfrm>
          <a:off x="0" y="0"/>
          <a:ext cx="0" cy="0"/>
          <a:chOff x="0" y="0"/>
          <a:chExt cx="0" cy="0"/>
        </a:xfrm>
      </p:grpSpPr>
      <p:sp>
        <p:nvSpPr>
          <p:cNvPr id="1048588" name="Google Shape;9;p2"/>
          <p:cNvSpPr/>
          <p:nvPr/>
        </p:nvSpPr>
        <p:spPr>
          <a:xfrm>
            <a:off x="520575" y="819150"/>
            <a:ext cx="8079900" cy="3898800"/>
          </a:xfrm>
          <a:prstGeom prst="roundRect">
            <a:avLst>
              <a:gd name="adj" fmla="val 3542"/>
            </a:avLst>
          </a:prstGeom>
          <a:solidFill>
            <a:srgbClr val="88A6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8589" name="Google Shape;10;p2"/>
          <p:cNvSpPr/>
          <p:nvPr/>
        </p:nvSpPr>
        <p:spPr>
          <a:xfrm>
            <a:off x="697000" y="1197178"/>
            <a:ext cx="7727022" cy="2792412"/>
          </a:xfrm>
          <a:custGeom>
            <a:avLst/>
            <a:gdLst/>
            <a:ahLst/>
            <a:cxnLst/>
            <a:rect l="l" t="t" r="r" b="b"/>
            <a:pathLst>
              <a:path w="41831" h="15117" extrusionOk="0">
                <a:moveTo>
                  <a:pt x="1074" y="0"/>
                </a:moveTo>
                <a:lnTo>
                  <a:pt x="40757" y="0"/>
                </a:lnTo>
                <a:cubicBezTo>
                  <a:pt x="41345" y="0"/>
                  <a:pt x="41831" y="483"/>
                  <a:pt x="41831" y="1076"/>
                </a:cubicBezTo>
                <a:lnTo>
                  <a:pt x="41831" y="14043"/>
                </a:lnTo>
                <a:cubicBezTo>
                  <a:pt x="41831" y="14631"/>
                  <a:pt x="41347" y="15116"/>
                  <a:pt x="40757" y="15116"/>
                </a:cubicBezTo>
                <a:lnTo>
                  <a:pt x="1074" y="15116"/>
                </a:lnTo>
                <a:cubicBezTo>
                  <a:pt x="486" y="15116"/>
                  <a:pt x="1" y="14633"/>
                  <a:pt x="1" y="14043"/>
                </a:cubicBezTo>
                <a:lnTo>
                  <a:pt x="1" y="1076"/>
                </a:lnTo>
                <a:cubicBezTo>
                  <a:pt x="1" y="481"/>
                  <a:pt x="484" y="0"/>
                  <a:pt x="1074" y="0"/>
                </a:cubicBezTo>
                <a:close/>
              </a:path>
            </a:pathLst>
          </a:custGeom>
          <a:solidFill>
            <a:srgbClr val="1B22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8590" name="Google Shape;11;p2"/>
          <p:cNvSpPr txBox="1">
            <a:spLocks noGrp="1"/>
          </p:cNvSpPr>
          <p:nvPr>
            <p:ph type="subTitle" idx="1"/>
          </p:nvPr>
        </p:nvSpPr>
        <p:spPr>
          <a:xfrm rot="-546">
            <a:off x="956175" y="4045951"/>
            <a:ext cx="3776700" cy="426300"/>
          </a:xfrm>
          <a:prstGeom prst="rect">
            <a:avLst/>
          </a:prstGeom>
          <a:noFill/>
          <a:ln>
            <a:noFill/>
          </a:ln>
        </p:spPr>
        <p:txBody>
          <a:bodyPr spcFirstLastPara="1" wrap="square" lIns="91425" tIns="91425" rIns="91425" bIns="91425" anchor="t" anchorCtr="0">
            <a:noAutofit/>
          </a:bodyPr>
          <a:lstStyle>
            <a:lvl1pPr lvl="0">
              <a:lnSpc>
                <a:spcPct val="100000"/>
              </a:lnSpc>
              <a:spcBef>
                <a:spcPts val="0"/>
              </a:spcBef>
              <a:spcAft>
                <a:spcPts val="0"/>
              </a:spcAft>
              <a:buSzPts val="1400"/>
              <a:buNone/>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1048591" name="Google Shape;12;p2"/>
          <p:cNvSpPr txBox="1">
            <a:spLocks noGrp="1"/>
          </p:cNvSpPr>
          <p:nvPr>
            <p:ph type="ctrTitle"/>
          </p:nvPr>
        </p:nvSpPr>
        <p:spPr>
          <a:xfrm>
            <a:off x="956175" y="1296625"/>
            <a:ext cx="4732500" cy="2528700"/>
          </a:xfrm>
          <a:prstGeom prst="rect">
            <a:avLst/>
          </a:prstGeom>
        </p:spPr>
        <p:txBody>
          <a:bodyPr spcFirstLastPara="1" wrap="square" lIns="91425" tIns="91425" rIns="91425" bIns="91425" anchor="ctr" anchorCtr="0">
            <a:noAutofit/>
          </a:bodyPr>
          <a:lstStyle>
            <a:lvl1pPr lvl="0" rtl="0">
              <a:lnSpc>
                <a:spcPct val="90000"/>
              </a:lnSpc>
              <a:spcBef>
                <a:spcPts val="0"/>
              </a:spcBef>
              <a:spcAft>
                <a:spcPts val="0"/>
              </a:spcAft>
              <a:buSzPts val="5200"/>
              <a:buNone/>
              <a:defRPr sz="50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p:txBody>
      </p:sp>
      <p:grpSp>
        <p:nvGrpSpPr>
          <p:cNvPr id="52" name="Google Shape;13;p2"/>
          <p:cNvGrpSpPr/>
          <p:nvPr/>
        </p:nvGrpSpPr>
        <p:grpSpPr>
          <a:xfrm>
            <a:off x="520563" y="326550"/>
            <a:ext cx="8079900" cy="426900"/>
            <a:chOff x="552450" y="401675"/>
            <a:chExt cx="8079900" cy="426900"/>
          </a:xfrm>
        </p:grpSpPr>
        <p:sp>
          <p:nvSpPr>
            <p:cNvPr id="1048592" name="Google Shape;14;p2"/>
            <p:cNvSpPr/>
            <p:nvPr/>
          </p:nvSpPr>
          <p:spPr>
            <a:xfrm>
              <a:off x="552450" y="401675"/>
              <a:ext cx="8079900" cy="426900"/>
            </a:xfrm>
            <a:prstGeom prst="roundRect">
              <a:avLst>
                <a:gd name="adj" fmla="val 2231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8593" name="Google Shape;15;p2"/>
            <p:cNvSpPr/>
            <p:nvPr/>
          </p:nvSpPr>
          <p:spPr>
            <a:xfrm>
              <a:off x="720000" y="518729"/>
              <a:ext cx="195095" cy="195109"/>
            </a:xfrm>
            <a:custGeom>
              <a:avLst/>
              <a:gdLst/>
              <a:ahLst/>
              <a:cxnLst/>
              <a:rect l="l" t="t" r="r" b="b"/>
              <a:pathLst>
                <a:path w="2829" h="2829" extrusionOk="0">
                  <a:moveTo>
                    <a:pt x="2828" y="1413"/>
                  </a:moveTo>
                  <a:cubicBezTo>
                    <a:pt x="2828" y="2195"/>
                    <a:pt x="2197" y="2828"/>
                    <a:pt x="1416" y="2828"/>
                  </a:cubicBezTo>
                  <a:cubicBezTo>
                    <a:pt x="634" y="2828"/>
                    <a:pt x="1" y="2195"/>
                    <a:pt x="1" y="1413"/>
                  </a:cubicBezTo>
                  <a:cubicBezTo>
                    <a:pt x="1" y="632"/>
                    <a:pt x="634" y="1"/>
                    <a:pt x="1416" y="1"/>
                  </a:cubicBezTo>
                  <a:cubicBezTo>
                    <a:pt x="2197" y="1"/>
                    <a:pt x="2828" y="632"/>
                    <a:pt x="2828" y="1413"/>
                  </a:cubicBezTo>
                  <a:close/>
                </a:path>
              </a:pathLst>
            </a:custGeom>
            <a:solidFill>
              <a:srgbClr val="EB5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8594" name="Google Shape;16;p2"/>
            <p:cNvSpPr/>
            <p:nvPr/>
          </p:nvSpPr>
          <p:spPr>
            <a:xfrm>
              <a:off x="1080398" y="518729"/>
              <a:ext cx="195026" cy="195109"/>
            </a:xfrm>
            <a:custGeom>
              <a:avLst/>
              <a:gdLst/>
              <a:ahLst/>
              <a:cxnLst/>
              <a:rect l="l" t="t" r="r" b="b"/>
              <a:pathLst>
                <a:path w="2828" h="2829" extrusionOk="0">
                  <a:moveTo>
                    <a:pt x="2828" y="1413"/>
                  </a:moveTo>
                  <a:cubicBezTo>
                    <a:pt x="2828" y="2195"/>
                    <a:pt x="2194" y="2828"/>
                    <a:pt x="1413" y="2828"/>
                  </a:cubicBezTo>
                  <a:cubicBezTo>
                    <a:pt x="631" y="2828"/>
                    <a:pt x="0" y="2195"/>
                    <a:pt x="0" y="1413"/>
                  </a:cubicBezTo>
                  <a:cubicBezTo>
                    <a:pt x="0" y="632"/>
                    <a:pt x="631" y="1"/>
                    <a:pt x="1413" y="1"/>
                  </a:cubicBezTo>
                  <a:cubicBezTo>
                    <a:pt x="2194" y="1"/>
                    <a:pt x="2828" y="632"/>
                    <a:pt x="2828" y="1413"/>
                  </a:cubicBezTo>
                  <a:close/>
                </a:path>
              </a:pathLst>
            </a:custGeom>
            <a:solidFill>
              <a:srgbClr val="F8EF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8595" name="Google Shape;17;p2"/>
            <p:cNvSpPr/>
            <p:nvPr/>
          </p:nvSpPr>
          <p:spPr>
            <a:xfrm>
              <a:off x="1440175" y="518729"/>
              <a:ext cx="195026" cy="195109"/>
            </a:xfrm>
            <a:custGeom>
              <a:avLst/>
              <a:gdLst/>
              <a:ahLst/>
              <a:cxnLst/>
              <a:rect l="l" t="t" r="r" b="b"/>
              <a:pathLst>
                <a:path w="2828" h="2829" extrusionOk="0">
                  <a:moveTo>
                    <a:pt x="2827" y="1413"/>
                  </a:moveTo>
                  <a:cubicBezTo>
                    <a:pt x="2827" y="2195"/>
                    <a:pt x="2194" y="2828"/>
                    <a:pt x="1415" y="2828"/>
                  </a:cubicBezTo>
                  <a:cubicBezTo>
                    <a:pt x="633" y="2828"/>
                    <a:pt x="0" y="2195"/>
                    <a:pt x="0" y="1413"/>
                  </a:cubicBezTo>
                  <a:cubicBezTo>
                    <a:pt x="0" y="632"/>
                    <a:pt x="633" y="1"/>
                    <a:pt x="1415" y="1"/>
                  </a:cubicBezTo>
                  <a:cubicBezTo>
                    <a:pt x="2194" y="1"/>
                    <a:pt x="2827" y="632"/>
                    <a:pt x="2827" y="141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29"/>
        <p:cNvGrpSpPr/>
        <p:nvPr/>
      </p:nvGrpSpPr>
      <p:grpSpPr>
        <a:xfrm>
          <a:off x="0" y="0"/>
          <a:ext cx="0" cy="0"/>
          <a:chOff x="0" y="0"/>
          <a:chExt cx="0" cy="0"/>
        </a:xfrm>
      </p:grpSpPr>
      <p:sp>
        <p:nvSpPr>
          <p:cNvPr id="1048782" name="Google Shape;130;p11"/>
          <p:cNvSpPr/>
          <p:nvPr/>
        </p:nvSpPr>
        <p:spPr>
          <a:xfrm>
            <a:off x="763375" y="1018325"/>
            <a:ext cx="3070200" cy="2298600"/>
          </a:xfrm>
          <a:prstGeom prst="roundRect">
            <a:avLst>
              <a:gd name="adj" fmla="val 6976"/>
            </a:avLst>
          </a:prstGeom>
          <a:solidFill>
            <a:srgbClr val="EB5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8783" name="Google Shape;131;p11"/>
          <p:cNvSpPr/>
          <p:nvPr/>
        </p:nvSpPr>
        <p:spPr>
          <a:xfrm>
            <a:off x="1651528" y="2440091"/>
            <a:ext cx="704339" cy="704399"/>
          </a:xfrm>
          <a:custGeom>
            <a:avLst/>
            <a:gdLst/>
            <a:ahLst/>
            <a:cxnLst/>
            <a:rect l="l" t="t" r="r" b="b"/>
            <a:pathLst>
              <a:path w="1862" h="1862" extrusionOk="0">
                <a:moveTo>
                  <a:pt x="932" y="1862"/>
                </a:moveTo>
                <a:cubicBezTo>
                  <a:pt x="1446" y="1862"/>
                  <a:pt x="1861" y="1442"/>
                  <a:pt x="1861" y="933"/>
                </a:cubicBezTo>
                <a:cubicBezTo>
                  <a:pt x="1861" y="418"/>
                  <a:pt x="1444" y="1"/>
                  <a:pt x="932" y="1"/>
                </a:cubicBezTo>
                <a:cubicBezTo>
                  <a:pt x="418" y="1"/>
                  <a:pt x="0" y="420"/>
                  <a:pt x="0" y="933"/>
                </a:cubicBezTo>
                <a:cubicBezTo>
                  <a:pt x="4" y="1447"/>
                  <a:pt x="420" y="1862"/>
                  <a:pt x="932" y="1862"/>
                </a:cubicBezTo>
                <a:close/>
              </a:path>
            </a:pathLst>
          </a:custGeom>
          <a:solidFill>
            <a:srgbClr val="92D9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04" name="Google Shape;132;p11"/>
          <p:cNvGrpSpPr/>
          <p:nvPr/>
        </p:nvGrpSpPr>
        <p:grpSpPr>
          <a:xfrm>
            <a:off x="763292" y="516200"/>
            <a:ext cx="3070200" cy="426900"/>
            <a:chOff x="552455" y="401675"/>
            <a:chExt cx="3070200" cy="426900"/>
          </a:xfrm>
        </p:grpSpPr>
        <p:sp>
          <p:nvSpPr>
            <p:cNvPr id="1048784" name="Google Shape;133;p11"/>
            <p:cNvSpPr/>
            <p:nvPr/>
          </p:nvSpPr>
          <p:spPr>
            <a:xfrm>
              <a:off x="552455" y="401675"/>
              <a:ext cx="3070200" cy="426900"/>
            </a:xfrm>
            <a:prstGeom prst="roundRect">
              <a:avLst>
                <a:gd name="adj" fmla="val 22312"/>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8785" name="Google Shape;134;p11"/>
            <p:cNvSpPr/>
            <p:nvPr/>
          </p:nvSpPr>
          <p:spPr>
            <a:xfrm>
              <a:off x="720000" y="518729"/>
              <a:ext cx="195095" cy="195109"/>
            </a:xfrm>
            <a:custGeom>
              <a:avLst/>
              <a:gdLst/>
              <a:ahLst/>
              <a:cxnLst/>
              <a:rect l="l" t="t" r="r" b="b"/>
              <a:pathLst>
                <a:path w="2829" h="2829" extrusionOk="0">
                  <a:moveTo>
                    <a:pt x="2828" y="1413"/>
                  </a:moveTo>
                  <a:cubicBezTo>
                    <a:pt x="2828" y="2195"/>
                    <a:pt x="2197" y="2828"/>
                    <a:pt x="1416" y="2828"/>
                  </a:cubicBezTo>
                  <a:cubicBezTo>
                    <a:pt x="634" y="2828"/>
                    <a:pt x="1" y="2195"/>
                    <a:pt x="1" y="1413"/>
                  </a:cubicBezTo>
                  <a:cubicBezTo>
                    <a:pt x="1" y="632"/>
                    <a:pt x="634" y="1"/>
                    <a:pt x="1416" y="1"/>
                  </a:cubicBezTo>
                  <a:cubicBezTo>
                    <a:pt x="2197" y="1"/>
                    <a:pt x="2828" y="632"/>
                    <a:pt x="2828" y="1413"/>
                  </a:cubicBezTo>
                  <a:close/>
                </a:path>
              </a:pathLst>
            </a:custGeom>
            <a:solidFill>
              <a:srgbClr val="EB5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8786" name="Google Shape;135;p11"/>
            <p:cNvSpPr/>
            <p:nvPr/>
          </p:nvSpPr>
          <p:spPr>
            <a:xfrm>
              <a:off x="1080398" y="518729"/>
              <a:ext cx="195026" cy="195109"/>
            </a:xfrm>
            <a:custGeom>
              <a:avLst/>
              <a:gdLst/>
              <a:ahLst/>
              <a:cxnLst/>
              <a:rect l="l" t="t" r="r" b="b"/>
              <a:pathLst>
                <a:path w="2828" h="2829" extrusionOk="0">
                  <a:moveTo>
                    <a:pt x="2828" y="1413"/>
                  </a:moveTo>
                  <a:cubicBezTo>
                    <a:pt x="2828" y="2195"/>
                    <a:pt x="2194" y="2828"/>
                    <a:pt x="1413" y="2828"/>
                  </a:cubicBezTo>
                  <a:cubicBezTo>
                    <a:pt x="631" y="2828"/>
                    <a:pt x="0" y="2195"/>
                    <a:pt x="0" y="1413"/>
                  </a:cubicBezTo>
                  <a:cubicBezTo>
                    <a:pt x="0" y="632"/>
                    <a:pt x="631" y="1"/>
                    <a:pt x="1413" y="1"/>
                  </a:cubicBezTo>
                  <a:cubicBezTo>
                    <a:pt x="2194" y="1"/>
                    <a:pt x="2828" y="632"/>
                    <a:pt x="2828" y="1413"/>
                  </a:cubicBezTo>
                  <a:close/>
                </a:path>
              </a:pathLst>
            </a:custGeom>
            <a:solidFill>
              <a:srgbClr val="F8EF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8787" name="Google Shape;136;p11"/>
            <p:cNvSpPr/>
            <p:nvPr/>
          </p:nvSpPr>
          <p:spPr>
            <a:xfrm>
              <a:off x="1440175" y="518729"/>
              <a:ext cx="195026" cy="195109"/>
            </a:xfrm>
            <a:custGeom>
              <a:avLst/>
              <a:gdLst/>
              <a:ahLst/>
              <a:cxnLst/>
              <a:rect l="l" t="t" r="r" b="b"/>
              <a:pathLst>
                <a:path w="2828" h="2829" extrusionOk="0">
                  <a:moveTo>
                    <a:pt x="2827" y="1413"/>
                  </a:moveTo>
                  <a:cubicBezTo>
                    <a:pt x="2827" y="2195"/>
                    <a:pt x="2194" y="2828"/>
                    <a:pt x="1415" y="2828"/>
                  </a:cubicBezTo>
                  <a:cubicBezTo>
                    <a:pt x="633" y="2828"/>
                    <a:pt x="0" y="2195"/>
                    <a:pt x="0" y="1413"/>
                  </a:cubicBezTo>
                  <a:cubicBezTo>
                    <a:pt x="0" y="632"/>
                    <a:pt x="633" y="1"/>
                    <a:pt x="1415" y="1"/>
                  </a:cubicBezTo>
                  <a:cubicBezTo>
                    <a:pt x="2194" y="1"/>
                    <a:pt x="2827" y="632"/>
                    <a:pt x="2827" y="1413"/>
                  </a:cubicBezTo>
                  <a:close/>
                </a:path>
              </a:pathLst>
            </a:custGeom>
            <a:solidFill>
              <a:srgbClr val="6DC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048788" name="Google Shape;137;p11"/>
          <p:cNvSpPr/>
          <p:nvPr/>
        </p:nvSpPr>
        <p:spPr>
          <a:xfrm>
            <a:off x="2142800" y="1617400"/>
            <a:ext cx="6237900" cy="3116400"/>
          </a:xfrm>
          <a:prstGeom prst="roundRect">
            <a:avLst>
              <a:gd name="adj" fmla="val 3542"/>
            </a:avLst>
          </a:prstGeom>
          <a:solidFill>
            <a:srgbClr val="88A6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8789" name="Google Shape;138;p11"/>
          <p:cNvSpPr/>
          <p:nvPr/>
        </p:nvSpPr>
        <p:spPr>
          <a:xfrm>
            <a:off x="1009820" y="2519449"/>
            <a:ext cx="278164" cy="278164"/>
          </a:xfrm>
          <a:custGeom>
            <a:avLst/>
            <a:gdLst/>
            <a:ahLst/>
            <a:cxnLst/>
            <a:rect l="l" t="t" r="r" b="b"/>
            <a:pathLst>
              <a:path w="1862" h="1862" extrusionOk="0">
                <a:moveTo>
                  <a:pt x="932" y="1862"/>
                </a:moveTo>
                <a:cubicBezTo>
                  <a:pt x="1446" y="1862"/>
                  <a:pt x="1861" y="1442"/>
                  <a:pt x="1861" y="933"/>
                </a:cubicBezTo>
                <a:cubicBezTo>
                  <a:pt x="1861" y="418"/>
                  <a:pt x="1444" y="1"/>
                  <a:pt x="932" y="1"/>
                </a:cubicBezTo>
                <a:cubicBezTo>
                  <a:pt x="418" y="1"/>
                  <a:pt x="0" y="420"/>
                  <a:pt x="0" y="933"/>
                </a:cubicBezTo>
                <a:cubicBezTo>
                  <a:pt x="4" y="1447"/>
                  <a:pt x="420" y="1862"/>
                  <a:pt x="932" y="1862"/>
                </a:cubicBezTo>
                <a:close/>
              </a:path>
            </a:pathLst>
          </a:custGeom>
          <a:solidFill>
            <a:srgbClr val="88A6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05" name="Google Shape;139;p11"/>
          <p:cNvGrpSpPr/>
          <p:nvPr/>
        </p:nvGrpSpPr>
        <p:grpSpPr>
          <a:xfrm>
            <a:off x="993542" y="1255176"/>
            <a:ext cx="1085590" cy="1085963"/>
            <a:chOff x="-3274611" y="2338122"/>
            <a:chExt cx="866462" cy="866760"/>
          </a:xfrm>
        </p:grpSpPr>
        <p:sp>
          <p:nvSpPr>
            <p:cNvPr id="1048790" name="Google Shape;140;p11"/>
            <p:cNvSpPr/>
            <p:nvPr/>
          </p:nvSpPr>
          <p:spPr>
            <a:xfrm>
              <a:off x="-3274611" y="2338122"/>
              <a:ext cx="866462" cy="866462"/>
            </a:xfrm>
            <a:custGeom>
              <a:avLst/>
              <a:gdLst/>
              <a:ahLst/>
              <a:cxnLst/>
              <a:rect l="l" t="t" r="r" b="b"/>
              <a:pathLst>
                <a:path w="5800" h="5800" extrusionOk="0">
                  <a:moveTo>
                    <a:pt x="2900" y="5799"/>
                  </a:moveTo>
                  <a:cubicBezTo>
                    <a:pt x="4498" y="5799"/>
                    <a:pt x="5800" y="4496"/>
                    <a:pt x="5800" y="2900"/>
                  </a:cubicBezTo>
                  <a:cubicBezTo>
                    <a:pt x="5800" y="1300"/>
                    <a:pt x="4496" y="1"/>
                    <a:pt x="2900" y="1"/>
                  </a:cubicBezTo>
                  <a:cubicBezTo>
                    <a:pt x="1300" y="1"/>
                    <a:pt x="1" y="1304"/>
                    <a:pt x="1" y="2900"/>
                  </a:cubicBezTo>
                  <a:cubicBezTo>
                    <a:pt x="1" y="4496"/>
                    <a:pt x="1302" y="5799"/>
                    <a:pt x="2900" y="5799"/>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8791" name="Google Shape;141;p11"/>
            <p:cNvSpPr/>
            <p:nvPr/>
          </p:nvSpPr>
          <p:spPr>
            <a:xfrm>
              <a:off x="-3172279" y="2383237"/>
              <a:ext cx="460271" cy="499411"/>
            </a:xfrm>
            <a:custGeom>
              <a:avLst/>
              <a:gdLst/>
              <a:ahLst/>
              <a:cxnLst/>
              <a:rect l="l" t="t" r="r" b="b"/>
              <a:pathLst>
                <a:path w="3081" h="3343" extrusionOk="0">
                  <a:moveTo>
                    <a:pt x="2608" y="1"/>
                  </a:moveTo>
                  <a:cubicBezTo>
                    <a:pt x="2739" y="1"/>
                    <a:pt x="2855" y="52"/>
                    <a:pt x="2941" y="141"/>
                  </a:cubicBezTo>
                  <a:cubicBezTo>
                    <a:pt x="3027" y="225"/>
                    <a:pt x="3081" y="344"/>
                    <a:pt x="3081" y="474"/>
                  </a:cubicBezTo>
                  <a:cubicBezTo>
                    <a:pt x="3081" y="605"/>
                    <a:pt x="3029" y="721"/>
                    <a:pt x="2941" y="809"/>
                  </a:cubicBezTo>
                  <a:cubicBezTo>
                    <a:pt x="2855" y="895"/>
                    <a:pt x="2739" y="947"/>
                    <a:pt x="2608" y="947"/>
                  </a:cubicBezTo>
                  <a:cubicBezTo>
                    <a:pt x="2476" y="947"/>
                    <a:pt x="2361" y="895"/>
                    <a:pt x="2273" y="809"/>
                  </a:cubicBezTo>
                  <a:cubicBezTo>
                    <a:pt x="2188" y="725"/>
                    <a:pt x="2135" y="605"/>
                    <a:pt x="2135" y="474"/>
                  </a:cubicBezTo>
                  <a:cubicBezTo>
                    <a:pt x="2135" y="344"/>
                    <a:pt x="2186" y="227"/>
                    <a:pt x="2273" y="141"/>
                  </a:cubicBezTo>
                  <a:cubicBezTo>
                    <a:pt x="2361" y="56"/>
                    <a:pt x="2478" y="1"/>
                    <a:pt x="2608" y="1"/>
                  </a:cubicBezTo>
                  <a:close/>
                  <a:moveTo>
                    <a:pt x="994" y="2308"/>
                  </a:moveTo>
                  <a:cubicBezTo>
                    <a:pt x="1138" y="2308"/>
                    <a:pt x="1265" y="2364"/>
                    <a:pt x="1358" y="2458"/>
                  </a:cubicBezTo>
                  <a:cubicBezTo>
                    <a:pt x="1454" y="2555"/>
                    <a:pt x="1510" y="2682"/>
                    <a:pt x="1510" y="2826"/>
                  </a:cubicBezTo>
                  <a:cubicBezTo>
                    <a:pt x="1510" y="2970"/>
                    <a:pt x="1454" y="3100"/>
                    <a:pt x="1358" y="3192"/>
                  </a:cubicBezTo>
                  <a:cubicBezTo>
                    <a:pt x="1265" y="3287"/>
                    <a:pt x="1136" y="3342"/>
                    <a:pt x="992" y="3342"/>
                  </a:cubicBezTo>
                  <a:cubicBezTo>
                    <a:pt x="846" y="3342"/>
                    <a:pt x="718" y="3287"/>
                    <a:pt x="626" y="3192"/>
                  </a:cubicBezTo>
                  <a:cubicBezTo>
                    <a:pt x="533" y="3096"/>
                    <a:pt x="473" y="2968"/>
                    <a:pt x="473" y="2824"/>
                  </a:cubicBezTo>
                  <a:cubicBezTo>
                    <a:pt x="473" y="2680"/>
                    <a:pt x="531" y="2551"/>
                    <a:pt x="626" y="2458"/>
                  </a:cubicBezTo>
                  <a:cubicBezTo>
                    <a:pt x="720" y="2366"/>
                    <a:pt x="852" y="2308"/>
                    <a:pt x="994" y="2308"/>
                  </a:cubicBezTo>
                  <a:close/>
                  <a:moveTo>
                    <a:pt x="1300" y="2524"/>
                  </a:moveTo>
                  <a:cubicBezTo>
                    <a:pt x="1222" y="2446"/>
                    <a:pt x="1115" y="2396"/>
                    <a:pt x="996" y="2396"/>
                  </a:cubicBezTo>
                  <a:cubicBezTo>
                    <a:pt x="876" y="2396"/>
                    <a:pt x="769" y="2446"/>
                    <a:pt x="691" y="2524"/>
                  </a:cubicBezTo>
                  <a:cubicBezTo>
                    <a:pt x="615" y="2600"/>
                    <a:pt x="566" y="2709"/>
                    <a:pt x="566" y="2826"/>
                  </a:cubicBezTo>
                  <a:cubicBezTo>
                    <a:pt x="566" y="2946"/>
                    <a:pt x="615" y="3052"/>
                    <a:pt x="691" y="3131"/>
                  </a:cubicBezTo>
                  <a:cubicBezTo>
                    <a:pt x="769" y="3207"/>
                    <a:pt x="876" y="3256"/>
                    <a:pt x="996" y="3256"/>
                  </a:cubicBezTo>
                  <a:cubicBezTo>
                    <a:pt x="1115" y="3256"/>
                    <a:pt x="1222" y="3207"/>
                    <a:pt x="1300" y="3131"/>
                  </a:cubicBezTo>
                  <a:cubicBezTo>
                    <a:pt x="1376" y="3052"/>
                    <a:pt x="1425" y="2946"/>
                    <a:pt x="1425" y="2826"/>
                  </a:cubicBezTo>
                  <a:cubicBezTo>
                    <a:pt x="1425" y="2709"/>
                    <a:pt x="1376" y="2600"/>
                    <a:pt x="1300" y="2524"/>
                  </a:cubicBezTo>
                  <a:close/>
                  <a:moveTo>
                    <a:pt x="301" y="1451"/>
                  </a:moveTo>
                  <a:cubicBezTo>
                    <a:pt x="383" y="1451"/>
                    <a:pt x="461" y="1486"/>
                    <a:pt x="515" y="1539"/>
                  </a:cubicBezTo>
                  <a:cubicBezTo>
                    <a:pt x="570" y="1592"/>
                    <a:pt x="603" y="1671"/>
                    <a:pt x="603" y="1753"/>
                  </a:cubicBezTo>
                  <a:cubicBezTo>
                    <a:pt x="603" y="1835"/>
                    <a:pt x="568" y="1911"/>
                    <a:pt x="515" y="1965"/>
                  </a:cubicBezTo>
                  <a:cubicBezTo>
                    <a:pt x="461" y="2020"/>
                    <a:pt x="383" y="2053"/>
                    <a:pt x="301" y="2053"/>
                  </a:cubicBezTo>
                  <a:cubicBezTo>
                    <a:pt x="220" y="2053"/>
                    <a:pt x="142" y="2020"/>
                    <a:pt x="89" y="1965"/>
                  </a:cubicBezTo>
                  <a:cubicBezTo>
                    <a:pt x="33" y="1911"/>
                    <a:pt x="0" y="1835"/>
                    <a:pt x="0" y="1753"/>
                  </a:cubicBezTo>
                  <a:cubicBezTo>
                    <a:pt x="0" y="1671"/>
                    <a:pt x="35" y="1592"/>
                    <a:pt x="89" y="1539"/>
                  </a:cubicBezTo>
                  <a:cubicBezTo>
                    <a:pt x="144" y="1486"/>
                    <a:pt x="220" y="1451"/>
                    <a:pt x="301" y="1451"/>
                  </a:cubicBezTo>
                  <a:close/>
                  <a:moveTo>
                    <a:pt x="451" y="1601"/>
                  </a:moveTo>
                  <a:cubicBezTo>
                    <a:pt x="412" y="1562"/>
                    <a:pt x="358" y="1537"/>
                    <a:pt x="301" y="1537"/>
                  </a:cubicBezTo>
                  <a:cubicBezTo>
                    <a:pt x="243" y="1537"/>
                    <a:pt x="190" y="1560"/>
                    <a:pt x="153" y="1601"/>
                  </a:cubicBezTo>
                  <a:cubicBezTo>
                    <a:pt x="114" y="1640"/>
                    <a:pt x="89" y="1691"/>
                    <a:pt x="89" y="1749"/>
                  </a:cubicBezTo>
                  <a:cubicBezTo>
                    <a:pt x="89" y="1808"/>
                    <a:pt x="111" y="1862"/>
                    <a:pt x="153" y="1899"/>
                  </a:cubicBezTo>
                  <a:cubicBezTo>
                    <a:pt x="192" y="1938"/>
                    <a:pt x="245" y="1961"/>
                    <a:pt x="301" y="1961"/>
                  </a:cubicBezTo>
                  <a:cubicBezTo>
                    <a:pt x="360" y="1961"/>
                    <a:pt x="414" y="1938"/>
                    <a:pt x="451" y="1899"/>
                  </a:cubicBezTo>
                  <a:cubicBezTo>
                    <a:pt x="490" y="1860"/>
                    <a:pt x="515" y="1806"/>
                    <a:pt x="515" y="1749"/>
                  </a:cubicBezTo>
                  <a:cubicBezTo>
                    <a:pt x="515" y="1693"/>
                    <a:pt x="492" y="1642"/>
                    <a:pt x="451" y="1601"/>
                  </a:cubicBezTo>
                  <a:close/>
                  <a:moveTo>
                    <a:pt x="2608" y="89"/>
                  </a:moveTo>
                  <a:cubicBezTo>
                    <a:pt x="2503" y="89"/>
                    <a:pt x="2404" y="132"/>
                    <a:pt x="2334" y="202"/>
                  </a:cubicBezTo>
                  <a:cubicBezTo>
                    <a:pt x="2267" y="272"/>
                    <a:pt x="2221" y="369"/>
                    <a:pt x="2221" y="474"/>
                  </a:cubicBezTo>
                  <a:cubicBezTo>
                    <a:pt x="2221" y="581"/>
                    <a:pt x="2267" y="677"/>
                    <a:pt x="2334" y="747"/>
                  </a:cubicBezTo>
                  <a:cubicBezTo>
                    <a:pt x="2404" y="815"/>
                    <a:pt x="2503" y="860"/>
                    <a:pt x="2608" y="860"/>
                  </a:cubicBezTo>
                  <a:cubicBezTo>
                    <a:pt x="2713" y="860"/>
                    <a:pt x="2811" y="817"/>
                    <a:pt x="2879" y="747"/>
                  </a:cubicBezTo>
                  <a:cubicBezTo>
                    <a:pt x="2949" y="677"/>
                    <a:pt x="2992" y="581"/>
                    <a:pt x="2992" y="474"/>
                  </a:cubicBezTo>
                  <a:cubicBezTo>
                    <a:pt x="2992" y="262"/>
                    <a:pt x="2820" y="89"/>
                    <a:pt x="2608" y="89"/>
                  </a:cubicBezTo>
                  <a:close/>
                </a:path>
              </a:pathLst>
            </a:custGeom>
            <a:solidFill>
              <a:srgbClr val="88A6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8792" name="Google Shape;142;p11"/>
            <p:cNvSpPr/>
            <p:nvPr/>
          </p:nvSpPr>
          <p:spPr>
            <a:xfrm>
              <a:off x="-3188264" y="2461666"/>
              <a:ext cx="780115" cy="743215"/>
            </a:xfrm>
            <a:custGeom>
              <a:avLst/>
              <a:gdLst/>
              <a:ahLst/>
              <a:cxnLst/>
              <a:rect l="l" t="t" r="r" b="b"/>
              <a:pathLst>
                <a:path w="5222" h="4975" extrusionOk="0">
                  <a:moveTo>
                    <a:pt x="4350" y="0"/>
                  </a:moveTo>
                  <a:cubicBezTo>
                    <a:pt x="4742" y="385"/>
                    <a:pt x="5026" y="878"/>
                    <a:pt x="5152" y="1433"/>
                  </a:cubicBezTo>
                  <a:cubicBezTo>
                    <a:pt x="5010" y="1448"/>
                    <a:pt x="4880" y="1512"/>
                    <a:pt x="4786" y="1610"/>
                  </a:cubicBezTo>
                  <a:cubicBezTo>
                    <a:pt x="4675" y="1721"/>
                    <a:pt x="4607" y="1876"/>
                    <a:pt x="4607" y="2046"/>
                  </a:cubicBezTo>
                  <a:cubicBezTo>
                    <a:pt x="4607" y="2217"/>
                    <a:pt x="4675" y="2371"/>
                    <a:pt x="4786" y="2484"/>
                  </a:cubicBezTo>
                  <a:cubicBezTo>
                    <a:pt x="4886" y="2585"/>
                    <a:pt x="5018" y="2649"/>
                    <a:pt x="5164" y="2661"/>
                  </a:cubicBezTo>
                  <a:cubicBezTo>
                    <a:pt x="4917" y="3870"/>
                    <a:pt x="3918" y="4806"/>
                    <a:pt x="2674" y="4954"/>
                  </a:cubicBezTo>
                  <a:cubicBezTo>
                    <a:pt x="2676" y="4933"/>
                    <a:pt x="2676" y="4913"/>
                    <a:pt x="2676" y="4894"/>
                  </a:cubicBezTo>
                  <a:cubicBezTo>
                    <a:pt x="2676" y="4705"/>
                    <a:pt x="2600" y="4534"/>
                    <a:pt x="2476" y="4411"/>
                  </a:cubicBezTo>
                  <a:cubicBezTo>
                    <a:pt x="2353" y="4288"/>
                    <a:pt x="2180" y="4212"/>
                    <a:pt x="1993" y="4212"/>
                  </a:cubicBezTo>
                  <a:cubicBezTo>
                    <a:pt x="1802" y="4212"/>
                    <a:pt x="1633" y="4288"/>
                    <a:pt x="1510" y="4411"/>
                  </a:cubicBezTo>
                  <a:cubicBezTo>
                    <a:pt x="1407" y="4514"/>
                    <a:pt x="1337" y="4648"/>
                    <a:pt x="1317" y="4798"/>
                  </a:cubicBezTo>
                  <a:cubicBezTo>
                    <a:pt x="790" y="4602"/>
                    <a:pt x="334" y="4257"/>
                    <a:pt x="0" y="3815"/>
                  </a:cubicBezTo>
                  <a:cubicBezTo>
                    <a:pt x="1238" y="3872"/>
                    <a:pt x="1701" y="3615"/>
                    <a:pt x="2090" y="2667"/>
                  </a:cubicBezTo>
                  <a:cubicBezTo>
                    <a:pt x="2503" y="1660"/>
                    <a:pt x="3457" y="2795"/>
                    <a:pt x="3737" y="1218"/>
                  </a:cubicBezTo>
                  <a:cubicBezTo>
                    <a:pt x="3871" y="467"/>
                    <a:pt x="4121" y="138"/>
                    <a:pt x="4350" y="0"/>
                  </a:cubicBezTo>
                  <a:close/>
                  <a:moveTo>
                    <a:pt x="5166" y="1518"/>
                  </a:moveTo>
                  <a:cubicBezTo>
                    <a:pt x="5043" y="1530"/>
                    <a:pt x="4930" y="1588"/>
                    <a:pt x="4845" y="1670"/>
                  </a:cubicBezTo>
                  <a:cubicBezTo>
                    <a:pt x="4751" y="1765"/>
                    <a:pt x="4691" y="1898"/>
                    <a:pt x="4691" y="2042"/>
                  </a:cubicBezTo>
                  <a:cubicBezTo>
                    <a:pt x="4691" y="2188"/>
                    <a:pt x="4751" y="2320"/>
                    <a:pt x="4845" y="2414"/>
                  </a:cubicBezTo>
                  <a:cubicBezTo>
                    <a:pt x="4932" y="2503"/>
                    <a:pt x="5049" y="2558"/>
                    <a:pt x="5176" y="2567"/>
                  </a:cubicBezTo>
                  <a:cubicBezTo>
                    <a:pt x="5205" y="2404"/>
                    <a:pt x="5219" y="2238"/>
                    <a:pt x="5219" y="2067"/>
                  </a:cubicBezTo>
                  <a:cubicBezTo>
                    <a:pt x="5222" y="1882"/>
                    <a:pt x="5203" y="1697"/>
                    <a:pt x="5166" y="1518"/>
                  </a:cubicBezTo>
                  <a:close/>
                  <a:moveTo>
                    <a:pt x="2581" y="4962"/>
                  </a:moveTo>
                  <a:cubicBezTo>
                    <a:pt x="2583" y="4940"/>
                    <a:pt x="2585" y="4915"/>
                    <a:pt x="2585" y="4892"/>
                  </a:cubicBezTo>
                  <a:cubicBezTo>
                    <a:pt x="2585" y="4728"/>
                    <a:pt x="2520" y="4580"/>
                    <a:pt x="2411" y="4471"/>
                  </a:cubicBezTo>
                  <a:cubicBezTo>
                    <a:pt x="2304" y="4364"/>
                    <a:pt x="2153" y="4296"/>
                    <a:pt x="1989" y="4296"/>
                  </a:cubicBezTo>
                  <a:cubicBezTo>
                    <a:pt x="1824" y="4296"/>
                    <a:pt x="1676" y="4364"/>
                    <a:pt x="1567" y="4471"/>
                  </a:cubicBezTo>
                  <a:cubicBezTo>
                    <a:pt x="1475" y="4563"/>
                    <a:pt x="1413" y="4687"/>
                    <a:pt x="1399" y="4826"/>
                  </a:cubicBezTo>
                  <a:cubicBezTo>
                    <a:pt x="1689" y="4923"/>
                    <a:pt x="1997" y="4975"/>
                    <a:pt x="2320" y="4975"/>
                  </a:cubicBezTo>
                  <a:cubicBezTo>
                    <a:pt x="2408" y="4972"/>
                    <a:pt x="2497" y="4970"/>
                    <a:pt x="2581" y="4962"/>
                  </a:cubicBezTo>
                  <a:close/>
                </a:path>
              </a:pathLst>
            </a:custGeom>
            <a:solidFill>
              <a:srgbClr val="88A6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8793" name="Google Shape;143;p11"/>
            <p:cNvSpPr/>
            <p:nvPr/>
          </p:nvSpPr>
          <p:spPr>
            <a:xfrm>
              <a:off x="-2737558" y="2820050"/>
              <a:ext cx="83061" cy="83210"/>
            </a:xfrm>
            <a:custGeom>
              <a:avLst/>
              <a:gdLst/>
              <a:ahLst/>
              <a:cxnLst/>
              <a:rect l="l" t="t" r="r" b="b"/>
              <a:pathLst>
                <a:path w="556" h="557" extrusionOk="0">
                  <a:moveTo>
                    <a:pt x="278" y="556"/>
                  </a:moveTo>
                  <a:cubicBezTo>
                    <a:pt x="430" y="556"/>
                    <a:pt x="555" y="433"/>
                    <a:pt x="555" y="279"/>
                  </a:cubicBezTo>
                  <a:cubicBezTo>
                    <a:pt x="555" y="126"/>
                    <a:pt x="432" y="1"/>
                    <a:pt x="278" y="1"/>
                  </a:cubicBezTo>
                  <a:cubicBezTo>
                    <a:pt x="128" y="1"/>
                    <a:pt x="0" y="124"/>
                    <a:pt x="0" y="279"/>
                  </a:cubicBezTo>
                  <a:cubicBezTo>
                    <a:pt x="0" y="429"/>
                    <a:pt x="128" y="556"/>
                    <a:pt x="278" y="556"/>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06" name="Google Shape;144;p11"/>
          <p:cNvGrpSpPr/>
          <p:nvPr/>
        </p:nvGrpSpPr>
        <p:grpSpPr>
          <a:xfrm>
            <a:off x="2142783" y="1237080"/>
            <a:ext cx="6237683" cy="329567"/>
            <a:chOff x="552450" y="401675"/>
            <a:chExt cx="8079900" cy="426900"/>
          </a:xfrm>
        </p:grpSpPr>
        <p:sp>
          <p:nvSpPr>
            <p:cNvPr id="1048794" name="Google Shape;145;p11"/>
            <p:cNvSpPr/>
            <p:nvPr/>
          </p:nvSpPr>
          <p:spPr>
            <a:xfrm>
              <a:off x="552450" y="401675"/>
              <a:ext cx="8079900" cy="426900"/>
            </a:xfrm>
            <a:prstGeom prst="roundRect">
              <a:avLst>
                <a:gd name="adj" fmla="val 22312"/>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8795" name="Google Shape;146;p11"/>
            <p:cNvSpPr/>
            <p:nvPr/>
          </p:nvSpPr>
          <p:spPr>
            <a:xfrm>
              <a:off x="720000" y="518729"/>
              <a:ext cx="195095" cy="195109"/>
            </a:xfrm>
            <a:custGeom>
              <a:avLst/>
              <a:gdLst/>
              <a:ahLst/>
              <a:cxnLst/>
              <a:rect l="l" t="t" r="r" b="b"/>
              <a:pathLst>
                <a:path w="2829" h="2829" extrusionOk="0">
                  <a:moveTo>
                    <a:pt x="2828" y="1413"/>
                  </a:moveTo>
                  <a:cubicBezTo>
                    <a:pt x="2828" y="2195"/>
                    <a:pt x="2197" y="2828"/>
                    <a:pt x="1416" y="2828"/>
                  </a:cubicBezTo>
                  <a:cubicBezTo>
                    <a:pt x="634" y="2828"/>
                    <a:pt x="1" y="2195"/>
                    <a:pt x="1" y="1413"/>
                  </a:cubicBezTo>
                  <a:cubicBezTo>
                    <a:pt x="1" y="632"/>
                    <a:pt x="634" y="1"/>
                    <a:pt x="1416" y="1"/>
                  </a:cubicBezTo>
                  <a:cubicBezTo>
                    <a:pt x="2197" y="1"/>
                    <a:pt x="2828" y="632"/>
                    <a:pt x="2828" y="1413"/>
                  </a:cubicBezTo>
                  <a:close/>
                </a:path>
              </a:pathLst>
            </a:custGeom>
            <a:solidFill>
              <a:srgbClr val="EB5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8796" name="Google Shape;147;p11"/>
            <p:cNvSpPr/>
            <p:nvPr/>
          </p:nvSpPr>
          <p:spPr>
            <a:xfrm>
              <a:off x="1080398" y="518729"/>
              <a:ext cx="195026" cy="195109"/>
            </a:xfrm>
            <a:custGeom>
              <a:avLst/>
              <a:gdLst/>
              <a:ahLst/>
              <a:cxnLst/>
              <a:rect l="l" t="t" r="r" b="b"/>
              <a:pathLst>
                <a:path w="2828" h="2829" extrusionOk="0">
                  <a:moveTo>
                    <a:pt x="2828" y="1413"/>
                  </a:moveTo>
                  <a:cubicBezTo>
                    <a:pt x="2828" y="2195"/>
                    <a:pt x="2194" y="2828"/>
                    <a:pt x="1413" y="2828"/>
                  </a:cubicBezTo>
                  <a:cubicBezTo>
                    <a:pt x="631" y="2828"/>
                    <a:pt x="0" y="2195"/>
                    <a:pt x="0" y="1413"/>
                  </a:cubicBezTo>
                  <a:cubicBezTo>
                    <a:pt x="0" y="632"/>
                    <a:pt x="631" y="1"/>
                    <a:pt x="1413" y="1"/>
                  </a:cubicBezTo>
                  <a:cubicBezTo>
                    <a:pt x="2194" y="1"/>
                    <a:pt x="2828" y="632"/>
                    <a:pt x="2828" y="1413"/>
                  </a:cubicBezTo>
                  <a:close/>
                </a:path>
              </a:pathLst>
            </a:custGeom>
            <a:solidFill>
              <a:srgbClr val="F8EF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8797" name="Google Shape;148;p11"/>
            <p:cNvSpPr/>
            <p:nvPr/>
          </p:nvSpPr>
          <p:spPr>
            <a:xfrm>
              <a:off x="1440175" y="518729"/>
              <a:ext cx="195026" cy="195109"/>
            </a:xfrm>
            <a:custGeom>
              <a:avLst/>
              <a:gdLst/>
              <a:ahLst/>
              <a:cxnLst/>
              <a:rect l="l" t="t" r="r" b="b"/>
              <a:pathLst>
                <a:path w="2828" h="2829" extrusionOk="0">
                  <a:moveTo>
                    <a:pt x="2827" y="1413"/>
                  </a:moveTo>
                  <a:cubicBezTo>
                    <a:pt x="2827" y="2195"/>
                    <a:pt x="2194" y="2828"/>
                    <a:pt x="1415" y="2828"/>
                  </a:cubicBezTo>
                  <a:cubicBezTo>
                    <a:pt x="633" y="2828"/>
                    <a:pt x="0" y="2195"/>
                    <a:pt x="0" y="1413"/>
                  </a:cubicBezTo>
                  <a:cubicBezTo>
                    <a:pt x="0" y="632"/>
                    <a:pt x="633" y="1"/>
                    <a:pt x="1415" y="1"/>
                  </a:cubicBezTo>
                  <a:cubicBezTo>
                    <a:pt x="2194" y="1"/>
                    <a:pt x="2827" y="632"/>
                    <a:pt x="2827" y="1413"/>
                  </a:cubicBezTo>
                  <a:close/>
                </a:path>
              </a:pathLst>
            </a:custGeom>
            <a:solidFill>
              <a:srgbClr val="6DC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048798" name="Google Shape;149;p11"/>
          <p:cNvSpPr txBox="1">
            <a:spLocks noGrp="1"/>
          </p:cNvSpPr>
          <p:nvPr>
            <p:ph type="title" hasCustomPrompt="1"/>
          </p:nvPr>
        </p:nvSpPr>
        <p:spPr>
          <a:xfrm rot="294">
            <a:off x="3412800" y="2218300"/>
            <a:ext cx="3513600" cy="15111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SzPts val="9600"/>
              <a:buNone/>
              <a:defRPr sz="9600">
                <a:solidFill>
                  <a:schemeClr val="lt1"/>
                </a:solidFill>
              </a:defRPr>
            </a:lvl1pPr>
            <a:lvl2pPr lvl="1" algn="ctr" rtl="0">
              <a:spcBef>
                <a:spcPts val="0"/>
              </a:spcBef>
              <a:spcAft>
                <a:spcPts val="0"/>
              </a:spcAft>
              <a:buSzPts val="9600"/>
              <a:buNone/>
              <a:defRPr sz="9600"/>
            </a:lvl2pPr>
            <a:lvl3pPr lvl="2" algn="ctr" rtl="0">
              <a:spcBef>
                <a:spcPts val="0"/>
              </a:spcBef>
              <a:spcAft>
                <a:spcPts val="0"/>
              </a:spcAft>
              <a:buSzPts val="9600"/>
              <a:buNone/>
              <a:defRPr sz="9600"/>
            </a:lvl3pPr>
            <a:lvl4pPr lvl="3" algn="ctr" rtl="0">
              <a:spcBef>
                <a:spcPts val="0"/>
              </a:spcBef>
              <a:spcAft>
                <a:spcPts val="0"/>
              </a:spcAft>
              <a:buSzPts val="9600"/>
              <a:buNone/>
              <a:defRPr sz="9600"/>
            </a:lvl4pPr>
            <a:lvl5pPr lvl="4" algn="ctr" rtl="0">
              <a:spcBef>
                <a:spcPts val="0"/>
              </a:spcBef>
              <a:spcAft>
                <a:spcPts val="0"/>
              </a:spcAft>
              <a:buSzPts val="9600"/>
              <a:buNone/>
              <a:defRPr sz="9600"/>
            </a:lvl5pPr>
            <a:lvl6pPr lvl="5" algn="ctr" rtl="0">
              <a:spcBef>
                <a:spcPts val="0"/>
              </a:spcBef>
              <a:spcAft>
                <a:spcPts val="0"/>
              </a:spcAft>
              <a:buSzPts val="9600"/>
              <a:buNone/>
              <a:defRPr sz="9600"/>
            </a:lvl6pPr>
            <a:lvl7pPr lvl="6" algn="ctr" rtl="0">
              <a:spcBef>
                <a:spcPts val="0"/>
              </a:spcBef>
              <a:spcAft>
                <a:spcPts val="0"/>
              </a:spcAft>
              <a:buSzPts val="9600"/>
              <a:buNone/>
              <a:defRPr sz="9600"/>
            </a:lvl7pPr>
            <a:lvl8pPr lvl="7" algn="ctr" rtl="0">
              <a:spcBef>
                <a:spcPts val="0"/>
              </a:spcBef>
              <a:spcAft>
                <a:spcPts val="0"/>
              </a:spcAft>
              <a:buSzPts val="9600"/>
              <a:buNone/>
              <a:defRPr sz="9600"/>
            </a:lvl8pPr>
            <a:lvl9pPr lvl="8" algn="ctr" rtl="0">
              <a:spcBef>
                <a:spcPts val="0"/>
              </a:spcBef>
              <a:spcAft>
                <a:spcPts val="0"/>
              </a:spcAft>
              <a:buSzPts val="9600"/>
              <a:buNone/>
              <a:defRPr sz="9600"/>
            </a:lvl9pPr>
          </a:lstStyle>
          <a:p>
            <a:r>
              <a:t>xx%</a:t>
            </a:r>
          </a:p>
        </p:txBody>
      </p:sp>
      <p:sp>
        <p:nvSpPr>
          <p:cNvPr id="1048799" name="Google Shape;150;p11"/>
          <p:cNvSpPr txBox="1">
            <a:spLocks noGrp="1"/>
          </p:cNvSpPr>
          <p:nvPr>
            <p:ph type="subTitle" idx="1"/>
          </p:nvPr>
        </p:nvSpPr>
        <p:spPr>
          <a:xfrm>
            <a:off x="3623675" y="3899100"/>
            <a:ext cx="3091800" cy="7044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lvl2pPr>
            <a:lvl3pPr lvl="2" algn="ctr" rtl="0">
              <a:lnSpc>
                <a:spcPct val="100000"/>
              </a:lnSpc>
              <a:spcBef>
                <a:spcPts val="1600"/>
              </a:spcBef>
              <a:spcAft>
                <a:spcPts val="0"/>
              </a:spcAft>
              <a:buSzPts val="1400"/>
              <a:buNone/>
            </a:lvl3pPr>
            <a:lvl4pPr lvl="3" algn="ctr" rtl="0">
              <a:lnSpc>
                <a:spcPct val="100000"/>
              </a:lnSpc>
              <a:spcBef>
                <a:spcPts val="1600"/>
              </a:spcBef>
              <a:spcAft>
                <a:spcPts val="0"/>
              </a:spcAft>
              <a:buSzPts val="1400"/>
              <a:buNone/>
            </a:lvl4pPr>
            <a:lvl5pPr lvl="4" algn="ctr" rtl="0">
              <a:lnSpc>
                <a:spcPct val="100000"/>
              </a:lnSpc>
              <a:spcBef>
                <a:spcPts val="1600"/>
              </a:spcBef>
              <a:spcAft>
                <a:spcPts val="0"/>
              </a:spcAft>
              <a:buSzPts val="1400"/>
              <a:buNone/>
            </a:lvl5pPr>
            <a:lvl6pPr lvl="5" algn="ctr" rtl="0">
              <a:lnSpc>
                <a:spcPct val="100000"/>
              </a:lnSpc>
              <a:spcBef>
                <a:spcPts val="1600"/>
              </a:spcBef>
              <a:spcAft>
                <a:spcPts val="0"/>
              </a:spcAft>
              <a:buSzPts val="1400"/>
              <a:buNone/>
            </a:lvl6pPr>
            <a:lvl7pPr lvl="6" algn="ctr" rtl="0">
              <a:lnSpc>
                <a:spcPct val="100000"/>
              </a:lnSpc>
              <a:spcBef>
                <a:spcPts val="1600"/>
              </a:spcBef>
              <a:spcAft>
                <a:spcPts val="0"/>
              </a:spcAft>
              <a:buSzPts val="1400"/>
              <a:buNone/>
            </a:lvl7pPr>
            <a:lvl8pPr lvl="7" algn="ctr" rtl="0">
              <a:lnSpc>
                <a:spcPct val="100000"/>
              </a:lnSpc>
              <a:spcBef>
                <a:spcPts val="1600"/>
              </a:spcBef>
              <a:spcAft>
                <a:spcPts val="0"/>
              </a:spcAft>
              <a:buSzPts val="1400"/>
              <a:buNone/>
            </a:lvl8pPr>
            <a:lvl9pPr lvl="8" algn="ctr" rtl="0">
              <a:lnSpc>
                <a:spcPct val="100000"/>
              </a:lnSpc>
              <a:spcBef>
                <a:spcPts val="1600"/>
              </a:spcBef>
              <a:spcAft>
                <a:spcPts val="1600"/>
              </a:spcAft>
              <a:buSzPts val="1400"/>
              <a:buNone/>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bg>
      <p:bgPr>
        <a:noFill/>
        <a:effectLst/>
      </p:bgPr>
    </p:bg>
    <p:spTree>
      <p:nvGrpSpPr>
        <p:cNvPr id="1" name="Shape 151"/>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152"/>
        <p:cNvGrpSpPr/>
        <p:nvPr/>
      </p:nvGrpSpPr>
      <p:grpSpPr>
        <a:xfrm>
          <a:off x="0" y="0"/>
          <a:ext cx="0" cy="0"/>
          <a:chOff x="0" y="0"/>
          <a:chExt cx="0" cy="0"/>
        </a:xfrm>
      </p:grpSpPr>
      <p:grpSp>
        <p:nvGrpSpPr>
          <p:cNvPr id="136" name="Google Shape;153;p13"/>
          <p:cNvGrpSpPr/>
          <p:nvPr/>
        </p:nvGrpSpPr>
        <p:grpSpPr>
          <a:xfrm>
            <a:off x="520563" y="326550"/>
            <a:ext cx="8079900" cy="426900"/>
            <a:chOff x="552450" y="401675"/>
            <a:chExt cx="8079900" cy="426900"/>
          </a:xfrm>
        </p:grpSpPr>
        <p:sp>
          <p:nvSpPr>
            <p:cNvPr id="1048908" name="Google Shape;154;p13"/>
            <p:cNvSpPr/>
            <p:nvPr/>
          </p:nvSpPr>
          <p:spPr>
            <a:xfrm>
              <a:off x="552450" y="401675"/>
              <a:ext cx="8079900" cy="426900"/>
            </a:xfrm>
            <a:prstGeom prst="roundRect">
              <a:avLst>
                <a:gd name="adj" fmla="val 2231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8909" name="Google Shape;155;p13"/>
            <p:cNvSpPr/>
            <p:nvPr/>
          </p:nvSpPr>
          <p:spPr>
            <a:xfrm>
              <a:off x="720000" y="518729"/>
              <a:ext cx="195095" cy="195109"/>
            </a:xfrm>
            <a:custGeom>
              <a:avLst/>
              <a:gdLst/>
              <a:ahLst/>
              <a:cxnLst/>
              <a:rect l="l" t="t" r="r" b="b"/>
              <a:pathLst>
                <a:path w="2829" h="2829" extrusionOk="0">
                  <a:moveTo>
                    <a:pt x="2828" y="1413"/>
                  </a:moveTo>
                  <a:cubicBezTo>
                    <a:pt x="2828" y="2195"/>
                    <a:pt x="2197" y="2828"/>
                    <a:pt x="1416" y="2828"/>
                  </a:cubicBezTo>
                  <a:cubicBezTo>
                    <a:pt x="634" y="2828"/>
                    <a:pt x="1" y="2195"/>
                    <a:pt x="1" y="1413"/>
                  </a:cubicBezTo>
                  <a:cubicBezTo>
                    <a:pt x="1" y="632"/>
                    <a:pt x="634" y="1"/>
                    <a:pt x="1416" y="1"/>
                  </a:cubicBezTo>
                  <a:cubicBezTo>
                    <a:pt x="2197" y="1"/>
                    <a:pt x="2828" y="632"/>
                    <a:pt x="2828" y="1413"/>
                  </a:cubicBezTo>
                  <a:close/>
                </a:path>
              </a:pathLst>
            </a:custGeom>
            <a:solidFill>
              <a:srgbClr val="EB5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8910" name="Google Shape;156;p13"/>
            <p:cNvSpPr/>
            <p:nvPr/>
          </p:nvSpPr>
          <p:spPr>
            <a:xfrm>
              <a:off x="1080398" y="518729"/>
              <a:ext cx="195026" cy="195109"/>
            </a:xfrm>
            <a:custGeom>
              <a:avLst/>
              <a:gdLst/>
              <a:ahLst/>
              <a:cxnLst/>
              <a:rect l="l" t="t" r="r" b="b"/>
              <a:pathLst>
                <a:path w="2828" h="2829" extrusionOk="0">
                  <a:moveTo>
                    <a:pt x="2828" y="1413"/>
                  </a:moveTo>
                  <a:cubicBezTo>
                    <a:pt x="2828" y="2195"/>
                    <a:pt x="2194" y="2828"/>
                    <a:pt x="1413" y="2828"/>
                  </a:cubicBezTo>
                  <a:cubicBezTo>
                    <a:pt x="631" y="2828"/>
                    <a:pt x="0" y="2195"/>
                    <a:pt x="0" y="1413"/>
                  </a:cubicBezTo>
                  <a:cubicBezTo>
                    <a:pt x="0" y="632"/>
                    <a:pt x="631" y="1"/>
                    <a:pt x="1413" y="1"/>
                  </a:cubicBezTo>
                  <a:cubicBezTo>
                    <a:pt x="2194" y="1"/>
                    <a:pt x="2828" y="632"/>
                    <a:pt x="2828" y="1413"/>
                  </a:cubicBezTo>
                  <a:close/>
                </a:path>
              </a:pathLst>
            </a:custGeom>
            <a:solidFill>
              <a:srgbClr val="F8EF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8911" name="Google Shape;157;p13"/>
            <p:cNvSpPr/>
            <p:nvPr/>
          </p:nvSpPr>
          <p:spPr>
            <a:xfrm>
              <a:off x="1440175" y="518729"/>
              <a:ext cx="195026" cy="195109"/>
            </a:xfrm>
            <a:custGeom>
              <a:avLst/>
              <a:gdLst/>
              <a:ahLst/>
              <a:cxnLst/>
              <a:rect l="l" t="t" r="r" b="b"/>
              <a:pathLst>
                <a:path w="2828" h="2829" extrusionOk="0">
                  <a:moveTo>
                    <a:pt x="2827" y="1413"/>
                  </a:moveTo>
                  <a:cubicBezTo>
                    <a:pt x="2827" y="2195"/>
                    <a:pt x="2194" y="2828"/>
                    <a:pt x="1415" y="2828"/>
                  </a:cubicBezTo>
                  <a:cubicBezTo>
                    <a:pt x="633" y="2828"/>
                    <a:pt x="0" y="2195"/>
                    <a:pt x="0" y="1413"/>
                  </a:cubicBezTo>
                  <a:cubicBezTo>
                    <a:pt x="0" y="632"/>
                    <a:pt x="633" y="1"/>
                    <a:pt x="1415" y="1"/>
                  </a:cubicBezTo>
                  <a:cubicBezTo>
                    <a:pt x="2194" y="1"/>
                    <a:pt x="2827" y="632"/>
                    <a:pt x="2827" y="141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048912" name="Google Shape;158;p13"/>
          <p:cNvSpPr/>
          <p:nvPr/>
        </p:nvSpPr>
        <p:spPr>
          <a:xfrm>
            <a:off x="520575" y="819150"/>
            <a:ext cx="8079900" cy="3898800"/>
          </a:xfrm>
          <a:prstGeom prst="roundRect">
            <a:avLst>
              <a:gd name="adj" fmla="val 3542"/>
            </a:avLst>
          </a:prstGeom>
          <a:solidFill>
            <a:srgbClr val="88A6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8913" name="Google Shape;159;p13"/>
          <p:cNvSpPr txBox="1">
            <a:spLocks noGrp="1"/>
          </p:cNvSpPr>
          <p:nvPr>
            <p:ph type="title"/>
          </p:nvPr>
        </p:nvSpPr>
        <p:spPr>
          <a:xfrm>
            <a:off x="2240456" y="1985865"/>
            <a:ext cx="1883700" cy="4023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SzPts val="2400"/>
              <a:buNone/>
              <a:defRPr sz="2000"/>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p:txBody>
      </p:sp>
      <p:sp>
        <p:nvSpPr>
          <p:cNvPr id="1048914" name="Google Shape;160;p13"/>
          <p:cNvSpPr txBox="1">
            <a:spLocks noGrp="1"/>
          </p:cNvSpPr>
          <p:nvPr>
            <p:ph type="subTitle" idx="1"/>
          </p:nvPr>
        </p:nvSpPr>
        <p:spPr>
          <a:xfrm>
            <a:off x="2079550" y="2426200"/>
            <a:ext cx="2229600" cy="527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r" rtl="0">
              <a:lnSpc>
                <a:spcPct val="100000"/>
              </a:lnSpc>
              <a:spcBef>
                <a:spcPts val="0"/>
              </a:spcBef>
              <a:spcAft>
                <a:spcPts val="0"/>
              </a:spcAft>
              <a:buSzPts val="1400"/>
              <a:buNone/>
            </a:lvl2pPr>
            <a:lvl3pPr lvl="2" algn="r" rtl="0">
              <a:lnSpc>
                <a:spcPct val="100000"/>
              </a:lnSpc>
              <a:spcBef>
                <a:spcPts val="1600"/>
              </a:spcBef>
              <a:spcAft>
                <a:spcPts val="0"/>
              </a:spcAft>
              <a:buSzPts val="1400"/>
              <a:buNone/>
            </a:lvl3pPr>
            <a:lvl4pPr lvl="3" algn="r" rtl="0">
              <a:lnSpc>
                <a:spcPct val="100000"/>
              </a:lnSpc>
              <a:spcBef>
                <a:spcPts val="1600"/>
              </a:spcBef>
              <a:spcAft>
                <a:spcPts val="0"/>
              </a:spcAft>
              <a:buSzPts val="1400"/>
              <a:buNone/>
            </a:lvl4pPr>
            <a:lvl5pPr lvl="4" algn="r" rtl="0">
              <a:lnSpc>
                <a:spcPct val="100000"/>
              </a:lnSpc>
              <a:spcBef>
                <a:spcPts val="1600"/>
              </a:spcBef>
              <a:spcAft>
                <a:spcPts val="0"/>
              </a:spcAft>
              <a:buSzPts val="1400"/>
              <a:buNone/>
            </a:lvl5pPr>
            <a:lvl6pPr lvl="5" algn="r" rtl="0">
              <a:lnSpc>
                <a:spcPct val="100000"/>
              </a:lnSpc>
              <a:spcBef>
                <a:spcPts val="1600"/>
              </a:spcBef>
              <a:spcAft>
                <a:spcPts val="0"/>
              </a:spcAft>
              <a:buSzPts val="1400"/>
              <a:buNone/>
            </a:lvl6pPr>
            <a:lvl7pPr lvl="6" algn="r" rtl="0">
              <a:lnSpc>
                <a:spcPct val="100000"/>
              </a:lnSpc>
              <a:spcBef>
                <a:spcPts val="1600"/>
              </a:spcBef>
              <a:spcAft>
                <a:spcPts val="0"/>
              </a:spcAft>
              <a:buSzPts val="1400"/>
              <a:buNone/>
            </a:lvl7pPr>
            <a:lvl8pPr lvl="7" algn="r" rtl="0">
              <a:lnSpc>
                <a:spcPct val="100000"/>
              </a:lnSpc>
              <a:spcBef>
                <a:spcPts val="1600"/>
              </a:spcBef>
              <a:spcAft>
                <a:spcPts val="0"/>
              </a:spcAft>
              <a:buSzPts val="1400"/>
              <a:buNone/>
            </a:lvl8pPr>
            <a:lvl9pPr lvl="8" algn="r" rtl="0">
              <a:lnSpc>
                <a:spcPct val="100000"/>
              </a:lnSpc>
              <a:spcBef>
                <a:spcPts val="1600"/>
              </a:spcBef>
              <a:spcAft>
                <a:spcPts val="1600"/>
              </a:spcAft>
              <a:buSzPts val="1400"/>
              <a:buNone/>
            </a:lvl9pPr>
          </a:lstStyle>
          <a:p/>
        </p:txBody>
      </p:sp>
      <p:sp>
        <p:nvSpPr>
          <p:cNvPr id="1048915" name="Google Shape;161;p13"/>
          <p:cNvSpPr txBox="1">
            <a:spLocks noGrp="1"/>
          </p:cNvSpPr>
          <p:nvPr>
            <p:ph type="title" idx="2" hasCustomPrompt="1"/>
          </p:nvPr>
        </p:nvSpPr>
        <p:spPr>
          <a:xfrm rot="1296">
            <a:off x="4795982" y="3370397"/>
            <a:ext cx="795600" cy="5937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lt1"/>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048916" name="Google Shape;162;p13"/>
          <p:cNvSpPr txBox="1">
            <a:spLocks noGrp="1"/>
          </p:cNvSpPr>
          <p:nvPr>
            <p:ph type="title" idx="3" hasCustomPrompt="1"/>
          </p:nvPr>
        </p:nvSpPr>
        <p:spPr>
          <a:xfrm>
            <a:off x="881056" y="3370847"/>
            <a:ext cx="795600" cy="5934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lt1"/>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048917" name="Google Shape;163;p13"/>
          <p:cNvSpPr txBox="1">
            <a:spLocks noGrp="1"/>
          </p:cNvSpPr>
          <p:nvPr>
            <p:ph type="title" idx="4"/>
          </p:nvPr>
        </p:nvSpPr>
        <p:spPr>
          <a:xfrm>
            <a:off x="2242402" y="3341825"/>
            <a:ext cx="1879800" cy="4002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SzPts val="2400"/>
              <a:buNone/>
              <a:defRPr sz="2000"/>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p:txBody>
      </p:sp>
      <p:sp>
        <p:nvSpPr>
          <p:cNvPr id="1048918" name="Google Shape;164;p13"/>
          <p:cNvSpPr txBox="1">
            <a:spLocks noGrp="1"/>
          </p:cNvSpPr>
          <p:nvPr>
            <p:ph type="subTitle" idx="5"/>
          </p:nvPr>
        </p:nvSpPr>
        <p:spPr>
          <a:xfrm>
            <a:off x="2087410" y="3782550"/>
            <a:ext cx="2229600" cy="53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r" rtl="0">
              <a:lnSpc>
                <a:spcPct val="100000"/>
              </a:lnSpc>
              <a:spcBef>
                <a:spcPts val="0"/>
              </a:spcBef>
              <a:spcAft>
                <a:spcPts val="0"/>
              </a:spcAft>
              <a:buSzPts val="1400"/>
              <a:buNone/>
            </a:lvl2pPr>
            <a:lvl3pPr lvl="2" algn="r" rtl="0">
              <a:lnSpc>
                <a:spcPct val="100000"/>
              </a:lnSpc>
              <a:spcBef>
                <a:spcPts val="1600"/>
              </a:spcBef>
              <a:spcAft>
                <a:spcPts val="0"/>
              </a:spcAft>
              <a:buSzPts val="1400"/>
              <a:buNone/>
            </a:lvl3pPr>
            <a:lvl4pPr lvl="3" algn="r" rtl="0">
              <a:lnSpc>
                <a:spcPct val="100000"/>
              </a:lnSpc>
              <a:spcBef>
                <a:spcPts val="1600"/>
              </a:spcBef>
              <a:spcAft>
                <a:spcPts val="0"/>
              </a:spcAft>
              <a:buSzPts val="1400"/>
              <a:buNone/>
            </a:lvl4pPr>
            <a:lvl5pPr lvl="4" algn="r" rtl="0">
              <a:lnSpc>
                <a:spcPct val="100000"/>
              </a:lnSpc>
              <a:spcBef>
                <a:spcPts val="1600"/>
              </a:spcBef>
              <a:spcAft>
                <a:spcPts val="0"/>
              </a:spcAft>
              <a:buSzPts val="1400"/>
              <a:buNone/>
            </a:lvl5pPr>
            <a:lvl6pPr lvl="5" algn="r" rtl="0">
              <a:lnSpc>
                <a:spcPct val="100000"/>
              </a:lnSpc>
              <a:spcBef>
                <a:spcPts val="1600"/>
              </a:spcBef>
              <a:spcAft>
                <a:spcPts val="0"/>
              </a:spcAft>
              <a:buSzPts val="1400"/>
              <a:buNone/>
            </a:lvl6pPr>
            <a:lvl7pPr lvl="6" algn="r" rtl="0">
              <a:lnSpc>
                <a:spcPct val="100000"/>
              </a:lnSpc>
              <a:spcBef>
                <a:spcPts val="1600"/>
              </a:spcBef>
              <a:spcAft>
                <a:spcPts val="0"/>
              </a:spcAft>
              <a:buSzPts val="1400"/>
              <a:buNone/>
            </a:lvl7pPr>
            <a:lvl8pPr lvl="7" algn="r" rtl="0">
              <a:lnSpc>
                <a:spcPct val="100000"/>
              </a:lnSpc>
              <a:spcBef>
                <a:spcPts val="1600"/>
              </a:spcBef>
              <a:spcAft>
                <a:spcPts val="0"/>
              </a:spcAft>
              <a:buSzPts val="1400"/>
              <a:buNone/>
            </a:lvl8pPr>
            <a:lvl9pPr lvl="8" algn="r" rtl="0">
              <a:lnSpc>
                <a:spcPct val="100000"/>
              </a:lnSpc>
              <a:spcBef>
                <a:spcPts val="1600"/>
              </a:spcBef>
              <a:spcAft>
                <a:spcPts val="1600"/>
              </a:spcAft>
              <a:buSzPts val="1400"/>
              <a:buNone/>
            </a:lvl9pPr>
          </a:lstStyle>
          <a:p/>
        </p:txBody>
      </p:sp>
      <p:sp>
        <p:nvSpPr>
          <p:cNvPr id="1048919" name="Google Shape;165;p13"/>
          <p:cNvSpPr txBox="1">
            <a:spLocks noGrp="1"/>
          </p:cNvSpPr>
          <p:nvPr>
            <p:ph type="title" idx="6"/>
          </p:nvPr>
        </p:nvSpPr>
        <p:spPr>
          <a:xfrm>
            <a:off x="6109156" y="3339725"/>
            <a:ext cx="1883700" cy="4023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048920" name="Google Shape;166;p13"/>
          <p:cNvSpPr txBox="1">
            <a:spLocks noGrp="1"/>
          </p:cNvSpPr>
          <p:nvPr>
            <p:ph type="subTitle" idx="7"/>
          </p:nvPr>
        </p:nvSpPr>
        <p:spPr>
          <a:xfrm>
            <a:off x="5932350" y="3782554"/>
            <a:ext cx="2237400" cy="53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lvl2pPr>
            <a:lvl3pPr lvl="2" rtl="0">
              <a:lnSpc>
                <a:spcPct val="100000"/>
              </a:lnSpc>
              <a:spcBef>
                <a:spcPts val="1600"/>
              </a:spcBef>
              <a:spcAft>
                <a:spcPts val="0"/>
              </a:spcAft>
              <a:buSzPts val="1400"/>
              <a:buNone/>
            </a:lvl3pPr>
            <a:lvl4pPr lvl="3" rtl="0">
              <a:lnSpc>
                <a:spcPct val="100000"/>
              </a:lnSpc>
              <a:spcBef>
                <a:spcPts val="1600"/>
              </a:spcBef>
              <a:spcAft>
                <a:spcPts val="0"/>
              </a:spcAft>
              <a:buSzPts val="1400"/>
              <a:buNone/>
            </a:lvl4pPr>
            <a:lvl5pPr lvl="4" rtl="0">
              <a:lnSpc>
                <a:spcPct val="100000"/>
              </a:lnSpc>
              <a:spcBef>
                <a:spcPts val="1600"/>
              </a:spcBef>
              <a:spcAft>
                <a:spcPts val="0"/>
              </a:spcAft>
              <a:buSzPts val="1400"/>
              <a:buNone/>
            </a:lvl5pPr>
            <a:lvl6pPr lvl="5" rtl="0">
              <a:lnSpc>
                <a:spcPct val="100000"/>
              </a:lnSpc>
              <a:spcBef>
                <a:spcPts val="1600"/>
              </a:spcBef>
              <a:spcAft>
                <a:spcPts val="0"/>
              </a:spcAft>
              <a:buSzPts val="1400"/>
              <a:buNone/>
            </a:lvl6pPr>
            <a:lvl7pPr lvl="6" rtl="0">
              <a:lnSpc>
                <a:spcPct val="100000"/>
              </a:lnSpc>
              <a:spcBef>
                <a:spcPts val="1600"/>
              </a:spcBef>
              <a:spcAft>
                <a:spcPts val="0"/>
              </a:spcAft>
              <a:buSzPts val="1400"/>
              <a:buNone/>
            </a:lvl7pPr>
            <a:lvl8pPr lvl="7" rtl="0">
              <a:lnSpc>
                <a:spcPct val="100000"/>
              </a:lnSpc>
              <a:spcBef>
                <a:spcPts val="1600"/>
              </a:spcBef>
              <a:spcAft>
                <a:spcPts val="0"/>
              </a:spcAft>
              <a:buSzPts val="1400"/>
              <a:buNone/>
            </a:lvl8pPr>
            <a:lvl9pPr lvl="8" rtl="0">
              <a:lnSpc>
                <a:spcPct val="100000"/>
              </a:lnSpc>
              <a:spcBef>
                <a:spcPts val="1600"/>
              </a:spcBef>
              <a:spcAft>
                <a:spcPts val="1600"/>
              </a:spcAft>
              <a:buSzPts val="1400"/>
              <a:buNone/>
            </a:lvl9pPr>
          </a:lstStyle>
          <a:p/>
        </p:txBody>
      </p:sp>
      <p:sp>
        <p:nvSpPr>
          <p:cNvPr id="1048921" name="Google Shape;167;p13"/>
          <p:cNvSpPr txBox="1">
            <a:spLocks noGrp="1"/>
          </p:cNvSpPr>
          <p:nvPr>
            <p:ph type="title" idx="8"/>
          </p:nvPr>
        </p:nvSpPr>
        <p:spPr>
          <a:xfrm>
            <a:off x="6109156" y="1985865"/>
            <a:ext cx="1883700" cy="4023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048922" name="Google Shape;168;p13"/>
          <p:cNvSpPr txBox="1">
            <a:spLocks noGrp="1"/>
          </p:cNvSpPr>
          <p:nvPr>
            <p:ph type="subTitle" idx="9"/>
          </p:nvPr>
        </p:nvSpPr>
        <p:spPr>
          <a:xfrm>
            <a:off x="5932362" y="2424850"/>
            <a:ext cx="2237400" cy="53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lvl2pPr>
            <a:lvl3pPr lvl="2" rtl="0">
              <a:lnSpc>
                <a:spcPct val="100000"/>
              </a:lnSpc>
              <a:spcBef>
                <a:spcPts val="1600"/>
              </a:spcBef>
              <a:spcAft>
                <a:spcPts val="0"/>
              </a:spcAft>
              <a:buSzPts val="1400"/>
              <a:buNone/>
            </a:lvl3pPr>
            <a:lvl4pPr lvl="3" rtl="0">
              <a:lnSpc>
                <a:spcPct val="100000"/>
              </a:lnSpc>
              <a:spcBef>
                <a:spcPts val="1600"/>
              </a:spcBef>
              <a:spcAft>
                <a:spcPts val="0"/>
              </a:spcAft>
              <a:buSzPts val="1400"/>
              <a:buNone/>
            </a:lvl4pPr>
            <a:lvl5pPr lvl="4" rtl="0">
              <a:lnSpc>
                <a:spcPct val="100000"/>
              </a:lnSpc>
              <a:spcBef>
                <a:spcPts val="1600"/>
              </a:spcBef>
              <a:spcAft>
                <a:spcPts val="0"/>
              </a:spcAft>
              <a:buSzPts val="1400"/>
              <a:buNone/>
            </a:lvl5pPr>
            <a:lvl6pPr lvl="5" rtl="0">
              <a:lnSpc>
                <a:spcPct val="100000"/>
              </a:lnSpc>
              <a:spcBef>
                <a:spcPts val="1600"/>
              </a:spcBef>
              <a:spcAft>
                <a:spcPts val="0"/>
              </a:spcAft>
              <a:buSzPts val="1400"/>
              <a:buNone/>
            </a:lvl6pPr>
            <a:lvl7pPr lvl="6" rtl="0">
              <a:lnSpc>
                <a:spcPct val="100000"/>
              </a:lnSpc>
              <a:spcBef>
                <a:spcPts val="1600"/>
              </a:spcBef>
              <a:spcAft>
                <a:spcPts val="0"/>
              </a:spcAft>
              <a:buSzPts val="1400"/>
              <a:buNone/>
            </a:lvl7pPr>
            <a:lvl8pPr lvl="7" rtl="0">
              <a:lnSpc>
                <a:spcPct val="100000"/>
              </a:lnSpc>
              <a:spcBef>
                <a:spcPts val="1600"/>
              </a:spcBef>
              <a:spcAft>
                <a:spcPts val="0"/>
              </a:spcAft>
              <a:buSzPts val="1400"/>
              <a:buNone/>
            </a:lvl8pPr>
            <a:lvl9pPr lvl="8" rtl="0">
              <a:lnSpc>
                <a:spcPct val="100000"/>
              </a:lnSpc>
              <a:spcBef>
                <a:spcPts val="1600"/>
              </a:spcBef>
              <a:spcAft>
                <a:spcPts val="1600"/>
              </a:spcAft>
              <a:buSzPts val="1400"/>
              <a:buNone/>
            </a:lvl9pPr>
          </a:lstStyle>
          <a:p/>
        </p:txBody>
      </p:sp>
      <p:sp>
        <p:nvSpPr>
          <p:cNvPr id="1048923" name="Google Shape;169;p13"/>
          <p:cNvSpPr txBox="1">
            <a:spLocks noGrp="1"/>
          </p:cNvSpPr>
          <p:nvPr>
            <p:ph type="title" idx="13" hasCustomPrompt="1"/>
          </p:nvPr>
        </p:nvSpPr>
        <p:spPr>
          <a:xfrm rot="1296">
            <a:off x="4795981" y="1964342"/>
            <a:ext cx="795600" cy="5931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lt1"/>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048924" name="Google Shape;170;p13"/>
          <p:cNvSpPr txBox="1">
            <a:spLocks noGrp="1"/>
          </p:cNvSpPr>
          <p:nvPr>
            <p:ph type="title" idx="14" hasCustomPrompt="1"/>
          </p:nvPr>
        </p:nvSpPr>
        <p:spPr>
          <a:xfrm rot="1302">
            <a:off x="882700" y="1964200"/>
            <a:ext cx="792300" cy="5934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lt1"/>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048925" name="Google Shape;171;p13"/>
          <p:cNvSpPr txBox="1">
            <a:spLocks noGrp="1"/>
          </p:cNvSpPr>
          <p:nvPr>
            <p:ph type="title" idx="15"/>
          </p:nvPr>
        </p:nvSpPr>
        <p:spPr>
          <a:xfrm>
            <a:off x="720000" y="935913"/>
            <a:ext cx="7704000" cy="5643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lvl1pPr>
            <a:lvl2pPr lvl="1" rtl="0">
              <a:spcBef>
                <a:spcPts val="0"/>
              </a:spcBef>
              <a:spcAft>
                <a:spcPts val="0"/>
              </a:spcAft>
              <a:buSzPts val="2800"/>
              <a:buNone/>
            </a:lvl2pPr>
            <a:lvl3pPr lvl="2" rtl="0">
              <a:spcBef>
                <a:spcPts val="0"/>
              </a:spcBef>
              <a:spcAft>
                <a:spcPts val="0"/>
              </a:spcAft>
              <a:buSzPts val="2800"/>
              <a:buNone/>
            </a:lvl3pPr>
            <a:lvl4pPr lvl="3" rtl="0">
              <a:spcBef>
                <a:spcPts val="0"/>
              </a:spcBef>
              <a:spcAft>
                <a:spcPts val="0"/>
              </a:spcAft>
              <a:buSzPts val="2800"/>
              <a:buNone/>
            </a:lvl4pPr>
            <a:lvl5pPr lvl="4" rtl="0">
              <a:spcBef>
                <a:spcPts val="0"/>
              </a:spcBef>
              <a:spcAft>
                <a:spcPts val="0"/>
              </a:spcAft>
              <a:buSzPts val="2800"/>
              <a:buNone/>
            </a:lvl5pPr>
            <a:lvl6pPr lvl="5" rtl="0">
              <a:spcBef>
                <a:spcPts val="0"/>
              </a:spcBef>
              <a:spcAft>
                <a:spcPts val="0"/>
              </a:spcAft>
              <a:buSzPts val="2800"/>
              <a:buNone/>
            </a:lvl6pPr>
            <a:lvl7pPr lvl="6" rtl="0">
              <a:spcBef>
                <a:spcPts val="0"/>
              </a:spcBef>
              <a:spcAft>
                <a:spcPts val="0"/>
              </a:spcAft>
              <a:buSzPts val="2800"/>
              <a:buNone/>
            </a:lvl7pPr>
            <a:lvl8pPr lvl="7" rtl="0">
              <a:spcBef>
                <a:spcPts val="0"/>
              </a:spcBef>
              <a:spcAft>
                <a:spcPts val="0"/>
              </a:spcAft>
              <a:buSzPts val="2800"/>
              <a:buNone/>
            </a:lvl8pPr>
            <a:lvl9pPr lvl="8" rtl="0">
              <a:spcBef>
                <a:spcPts val="0"/>
              </a:spcBef>
              <a:spcAft>
                <a:spcPts val="0"/>
              </a:spcAft>
              <a:buSzPts val="2800"/>
              <a:buNone/>
            </a:lvl9pPr>
          </a:lstStyle>
          <a:p/>
        </p:txBody>
      </p:sp>
      <p:grpSp>
        <p:nvGrpSpPr>
          <p:cNvPr id="137" name="Google Shape;172;p13"/>
          <p:cNvGrpSpPr/>
          <p:nvPr/>
        </p:nvGrpSpPr>
        <p:grpSpPr>
          <a:xfrm>
            <a:off x="7764407" y="575481"/>
            <a:ext cx="1308352" cy="1308606"/>
            <a:chOff x="7764407" y="575481"/>
            <a:chExt cx="1308352" cy="1308606"/>
          </a:xfrm>
        </p:grpSpPr>
        <p:sp>
          <p:nvSpPr>
            <p:cNvPr id="1048926" name="Google Shape;173;p13"/>
            <p:cNvSpPr/>
            <p:nvPr/>
          </p:nvSpPr>
          <p:spPr>
            <a:xfrm>
              <a:off x="7943850" y="714375"/>
              <a:ext cx="1128900" cy="112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38" name="Google Shape;174;p13"/>
            <p:cNvGrpSpPr/>
            <p:nvPr/>
          </p:nvGrpSpPr>
          <p:grpSpPr>
            <a:xfrm rot="-846281">
              <a:off x="7879557" y="690583"/>
              <a:ext cx="1078052" cy="1078403"/>
              <a:chOff x="5759760" y="3433415"/>
              <a:chExt cx="583422" cy="583612"/>
            </a:xfrm>
          </p:grpSpPr>
          <p:sp>
            <p:nvSpPr>
              <p:cNvPr id="1048927" name="Google Shape;175;p13"/>
              <p:cNvSpPr/>
              <p:nvPr/>
            </p:nvSpPr>
            <p:spPr>
              <a:xfrm>
                <a:off x="5759760" y="3433415"/>
                <a:ext cx="583422" cy="583612"/>
              </a:xfrm>
              <a:custGeom>
                <a:avLst/>
                <a:gdLst/>
                <a:ahLst/>
                <a:cxnLst/>
                <a:rect l="l" t="t" r="r" b="b"/>
                <a:pathLst>
                  <a:path w="12302" h="12306" extrusionOk="0">
                    <a:moveTo>
                      <a:pt x="6540" y="217"/>
                    </a:moveTo>
                    <a:cubicBezTo>
                      <a:pt x="9818" y="430"/>
                      <a:pt x="12302" y="3262"/>
                      <a:pt x="12090" y="6542"/>
                    </a:cubicBezTo>
                    <a:cubicBezTo>
                      <a:pt x="11876" y="9820"/>
                      <a:pt x="9042" y="12306"/>
                      <a:pt x="5762" y="12092"/>
                    </a:cubicBezTo>
                    <a:cubicBezTo>
                      <a:pt x="2487" y="11878"/>
                      <a:pt x="1" y="9047"/>
                      <a:pt x="214" y="5767"/>
                    </a:cubicBezTo>
                    <a:cubicBezTo>
                      <a:pt x="426" y="2487"/>
                      <a:pt x="3260" y="1"/>
                      <a:pt x="6540" y="217"/>
                    </a:cubicBezTo>
                    <a:close/>
                  </a:path>
                </a:pathLst>
              </a:custGeom>
              <a:solidFill>
                <a:srgbClr val="F8EF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8928" name="Google Shape;176;p13"/>
              <p:cNvSpPr/>
              <p:nvPr/>
            </p:nvSpPr>
            <p:spPr>
              <a:xfrm>
                <a:off x="5834360" y="3463578"/>
                <a:ext cx="315613" cy="339421"/>
              </a:xfrm>
              <a:custGeom>
                <a:avLst/>
                <a:gdLst/>
                <a:ahLst/>
                <a:cxnLst/>
                <a:rect l="l" t="t" r="r" b="b"/>
                <a:pathLst>
                  <a:path w="6655" h="7157" extrusionOk="0">
                    <a:moveTo>
                      <a:pt x="5732" y="251"/>
                    </a:moveTo>
                    <a:cubicBezTo>
                      <a:pt x="5999" y="269"/>
                      <a:pt x="6233" y="393"/>
                      <a:pt x="6398" y="580"/>
                    </a:cubicBezTo>
                    <a:cubicBezTo>
                      <a:pt x="6562" y="769"/>
                      <a:pt x="6655" y="1016"/>
                      <a:pt x="6636" y="1283"/>
                    </a:cubicBezTo>
                    <a:cubicBezTo>
                      <a:pt x="6620" y="1551"/>
                      <a:pt x="6497" y="1783"/>
                      <a:pt x="6307" y="1947"/>
                    </a:cubicBezTo>
                    <a:cubicBezTo>
                      <a:pt x="6122" y="2112"/>
                      <a:pt x="5874" y="2205"/>
                      <a:pt x="5606" y="2188"/>
                    </a:cubicBezTo>
                    <a:cubicBezTo>
                      <a:pt x="5339" y="2170"/>
                      <a:pt x="5104" y="2046"/>
                      <a:pt x="4940" y="1859"/>
                    </a:cubicBezTo>
                    <a:cubicBezTo>
                      <a:pt x="4775" y="1674"/>
                      <a:pt x="4683" y="1423"/>
                      <a:pt x="4701" y="1156"/>
                    </a:cubicBezTo>
                    <a:cubicBezTo>
                      <a:pt x="4720" y="888"/>
                      <a:pt x="4843" y="656"/>
                      <a:pt x="5030" y="492"/>
                    </a:cubicBezTo>
                    <a:cubicBezTo>
                      <a:pt x="5216" y="329"/>
                      <a:pt x="5464" y="237"/>
                      <a:pt x="5732" y="251"/>
                    </a:cubicBezTo>
                    <a:close/>
                    <a:moveTo>
                      <a:pt x="1535" y="4298"/>
                    </a:moveTo>
                    <a:cubicBezTo>
                      <a:pt x="1925" y="4323"/>
                      <a:pt x="2271" y="4506"/>
                      <a:pt x="2509" y="4777"/>
                    </a:cubicBezTo>
                    <a:cubicBezTo>
                      <a:pt x="2748" y="5051"/>
                      <a:pt x="2884" y="5417"/>
                      <a:pt x="2859" y="5805"/>
                    </a:cubicBezTo>
                    <a:cubicBezTo>
                      <a:pt x="2832" y="6196"/>
                      <a:pt x="2651" y="6541"/>
                      <a:pt x="2378" y="6780"/>
                    </a:cubicBezTo>
                    <a:cubicBezTo>
                      <a:pt x="2106" y="7018"/>
                      <a:pt x="1740" y="7156"/>
                      <a:pt x="1350" y="7129"/>
                    </a:cubicBezTo>
                    <a:cubicBezTo>
                      <a:pt x="959" y="7105"/>
                      <a:pt x="616" y="6922"/>
                      <a:pt x="375" y="6650"/>
                    </a:cubicBezTo>
                    <a:cubicBezTo>
                      <a:pt x="136" y="6377"/>
                      <a:pt x="1" y="6009"/>
                      <a:pt x="25" y="5622"/>
                    </a:cubicBezTo>
                    <a:cubicBezTo>
                      <a:pt x="52" y="5231"/>
                      <a:pt x="235" y="4886"/>
                      <a:pt x="507" y="4647"/>
                    </a:cubicBezTo>
                    <a:cubicBezTo>
                      <a:pt x="780" y="4409"/>
                      <a:pt x="1144" y="4271"/>
                      <a:pt x="1535" y="4298"/>
                    </a:cubicBezTo>
                    <a:close/>
                    <a:moveTo>
                      <a:pt x="2333" y="4937"/>
                    </a:moveTo>
                    <a:cubicBezTo>
                      <a:pt x="2133" y="4711"/>
                      <a:pt x="1845" y="4559"/>
                      <a:pt x="1522" y="4538"/>
                    </a:cubicBezTo>
                    <a:cubicBezTo>
                      <a:pt x="1195" y="4518"/>
                      <a:pt x="893" y="4629"/>
                      <a:pt x="667" y="4830"/>
                    </a:cubicBezTo>
                    <a:cubicBezTo>
                      <a:pt x="441" y="5028"/>
                      <a:pt x="289" y="5316"/>
                      <a:pt x="268" y="5639"/>
                    </a:cubicBezTo>
                    <a:cubicBezTo>
                      <a:pt x="247" y="5966"/>
                      <a:pt x="358" y="6270"/>
                      <a:pt x="558" y="6496"/>
                    </a:cubicBezTo>
                    <a:cubicBezTo>
                      <a:pt x="759" y="6722"/>
                      <a:pt x="1043" y="6872"/>
                      <a:pt x="1368" y="6893"/>
                    </a:cubicBezTo>
                    <a:cubicBezTo>
                      <a:pt x="1695" y="6914"/>
                      <a:pt x="1997" y="6805"/>
                      <a:pt x="2224" y="6603"/>
                    </a:cubicBezTo>
                    <a:cubicBezTo>
                      <a:pt x="2452" y="6406"/>
                      <a:pt x="2602" y="6118"/>
                      <a:pt x="2622" y="5793"/>
                    </a:cubicBezTo>
                    <a:cubicBezTo>
                      <a:pt x="2643" y="5468"/>
                      <a:pt x="2530" y="5164"/>
                      <a:pt x="2333" y="4937"/>
                    </a:cubicBezTo>
                    <a:close/>
                    <a:moveTo>
                      <a:pt x="3468" y="12"/>
                    </a:moveTo>
                    <a:cubicBezTo>
                      <a:pt x="3638" y="23"/>
                      <a:pt x="3788" y="103"/>
                      <a:pt x="3891" y="220"/>
                    </a:cubicBezTo>
                    <a:cubicBezTo>
                      <a:pt x="3998" y="339"/>
                      <a:pt x="4056" y="498"/>
                      <a:pt x="4043" y="668"/>
                    </a:cubicBezTo>
                    <a:cubicBezTo>
                      <a:pt x="4033" y="837"/>
                      <a:pt x="3953" y="987"/>
                      <a:pt x="3836" y="1092"/>
                    </a:cubicBezTo>
                    <a:cubicBezTo>
                      <a:pt x="3716" y="1197"/>
                      <a:pt x="3558" y="1257"/>
                      <a:pt x="3387" y="1244"/>
                    </a:cubicBezTo>
                    <a:cubicBezTo>
                      <a:pt x="3219" y="1234"/>
                      <a:pt x="3069" y="1154"/>
                      <a:pt x="2964" y="1034"/>
                    </a:cubicBezTo>
                    <a:cubicBezTo>
                      <a:pt x="2859" y="917"/>
                      <a:pt x="2799" y="757"/>
                      <a:pt x="2812" y="588"/>
                    </a:cubicBezTo>
                    <a:cubicBezTo>
                      <a:pt x="2826" y="420"/>
                      <a:pt x="2902" y="269"/>
                      <a:pt x="3021" y="165"/>
                    </a:cubicBezTo>
                    <a:cubicBezTo>
                      <a:pt x="3139" y="60"/>
                      <a:pt x="3299" y="0"/>
                      <a:pt x="3468" y="12"/>
                    </a:cubicBezTo>
                    <a:close/>
                    <a:moveTo>
                      <a:pt x="3756" y="339"/>
                    </a:moveTo>
                    <a:cubicBezTo>
                      <a:pt x="3682" y="253"/>
                      <a:pt x="3577" y="198"/>
                      <a:pt x="3455" y="193"/>
                    </a:cubicBezTo>
                    <a:cubicBezTo>
                      <a:pt x="3334" y="185"/>
                      <a:pt x="3221" y="226"/>
                      <a:pt x="3139" y="300"/>
                    </a:cubicBezTo>
                    <a:cubicBezTo>
                      <a:pt x="3054" y="374"/>
                      <a:pt x="2997" y="481"/>
                      <a:pt x="2993" y="601"/>
                    </a:cubicBezTo>
                    <a:cubicBezTo>
                      <a:pt x="2984" y="722"/>
                      <a:pt x="3026" y="835"/>
                      <a:pt x="3100" y="917"/>
                    </a:cubicBezTo>
                    <a:cubicBezTo>
                      <a:pt x="3176" y="1002"/>
                      <a:pt x="3281" y="1055"/>
                      <a:pt x="3402" y="1063"/>
                    </a:cubicBezTo>
                    <a:cubicBezTo>
                      <a:pt x="3521" y="1071"/>
                      <a:pt x="3634" y="1030"/>
                      <a:pt x="3716" y="956"/>
                    </a:cubicBezTo>
                    <a:cubicBezTo>
                      <a:pt x="3803" y="882"/>
                      <a:pt x="3856" y="775"/>
                      <a:pt x="3865" y="656"/>
                    </a:cubicBezTo>
                    <a:cubicBezTo>
                      <a:pt x="3871" y="537"/>
                      <a:pt x="3830" y="424"/>
                      <a:pt x="3756" y="339"/>
                    </a:cubicBezTo>
                    <a:close/>
                    <a:moveTo>
                      <a:pt x="5719" y="432"/>
                    </a:moveTo>
                    <a:cubicBezTo>
                      <a:pt x="5503" y="415"/>
                      <a:pt x="5300" y="492"/>
                      <a:pt x="5150" y="627"/>
                    </a:cubicBezTo>
                    <a:cubicBezTo>
                      <a:pt x="4998" y="761"/>
                      <a:pt x="4895" y="950"/>
                      <a:pt x="4882" y="1170"/>
                    </a:cubicBezTo>
                    <a:cubicBezTo>
                      <a:pt x="4866" y="1386"/>
                      <a:pt x="4944" y="1588"/>
                      <a:pt x="5078" y="1740"/>
                    </a:cubicBezTo>
                    <a:cubicBezTo>
                      <a:pt x="5211" y="1892"/>
                      <a:pt x="5401" y="1995"/>
                      <a:pt x="5619" y="2007"/>
                    </a:cubicBezTo>
                    <a:cubicBezTo>
                      <a:pt x="5834" y="2024"/>
                      <a:pt x="6038" y="1945"/>
                      <a:pt x="6190" y="1812"/>
                    </a:cubicBezTo>
                    <a:cubicBezTo>
                      <a:pt x="6342" y="1678"/>
                      <a:pt x="6445" y="1487"/>
                      <a:pt x="6458" y="1269"/>
                    </a:cubicBezTo>
                    <a:cubicBezTo>
                      <a:pt x="6486" y="835"/>
                      <a:pt x="6157" y="459"/>
                      <a:pt x="5719" y="432"/>
                    </a:cubicBezTo>
                    <a:close/>
                  </a:path>
                </a:pathLst>
              </a:custGeom>
              <a:solidFill>
                <a:srgbClr val="FF9B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8929" name="Google Shape;177;p13"/>
              <p:cNvSpPr/>
              <p:nvPr/>
            </p:nvSpPr>
            <p:spPr>
              <a:xfrm>
                <a:off x="5815058" y="3536707"/>
                <a:ext cx="519161" cy="470788"/>
              </a:xfrm>
              <a:custGeom>
                <a:avLst/>
                <a:gdLst/>
                <a:ahLst/>
                <a:cxnLst/>
                <a:rect l="l" t="t" r="r" b="b"/>
                <a:pathLst>
                  <a:path w="10947" h="9927" extrusionOk="0">
                    <a:moveTo>
                      <a:pt x="9412" y="0"/>
                    </a:moveTo>
                    <a:cubicBezTo>
                      <a:pt x="10165" y="837"/>
                      <a:pt x="10679" y="1886"/>
                      <a:pt x="10860" y="3038"/>
                    </a:cubicBezTo>
                    <a:lnTo>
                      <a:pt x="10887" y="3219"/>
                    </a:lnTo>
                    <a:cubicBezTo>
                      <a:pt x="10934" y="3591"/>
                      <a:pt x="10946" y="3973"/>
                      <a:pt x="10922" y="4364"/>
                    </a:cubicBezTo>
                    <a:cubicBezTo>
                      <a:pt x="10899" y="4714"/>
                      <a:pt x="10848" y="5053"/>
                      <a:pt x="10768" y="5380"/>
                    </a:cubicBezTo>
                    <a:lnTo>
                      <a:pt x="10722" y="5555"/>
                    </a:lnTo>
                    <a:cubicBezTo>
                      <a:pt x="10054" y="7998"/>
                      <a:pt x="7878" y="9778"/>
                      <a:pt x="5316" y="9916"/>
                    </a:cubicBezTo>
                    <a:cubicBezTo>
                      <a:pt x="5324" y="9875"/>
                      <a:pt x="5326" y="9834"/>
                      <a:pt x="5328" y="9793"/>
                    </a:cubicBezTo>
                    <a:cubicBezTo>
                      <a:pt x="5355" y="9408"/>
                      <a:pt x="5222" y="9048"/>
                      <a:pt x="4985" y="8779"/>
                    </a:cubicBezTo>
                    <a:cubicBezTo>
                      <a:pt x="4749" y="8507"/>
                      <a:pt x="4409" y="8329"/>
                      <a:pt x="4023" y="8302"/>
                    </a:cubicBezTo>
                    <a:cubicBezTo>
                      <a:pt x="3638" y="8277"/>
                      <a:pt x="3278" y="8411"/>
                      <a:pt x="3009" y="8647"/>
                    </a:cubicBezTo>
                    <a:cubicBezTo>
                      <a:pt x="2785" y="8843"/>
                      <a:pt x="2626" y="9106"/>
                      <a:pt x="2561" y="9410"/>
                    </a:cubicBezTo>
                    <a:cubicBezTo>
                      <a:pt x="1508" y="8939"/>
                      <a:pt x="622" y="8174"/>
                      <a:pt x="0" y="7222"/>
                    </a:cubicBezTo>
                    <a:cubicBezTo>
                      <a:pt x="2532" y="7506"/>
                      <a:pt x="3509" y="7043"/>
                      <a:pt x="4434" y="5147"/>
                    </a:cubicBezTo>
                    <a:cubicBezTo>
                      <a:pt x="5417" y="3138"/>
                      <a:pt x="7218" y="5590"/>
                      <a:pt x="8004" y="2400"/>
                    </a:cubicBezTo>
                    <a:cubicBezTo>
                      <a:pt x="8370" y="893"/>
                      <a:pt x="8929" y="253"/>
                      <a:pt x="9412" y="0"/>
                    </a:cubicBezTo>
                    <a:close/>
                    <a:moveTo>
                      <a:pt x="5131" y="9922"/>
                    </a:moveTo>
                    <a:cubicBezTo>
                      <a:pt x="5139" y="9875"/>
                      <a:pt x="5148" y="9828"/>
                      <a:pt x="5150" y="9778"/>
                    </a:cubicBezTo>
                    <a:cubicBezTo>
                      <a:pt x="5170" y="9441"/>
                      <a:pt x="5055" y="9126"/>
                      <a:pt x="4849" y="8894"/>
                    </a:cubicBezTo>
                    <a:cubicBezTo>
                      <a:pt x="4644" y="8660"/>
                      <a:pt x="4348" y="8503"/>
                      <a:pt x="4010" y="8479"/>
                    </a:cubicBezTo>
                    <a:cubicBezTo>
                      <a:pt x="3673" y="8458"/>
                      <a:pt x="3361" y="8575"/>
                      <a:pt x="3124" y="8781"/>
                    </a:cubicBezTo>
                    <a:cubicBezTo>
                      <a:pt x="2921" y="8958"/>
                      <a:pt x="2777" y="9203"/>
                      <a:pt x="2729" y="9482"/>
                    </a:cubicBezTo>
                    <a:cubicBezTo>
                      <a:pt x="3309" y="9719"/>
                      <a:pt x="3936" y="9871"/>
                      <a:pt x="4594" y="9912"/>
                    </a:cubicBezTo>
                    <a:cubicBezTo>
                      <a:pt x="4777" y="9924"/>
                      <a:pt x="4954" y="9926"/>
                      <a:pt x="5131" y="9922"/>
                    </a:cubicBezTo>
                    <a:close/>
                  </a:path>
                </a:pathLst>
              </a:custGeom>
              <a:solidFill>
                <a:srgbClr val="FF9B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8930" name="Google Shape;178;p13"/>
              <p:cNvSpPr/>
              <p:nvPr/>
            </p:nvSpPr>
            <p:spPr>
              <a:xfrm>
                <a:off x="6114357" y="3762165"/>
                <a:ext cx="55724" cy="55630"/>
              </a:xfrm>
              <a:custGeom>
                <a:avLst/>
                <a:gdLst/>
                <a:ahLst/>
                <a:cxnLst/>
                <a:rect l="l" t="t" r="r" b="b"/>
                <a:pathLst>
                  <a:path w="1175" h="1173" extrusionOk="0">
                    <a:moveTo>
                      <a:pt x="626" y="19"/>
                    </a:moveTo>
                    <a:cubicBezTo>
                      <a:pt x="936" y="40"/>
                      <a:pt x="1175" y="309"/>
                      <a:pt x="1154" y="624"/>
                    </a:cubicBezTo>
                    <a:cubicBezTo>
                      <a:pt x="1133" y="934"/>
                      <a:pt x="864" y="1173"/>
                      <a:pt x="552" y="1152"/>
                    </a:cubicBezTo>
                    <a:cubicBezTo>
                      <a:pt x="237" y="1132"/>
                      <a:pt x="0" y="862"/>
                      <a:pt x="21" y="550"/>
                    </a:cubicBezTo>
                    <a:cubicBezTo>
                      <a:pt x="42" y="237"/>
                      <a:pt x="311" y="1"/>
                      <a:pt x="626" y="19"/>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
        <p:nvSpPr>
          <p:cNvPr id="1048931" name="Google Shape;179;p13"/>
          <p:cNvSpPr/>
          <p:nvPr/>
        </p:nvSpPr>
        <p:spPr>
          <a:xfrm>
            <a:off x="7455971" y="575487"/>
            <a:ext cx="593886" cy="593996"/>
          </a:xfrm>
          <a:custGeom>
            <a:avLst/>
            <a:gdLst/>
            <a:ahLst/>
            <a:cxnLst/>
            <a:rect l="l" t="t" r="r" b="b"/>
            <a:pathLst>
              <a:path w="6293" h="6294" extrusionOk="0">
                <a:moveTo>
                  <a:pt x="6293" y="3147"/>
                </a:moveTo>
                <a:cubicBezTo>
                  <a:pt x="6293" y="4885"/>
                  <a:pt x="4882" y="6293"/>
                  <a:pt x="3146" y="6293"/>
                </a:cubicBezTo>
                <a:cubicBezTo>
                  <a:pt x="1409" y="6293"/>
                  <a:pt x="0" y="4885"/>
                  <a:pt x="0" y="3147"/>
                </a:cubicBezTo>
                <a:cubicBezTo>
                  <a:pt x="0" y="1409"/>
                  <a:pt x="1409" y="1"/>
                  <a:pt x="3146" y="1"/>
                </a:cubicBezTo>
                <a:cubicBezTo>
                  <a:pt x="4882" y="1"/>
                  <a:pt x="6293" y="1409"/>
                  <a:pt x="6293" y="3147"/>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180"/>
        <p:cNvGrpSpPr/>
        <p:nvPr/>
      </p:nvGrpSpPr>
      <p:grpSpPr>
        <a:xfrm>
          <a:off x="0" y="0"/>
          <a:ext cx="0" cy="0"/>
          <a:chOff x="0" y="0"/>
          <a:chExt cx="0" cy="0"/>
        </a:xfrm>
      </p:grpSpPr>
      <p:grpSp>
        <p:nvGrpSpPr>
          <p:cNvPr id="91" name="Google Shape;181;p14"/>
          <p:cNvGrpSpPr/>
          <p:nvPr/>
        </p:nvGrpSpPr>
        <p:grpSpPr>
          <a:xfrm>
            <a:off x="1160658" y="717681"/>
            <a:ext cx="6822668" cy="360474"/>
            <a:chOff x="552450" y="401675"/>
            <a:chExt cx="8079900" cy="426900"/>
          </a:xfrm>
        </p:grpSpPr>
        <p:sp>
          <p:nvSpPr>
            <p:cNvPr id="1048741" name="Google Shape;182;p14"/>
            <p:cNvSpPr/>
            <p:nvPr/>
          </p:nvSpPr>
          <p:spPr>
            <a:xfrm>
              <a:off x="552450" y="401675"/>
              <a:ext cx="8079900" cy="426900"/>
            </a:xfrm>
            <a:prstGeom prst="roundRect">
              <a:avLst>
                <a:gd name="adj" fmla="val 2231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8742" name="Google Shape;183;p14"/>
            <p:cNvSpPr/>
            <p:nvPr/>
          </p:nvSpPr>
          <p:spPr>
            <a:xfrm>
              <a:off x="720000" y="518729"/>
              <a:ext cx="195095" cy="195109"/>
            </a:xfrm>
            <a:custGeom>
              <a:avLst/>
              <a:gdLst/>
              <a:ahLst/>
              <a:cxnLst/>
              <a:rect l="l" t="t" r="r" b="b"/>
              <a:pathLst>
                <a:path w="2829" h="2829" extrusionOk="0">
                  <a:moveTo>
                    <a:pt x="2828" y="1413"/>
                  </a:moveTo>
                  <a:cubicBezTo>
                    <a:pt x="2828" y="2195"/>
                    <a:pt x="2197" y="2828"/>
                    <a:pt x="1416" y="2828"/>
                  </a:cubicBezTo>
                  <a:cubicBezTo>
                    <a:pt x="634" y="2828"/>
                    <a:pt x="1" y="2195"/>
                    <a:pt x="1" y="1413"/>
                  </a:cubicBezTo>
                  <a:cubicBezTo>
                    <a:pt x="1" y="632"/>
                    <a:pt x="634" y="1"/>
                    <a:pt x="1416" y="1"/>
                  </a:cubicBezTo>
                  <a:cubicBezTo>
                    <a:pt x="2197" y="1"/>
                    <a:pt x="2828" y="632"/>
                    <a:pt x="2828" y="1413"/>
                  </a:cubicBezTo>
                  <a:close/>
                </a:path>
              </a:pathLst>
            </a:custGeom>
            <a:solidFill>
              <a:srgbClr val="EB5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8743" name="Google Shape;184;p14"/>
            <p:cNvSpPr/>
            <p:nvPr/>
          </p:nvSpPr>
          <p:spPr>
            <a:xfrm>
              <a:off x="1080398" y="518729"/>
              <a:ext cx="195026" cy="195109"/>
            </a:xfrm>
            <a:custGeom>
              <a:avLst/>
              <a:gdLst/>
              <a:ahLst/>
              <a:cxnLst/>
              <a:rect l="l" t="t" r="r" b="b"/>
              <a:pathLst>
                <a:path w="2828" h="2829" extrusionOk="0">
                  <a:moveTo>
                    <a:pt x="2828" y="1413"/>
                  </a:moveTo>
                  <a:cubicBezTo>
                    <a:pt x="2828" y="2195"/>
                    <a:pt x="2194" y="2828"/>
                    <a:pt x="1413" y="2828"/>
                  </a:cubicBezTo>
                  <a:cubicBezTo>
                    <a:pt x="631" y="2828"/>
                    <a:pt x="0" y="2195"/>
                    <a:pt x="0" y="1413"/>
                  </a:cubicBezTo>
                  <a:cubicBezTo>
                    <a:pt x="0" y="632"/>
                    <a:pt x="631" y="1"/>
                    <a:pt x="1413" y="1"/>
                  </a:cubicBezTo>
                  <a:cubicBezTo>
                    <a:pt x="2194" y="1"/>
                    <a:pt x="2828" y="632"/>
                    <a:pt x="2828" y="1413"/>
                  </a:cubicBezTo>
                  <a:close/>
                </a:path>
              </a:pathLst>
            </a:custGeom>
            <a:solidFill>
              <a:srgbClr val="F8EF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8744" name="Google Shape;185;p14"/>
            <p:cNvSpPr/>
            <p:nvPr/>
          </p:nvSpPr>
          <p:spPr>
            <a:xfrm>
              <a:off x="1440175" y="518729"/>
              <a:ext cx="195026" cy="195109"/>
            </a:xfrm>
            <a:custGeom>
              <a:avLst/>
              <a:gdLst/>
              <a:ahLst/>
              <a:cxnLst/>
              <a:rect l="l" t="t" r="r" b="b"/>
              <a:pathLst>
                <a:path w="2828" h="2829" extrusionOk="0">
                  <a:moveTo>
                    <a:pt x="2827" y="1413"/>
                  </a:moveTo>
                  <a:cubicBezTo>
                    <a:pt x="2827" y="2195"/>
                    <a:pt x="2194" y="2828"/>
                    <a:pt x="1415" y="2828"/>
                  </a:cubicBezTo>
                  <a:cubicBezTo>
                    <a:pt x="633" y="2828"/>
                    <a:pt x="0" y="2195"/>
                    <a:pt x="0" y="1413"/>
                  </a:cubicBezTo>
                  <a:cubicBezTo>
                    <a:pt x="0" y="632"/>
                    <a:pt x="633" y="1"/>
                    <a:pt x="1415" y="1"/>
                  </a:cubicBezTo>
                  <a:cubicBezTo>
                    <a:pt x="2194" y="1"/>
                    <a:pt x="2827" y="632"/>
                    <a:pt x="2827" y="141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048745" name="Google Shape;186;p14"/>
          <p:cNvSpPr/>
          <p:nvPr/>
        </p:nvSpPr>
        <p:spPr>
          <a:xfrm>
            <a:off x="1160653" y="1133608"/>
            <a:ext cx="6822600" cy="3292200"/>
          </a:xfrm>
          <a:prstGeom prst="roundRect">
            <a:avLst>
              <a:gd name="adj" fmla="val 3542"/>
            </a:avLst>
          </a:prstGeom>
          <a:solidFill>
            <a:srgbClr val="88A6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8746" name="Google Shape;187;p14"/>
          <p:cNvSpPr txBox="1">
            <a:spLocks noGrp="1"/>
          </p:cNvSpPr>
          <p:nvPr>
            <p:ph type="title"/>
          </p:nvPr>
        </p:nvSpPr>
        <p:spPr>
          <a:xfrm rot="-732">
            <a:off x="2457400" y="3203847"/>
            <a:ext cx="4229100" cy="6045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1800"/>
              <a:buNone/>
              <a:defRPr sz="2400">
                <a:solidFill>
                  <a:schemeClr val="lt1"/>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p:txBody>
      </p:sp>
      <p:sp>
        <p:nvSpPr>
          <p:cNvPr id="1048747" name="Google Shape;188;p14"/>
          <p:cNvSpPr txBox="1">
            <a:spLocks noGrp="1"/>
          </p:cNvSpPr>
          <p:nvPr>
            <p:ph type="subTitle" idx="1"/>
          </p:nvPr>
        </p:nvSpPr>
        <p:spPr>
          <a:xfrm>
            <a:off x="2457400" y="1533250"/>
            <a:ext cx="4229100" cy="1596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2400"/>
            </a:lvl1pPr>
            <a:lvl2pPr lvl="1" algn="ctr" rtl="0">
              <a:lnSpc>
                <a:spcPct val="100000"/>
              </a:lnSpc>
              <a:spcBef>
                <a:spcPts val="1600"/>
              </a:spcBef>
              <a:spcAft>
                <a:spcPts val="0"/>
              </a:spcAft>
              <a:buSzPts val="1400"/>
              <a:buNone/>
            </a:lvl2pPr>
            <a:lvl3pPr lvl="2" algn="ctr" rtl="0">
              <a:lnSpc>
                <a:spcPct val="100000"/>
              </a:lnSpc>
              <a:spcBef>
                <a:spcPts val="1600"/>
              </a:spcBef>
              <a:spcAft>
                <a:spcPts val="0"/>
              </a:spcAft>
              <a:buSzPts val="1400"/>
              <a:buNone/>
            </a:lvl3pPr>
            <a:lvl4pPr lvl="3" algn="ctr" rtl="0">
              <a:lnSpc>
                <a:spcPct val="100000"/>
              </a:lnSpc>
              <a:spcBef>
                <a:spcPts val="1600"/>
              </a:spcBef>
              <a:spcAft>
                <a:spcPts val="0"/>
              </a:spcAft>
              <a:buSzPts val="1400"/>
              <a:buNone/>
            </a:lvl4pPr>
            <a:lvl5pPr lvl="4" algn="ctr" rtl="0">
              <a:lnSpc>
                <a:spcPct val="100000"/>
              </a:lnSpc>
              <a:spcBef>
                <a:spcPts val="1600"/>
              </a:spcBef>
              <a:spcAft>
                <a:spcPts val="0"/>
              </a:spcAft>
              <a:buSzPts val="1400"/>
              <a:buNone/>
            </a:lvl5pPr>
            <a:lvl6pPr lvl="5" algn="ctr" rtl="0">
              <a:lnSpc>
                <a:spcPct val="100000"/>
              </a:lnSpc>
              <a:spcBef>
                <a:spcPts val="1600"/>
              </a:spcBef>
              <a:spcAft>
                <a:spcPts val="0"/>
              </a:spcAft>
              <a:buSzPts val="1400"/>
              <a:buNone/>
            </a:lvl6pPr>
            <a:lvl7pPr lvl="6" algn="ctr" rtl="0">
              <a:lnSpc>
                <a:spcPct val="100000"/>
              </a:lnSpc>
              <a:spcBef>
                <a:spcPts val="1600"/>
              </a:spcBef>
              <a:spcAft>
                <a:spcPts val="0"/>
              </a:spcAft>
              <a:buSzPts val="1400"/>
              <a:buNone/>
            </a:lvl7pPr>
            <a:lvl8pPr lvl="7" algn="ctr" rtl="0">
              <a:lnSpc>
                <a:spcPct val="100000"/>
              </a:lnSpc>
              <a:spcBef>
                <a:spcPts val="1600"/>
              </a:spcBef>
              <a:spcAft>
                <a:spcPts val="0"/>
              </a:spcAft>
              <a:buSzPts val="1400"/>
              <a:buNone/>
            </a:lvl8pPr>
            <a:lvl9pPr lvl="8" algn="ctr" rtl="0">
              <a:lnSpc>
                <a:spcPct val="100000"/>
              </a:lnSpc>
              <a:spcBef>
                <a:spcPts val="1600"/>
              </a:spcBef>
              <a:spcAft>
                <a:spcPts val="1600"/>
              </a:spcAft>
              <a:buSzPts val="1400"/>
              <a:buNone/>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1">
  <p:cSld name="TITLE_ONLY_1">
    <p:bg>
      <p:bgPr>
        <a:solidFill>
          <a:schemeClr val="lt1"/>
        </a:solidFill>
        <a:effectLst/>
      </p:bgPr>
    </p:bg>
    <p:spTree>
      <p:nvGrpSpPr>
        <p:cNvPr id="1" name="Shape 189"/>
        <p:cNvGrpSpPr/>
        <p:nvPr/>
      </p:nvGrpSpPr>
      <p:grpSpPr>
        <a:xfrm>
          <a:off x="0" y="0"/>
          <a:ext cx="0" cy="0"/>
          <a:chOff x="0" y="0"/>
          <a:chExt cx="0" cy="0"/>
        </a:xfrm>
      </p:grpSpPr>
      <p:sp>
        <p:nvSpPr>
          <p:cNvPr id="1049053" name="Google Shape;190;p15"/>
          <p:cNvSpPr/>
          <p:nvPr/>
        </p:nvSpPr>
        <p:spPr>
          <a:xfrm>
            <a:off x="520575" y="819150"/>
            <a:ext cx="8079900" cy="3898800"/>
          </a:xfrm>
          <a:prstGeom prst="roundRect">
            <a:avLst>
              <a:gd name="adj" fmla="val 3542"/>
            </a:avLst>
          </a:prstGeom>
          <a:solidFill>
            <a:srgbClr val="88A6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64" name="Google Shape;191;p15"/>
          <p:cNvGrpSpPr/>
          <p:nvPr/>
        </p:nvGrpSpPr>
        <p:grpSpPr>
          <a:xfrm>
            <a:off x="520563" y="326550"/>
            <a:ext cx="8079900" cy="426900"/>
            <a:chOff x="552450" y="401675"/>
            <a:chExt cx="8079900" cy="426900"/>
          </a:xfrm>
        </p:grpSpPr>
        <p:sp>
          <p:nvSpPr>
            <p:cNvPr id="1049054" name="Google Shape;192;p15"/>
            <p:cNvSpPr/>
            <p:nvPr/>
          </p:nvSpPr>
          <p:spPr>
            <a:xfrm>
              <a:off x="552450" y="401675"/>
              <a:ext cx="8079900" cy="426900"/>
            </a:xfrm>
            <a:prstGeom prst="roundRect">
              <a:avLst>
                <a:gd name="adj" fmla="val 2231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9055" name="Google Shape;193;p15"/>
            <p:cNvSpPr/>
            <p:nvPr/>
          </p:nvSpPr>
          <p:spPr>
            <a:xfrm>
              <a:off x="720000" y="518729"/>
              <a:ext cx="195095" cy="195109"/>
            </a:xfrm>
            <a:custGeom>
              <a:avLst/>
              <a:gdLst/>
              <a:ahLst/>
              <a:cxnLst/>
              <a:rect l="l" t="t" r="r" b="b"/>
              <a:pathLst>
                <a:path w="2829" h="2829" extrusionOk="0">
                  <a:moveTo>
                    <a:pt x="2828" y="1413"/>
                  </a:moveTo>
                  <a:cubicBezTo>
                    <a:pt x="2828" y="2195"/>
                    <a:pt x="2197" y="2828"/>
                    <a:pt x="1416" y="2828"/>
                  </a:cubicBezTo>
                  <a:cubicBezTo>
                    <a:pt x="634" y="2828"/>
                    <a:pt x="1" y="2195"/>
                    <a:pt x="1" y="1413"/>
                  </a:cubicBezTo>
                  <a:cubicBezTo>
                    <a:pt x="1" y="632"/>
                    <a:pt x="634" y="1"/>
                    <a:pt x="1416" y="1"/>
                  </a:cubicBezTo>
                  <a:cubicBezTo>
                    <a:pt x="2197" y="1"/>
                    <a:pt x="2828" y="632"/>
                    <a:pt x="2828" y="1413"/>
                  </a:cubicBezTo>
                  <a:close/>
                </a:path>
              </a:pathLst>
            </a:custGeom>
            <a:solidFill>
              <a:srgbClr val="EB5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9056" name="Google Shape;194;p15"/>
            <p:cNvSpPr/>
            <p:nvPr/>
          </p:nvSpPr>
          <p:spPr>
            <a:xfrm>
              <a:off x="1080398" y="518729"/>
              <a:ext cx="195026" cy="195109"/>
            </a:xfrm>
            <a:custGeom>
              <a:avLst/>
              <a:gdLst/>
              <a:ahLst/>
              <a:cxnLst/>
              <a:rect l="l" t="t" r="r" b="b"/>
              <a:pathLst>
                <a:path w="2828" h="2829" extrusionOk="0">
                  <a:moveTo>
                    <a:pt x="2828" y="1413"/>
                  </a:moveTo>
                  <a:cubicBezTo>
                    <a:pt x="2828" y="2195"/>
                    <a:pt x="2194" y="2828"/>
                    <a:pt x="1413" y="2828"/>
                  </a:cubicBezTo>
                  <a:cubicBezTo>
                    <a:pt x="631" y="2828"/>
                    <a:pt x="0" y="2195"/>
                    <a:pt x="0" y="1413"/>
                  </a:cubicBezTo>
                  <a:cubicBezTo>
                    <a:pt x="0" y="632"/>
                    <a:pt x="631" y="1"/>
                    <a:pt x="1413" y="1"/>
                  </a:cubicBezTo>
                  <a:cubicBezTo>
                    <a:pt x="2194" y="1"/>
                    <a:pt x="2828" y="632"/>
                    <a:pt x="2828" y="1413"/>
                  </a:cubicBezTo>
                  <a:close/>
                </a:path>
              </a:pathLst>
            </a:custGeom>
            <a:solidFill>
              <a:srgbClr val="F8EF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9057" name="Google Shape;195;p15"/>
            <p:cNvSpPr/>
            <p:nvPr/>
          </p:nvSpPr>
          <p:spPr>
            <a:xfrm>
              <a:off x="1440175" y="518729"/>
              <a:ext cx="195026" cy="195109"/>
            </a:xfrm>
            <a:custGeom>
              <a:avLst/>
              <a:gdLst/>
              <a:ahLst/>
              <a:cxnLst/>
              <a:rect l="l" t="t" r="r" b="b"/>
              <a:pathLst>
                <a:path w="2828" h="2829" extrusionOk="0">
                  <a:moveTo>
                    <a:pt x="2827" y="1413"/>
                  </a:moveTo>
                  <a:cubicBezTo>
                    <a:pt x="2827" y="2195"/>
                    <a:pt x="2194" y="2828"/>
                    <a:pt x="1415" y="2828"/>
                  </a:cubicBezTo>
                  <a:cubicBezTo>
                    <a:pt x="633" y="2828"/>
                    <a:pt x="0" y="2195"/>
                    <a:pt x="0" y="1413"/>
                  </a:cubicBezTo>
                  <a:cubicBezTo>
                    <a:pt x="0" y="632"/>
                    <a:pt x="633" y="1"/>
                    <a:pt x="1415" y="1"/>
                  </a:cubicBezTo>
                  <a:cubicBezTo>
                    <a:pt x="2194" y="1"/>
                    <a:pt x="2827" y="632"/>
                    <a:pt x="2827" y="141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049058" name="Google Shape;196;p15"/>
          <p:cNvSpPr txBox="1">
            <a:spLocks noGrp="1"/>
          </p:cNvSpPr>
          <p:nvPr>
            <p:ph type="title"/>
          </p:nvPr>
        </p:nvSpPr>
        <p:spPr>
          <a:xfrm>
            <a:off x="720000" y="969225"/>
            <a:ext cx="7704000" cy="5643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sz="3000"/>
            </a:lvl1pPr>
            <a:lvl2pPr lvl="1" rtl="0">
              <a:spcBef>
                <a:spcPts val="0"/>
              </a:spcBef>
              <a:spcAft>
                <a:spcPts val="0"/>
              </a:spcAft>
              <a:buSzPts val="2800"/>
              <a:buNone/>
            </a:lvl2pPr>
            <a:lvl3pPr lvl="2" rtl="0">
              <a:spcBef>
                <a:spcPts val="0"/>
              </a:spcBef>
              <a:spcAft>
                <a:spcPts val="0"/>
              </a:spcAft>
              <a:buSzPts val="2800"/>
              <a:buNone/>
            </a:lvl3pPr>
            <a:lvl4pPr lvl="3" rtl="0">
              <a:spcBef>
                <a:spcPts val="0"/>
              </a:spcBef>
              <a:spcAft>
                <a:spcPts val="0"/>
              </a:spcAft>
              <a:buSzPts val="2800"/>
              <a:buNone/>
            </a:lvl4pPr>
            <a:lvl5pPr lvl="4" rtl="0">
              <a:spcBef>
                <a:spcPts val="0"/>
              </a:spcBef>
              <a:spcAft>
                <a:spcPts val="0"/>
              </a:spcAft>
              <a:buSzPts val="2800"/>
              <a:buNone/>
            </a:lvl5pPr>
            <a:lvl6pPr lvl="5" rtl="0">
              <a:spcBef>
                <a:spcPts val="0"/>
              </a:spcBef>
              <a:spcAft>
                <a:spcPts val="0"/>
              </a:spcAft>
              <a:buSzPts val="2800"/>
              <a:buNone/>
            </a:lvl6pPr>
            <a:lvl7pPr lvl="6" rtl="0">
              <a:spcBef>
                <a:spcPts val="0"/>
              </a:spcBef>
              <a:spcAft>
                <a:spcPts val="0"/>
              </a:spcAft>
              <a:buSzPts val="2800"/>
              <a:buNone/>
            </a:lvl7pPr>
            <a:lvl8pPr lvl="7" rtl="0">
              <a:spcBef>
                <a:spcPts val="0"/>
              </a:spcBef>
              <a:spcAft>
                <a:spcPts val="0"/>
              </a:spcAft>
              <a:buSzPts val="2800"/>
              <a:buNone/>
            </a:lvl8pPr>
            <a:lvl9pPr lvl="8" rtl="0">
              <a:spcBef>
                <a:spcPts val="0"/>
              </a:spcBef>
              <a:spcAft>
                <a:spcPts val="0"/>
              </a:spcAft>
              <a:buSzPts val="2800"/>
              <a:buNone/>
            </a:lvl9pPr>
          </a:lstStyle>
          <a:p/>
        </p:txBody>
      </p:sp>
      <p:sp>
        <p:nvSpPr>
          <p:cNvPr id="1049059" name="Google Shape;197;p15"/>
          <p:cNvSpPr/>
          <p:nvPr/>
        </p:nvSpPr>
        <p:spPr>
          <a:xfrm>
            <a:off x="6706361" y="974537"/>
            <a:ext cx="699681" cy="197401"/>
          </a:xfrm>
          <a:custGeom>
            <a:avLst/>
            <a:gdLst/>
            <a:ahLst/>
            <a:cxnLst/>
            <a:rect l="l" t="t" r="r" b="b"/>
            <a:pathLst>
              <a:path w="5508" h="1554" extrusionOk="0">
                <a:moveTo>
                  <a:pt x="778" y="1"/>
                </a:moveTo>
                <a:lnTo>
                  <a:pt x="4732" y="1"/>
                </a:lnTo>
                <a:cubicBezTo>
                  <a:pt x="5158" y="1"/>
                  <a:pt x="5508" y="350"/>
                  <a:pt x="5508" y="776"/>
                </a:cubicBezTo>
                <a:lnTo>
                  <a:pt x="5508" y="776"/>
                </a:lnTo>
                <a:cubicBezTo>
                  <a:pt x="5508" y="1204"/>
                  <a:pt x="5158" y="1553"/>
                  <a:pt x="4732" y="1553"/>
                </a:cubicBezTo>
                <a:lnTo>
                  <a:pt x="778" y="1553"/>
                </a:lnTo>
                <a:cubicBezTo>
                  <a:pt x="352" y="1553"/>
                  <a:pt x="3" y="1204"/>
                  <a:pt x="3" y="776"/>
                </a:cubicBezTo>
                <a:lnTo>
                  <a:pt x="3" y="776"/>
                </a:lnTo>
                <a:cubicBezTo>
                  <a:pt x="1" y="350"/>
                  <a:pt x="350" y="1"/>
                  <a:pt x="77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65" name="Google Shape;198;p15"/>
          <p:cNvGrpSpPr/>
          <p:nvPr/>
        </p:nvGrpSpPr>
        <p:grpSpPr>
          <a:xfrm rot="1454574">
            <a:off x="7429934" y="440631"/>
            <a:ext cx="1199725" cy="1169337"/>
            <a:chOff x="7352643" y="433005"/>
            <a:chExt cx="1199742" cy="1169354"/>
          </a:xfrm>
        </p:grpSpPr>
        <p:sp>
          <p:nvSpPr>
            <p:cNvPr id="1049060" name="Google Shape;199;p15"/>
            <p:cNvSpPr/>
            <p:nvPr/>
          </p:nvSpPr>
          <p:spPr>
            <a:xfrm rot="-562243">
              <a:off x="7524655" y="539535"/>
              <a:ext cx="956261" cy="956261"/>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9061" name="Google Shape;200;p15"/>
            <p:cNvSpPr/>
            <p:nvPr/>
          </p:nvSpPr>
          <p:spPr>
            <a:xfrm rot="-9675424">
              <a:off x="7476279" y="557078"/>
              <a:ext cx="921645" cy="921645"/>
            </a:xfrm>
            <a:custGeom>
              <a:avLst/>
              <a:gdLst/>
              <a:ahLst/>
              <a:cxnLst/>
              <a:rect l="l" t="t" r="r" b="b"/>
              <a:pathLst>
                <a:path w="18323" h="18323" extrusionOk="0">
                  <a:moveTo>
                    <a:pt x="15639" y="2684"/>
                  </a:moveTo>
                  <a:cubicBezTo>
                    <a:pt x="17358" y="4401"/>
                    <a:pt x="18323" y="6731"/>
                    <a:pt x="18323" y="9162"/>
                  </a:cubicBezTo>
                  <a:cubicBezTo>
                    <a:pt x="18323" y="11590"/>
                    <a:pt x="17358" y="13920"/>
                    <a:pt x="15639" y="15639"/>
                  </a:cubicBezTo>
                  <a:cubicBezTo>
                    <a:pt x="13922" y="17356"/>
                    <a:pt x="11592" y="18323"/>
                    <a:pt x="9162" y="18323"/>
                  </a:cubicBezTo>
                  <a:cubicBezTo>
                    <a:pt x="6733" y="18323"/>
                    <a:pt x="4403" y="17356"/>
                    <a:pt x="2684" y="15639"/>
                  </a:cubicBezTo>
                  <a:cubicBezTo>
                    <a:pt x="967" y="13920"/>
                    <a:pt x="1" y="11590"/>
                    <a:pt x="1" y="9162"/>
                  </a:cubicBezTo>
                  <a:cubicBezTo>
                    <a:pt x="1" y="6731"/>
                    <a:pt x="967" y="4401"/>
                    <a:pt x="2684" y="2684"/>
                  </a:cubicBezTo>
                  <a:cubicBezTo>
                    <a:pt x="4403" y="965"/>
                    <a:pt x="6733" y="1"/>
                    <a:pt x="9162" y="1"/>
                  </a:cubicBezTo>
                  <a:cubicBezTo>
                    <a:pt x="11592" y="1"/>
                    <a:pt x="13922" y="965"/>
                    <a:pt x="15639" y="2684"/>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9062" name="Google Shape;201;p15"/>
            <p:cNvSpPr/>
            <p:nvPr/>
          </p:nvSpPr>
          <p:spPr>
            <a:xfrm rot="-9675424">
              <a:off x="7722870" y="932008"/>
              <a:ext cx="503703" cy="516228"/>
            </a:xfrm>
            <a:custGeom>
              <a:avLst/>
              <a:gdLst/>
              <a:ahLst/>
              <a:cxnLst/>
              <a:rect l="l" t="t" r="r" b="b"/>
              <a:pathLst>
                <a:path w="10014" h="10263" extrusionOk="0">
                  <a:moveTo>
                    <a:pt x="8596" y="30"/>
                  </a:moveTo>
                  <a:cubicBezTo>
                    <a:pt x="9008" y="54"/>
                    <a:pt x="9368" y="246"/>
                    <a:pt x="9620" y="536"/>
                  </a:cubicBezTo>
                  <a:cubicBezTo>
                    <a:pt x="9871" y="823"/>
                    <a:pt x="10013" y="1206"/>
                    <a:pt x="9986" y="1617"/>
                  </a:cubicBezTo>
                  <a:cubicBezTo>
                    <a:pt x="9962" y="2028"/>
                    <a:pt x="9769" y="2388"/>
                    <a:pt x="9481" y="2641"/>
                  </a:cubicBezTo>
                  <a:cubicBezTo>
                    <a:pt x="9193" y="2892"/>
                    <a:pt x="8810" y="3034"/>
                    <a:pt x="8401" y="3009"/>
                  </a:cubicBezTo>
                  <a:cubicBezTo>
                    <a:pt x="7990" y="2983"/>
                    <a:pt x="7630" y="2789"/>
                    <a:pt x="7379" y="2501"/>
                  </a:cubicBezTo>
                  <a:cubicBezTo>
                    <a:pt x="7126" y="2214"/>
                    <a:pt x="6984" y="1831"/>
                    <a:pt x="7011" y="1420"/>
                  </a:cubicBezTo>
                  <a:cubicBezTo>
                    <a:pt x="7036" y="1009"/>
                    <a:pt x="7229" y="649"/>
                    <a:pt x="7517" y="398"/>
                  </a:cubicBezTo>
                  <a:cubicBezTo>
                    <a:pt x="7805" y="145"/>
                    <a:pt x="8187" y="1"/>
                    <a:pt x="8596" y="30"/>
                  </a:cubicBezTo>
                  <a:close/>
                  <a:moveTo>
                    <a:pt x="3032" y="6968"/>
                  </a:moveTo>
                  <a:cubicBezTo>
                    <a:pt x="3482" y="6995"/>
                    <a:pt x="3879" y="7206"/>
                    <a:pt x="4155" y="7519"/>
                  </a:cubicBezTo>
                  <a:cubicBezTo>
                    <a:pt x="4432" y="7836"/>
                    <a:pt x="4587" y="8255"/>
                    <a:pt x="4558" y="8707"/>
                  </a:cubicBezTo>
                  <a:cubicBezTo>
                    <a:pt x="4531" y="9158"/>
                    <a:pt x="4319" y="9555"/>
                    <a:pt x="4007" y="9830"/>
                  </a:cubicBezTo>
                  <a:cubicBezTo>
                    <a:pt x="3690" y="10108"/>
                    <a:pt x="3270" y="10262"/>
                    <a:pt x="2818" y="10233"/>
                  </a:cubicBezTo>
                  <a:cubicBezTo>
                    <a:pt x="2368" y="10205"/>
                    <a:pt x="1971" y="9995"/>
                    <a:pt x="1695" y="9680"/>
                  </a:cubicBezTo>
                  <a:cubicBezTo>
                    <a:pt x="1418" y="9366"/>
                    <a:pt x="1263" y="8946"/>
                    <a:pt x="1292" y="8496"/>
                  </a:cubicBezTo>
                  <a:cubicBezTo>
                    <a:pt x="1319" y="8045"/>
                    <a:pt x="1531" y="7648"/>
                    <a:pt x="1843" y="7373"/>
                  </a:cubicBezTo>
                  <a:cubicBezTo>
                    <a:pt x="2160" y="7093"/>
                    <a:pt x="2582" y="6937"/>
                    <a:pt x="3032" y="6968"/>
                  </a:cubicBezTo>
                  <a:close/>
                  <a:moveTo>
                    <a:pt x="3949" y="7702"/>
                  </a:moveTo>
                  <a:cubicBezTo>
                    <a:pt x="3721" y="7441"/>
                    <a:pt x="3392" y="7268"/>
                    <a:pt x="3015" y="7241"/>
                  </a:cubicBezTo>
                  <a:cubicBezTo>
                    <a:pt x="2641" y="7217"/>
                    <a:pt x="2292" y="7348"/>
                    <a:pt x="2033" y="7576"/>
                  </a:cubicBezTo>
                  <a:cubicBezTo>
                    <a:pt x="1769" y="7805"/>
                    <a:pt x="1597" y="8134"/>
                    <a:pt x="1572" y="8510"/>
                  </a:cubicBezTo>
                  <a:cubicBezTo>
                    <a:pt x="1545" y="8884"/>
                    <a:pt x="1677" y="9234"/>
                    <a:pt x="1905" y="9493"/>
                  </a:cubicBezTo>
                  <a:cubicBezTo>
                    <a:pt x="2135" y="9756"/>
                    <a:pt x="2464" y="9929"/>
                    <a:pt x="2839" y="9954"/>
                  </a:cubicBezTo>
                  <a:cubicBezTo>
                    <a:pt x="3215" y="9980"/>
                    <a:pt x="3565" y="9849"/>
                    <a:pt x="3824" y="9621"/>
                  </a:cubicBezTo>
                  <a:cubicBezTo>
                    <a:pt x="4085" y="9390"/>
                    <a:pt x="4258" y="9061"/>
                    <a:pt x="4284" y="8687"/>
                  </a:cubicBezTo>
                  <a:cubicBezTo>
                    <a:pt x="4307" y="8313"/>
                    <a:pt x="4177" y="7965"/>
                    <a:pt x="3949" y="7702"/>
                  </a:cubicBezTo>
                  <a:close/>
                  <a:moveTo>
                    <a:pt x="1027" y="4124"/>
                  </a:moveTo>
                  <a:cubicBezTo>
                    <a:pt x="1288" y="4142"/>
                    <a:pt x="1518" y="4262"/>
                    <a:pt x="1679" y="4445"/>
                  </a:cubicBezTo>
                  <a:cubicBezTo>
                    <a:pt x="1841" y="4628"/>
                    <a:pt x="1932" y="4872"/>
                    <a:pt x="1913" y="5134"/>
                  </a:cubicBezTo>
                  <a:cubicBezTo>
                    <a:pt x="1895" y="5397"/>
                    <a:pt x="1776" y="5625"/>
                    <a:pt x="1592" y="5787"/>
                  </a:cubicBezTo>
                  <a:cubicBezTo>
                    <a:pt x="1409" y="5946"/>
                    <a:pt x="1165" y="6038"/>
                    <a:pt x="904" y="6022"/>
                  </a:cubicBezTo>
                  <a:cubicBezTo>
                    <a:pt x="640" y="6003"/>
                    <a:pt x="412" y="5882"/>
                    <a:pt x="254" y="5699"/>
                  </a:cubicBezTo>
                  <a:cubicBezTo>
                    <a:pt x="91" y="5516"/>
                    <a:pt x="1" y="5273"/>
                    <a:pt x="19" y="5010"/>
                  </a:cubicBezTo>
                  <a:cubicBezTo>
                    <a:pt x="36" y="4749"/>
                    <a:pt x="157" y="4519"/>
                    <a:pt x="340" y="4360"/>
                  </a:cubicBezTo>
                  <a:cubicBezTo>
                    <a:pt x="523" y="4196"/>
                    <a:pt x="768" y="4105"/>
                    <a:pt x="1027" y="4124"/>
                  </a:cubicBezTo>
                  <a:close/>
                  <a:moveTo>
                    <a:pt x="1471" y="4628"/>
                  </a:moveTo>
                  <a:cubicBezTo>
                    <a:pt x="1358" y="4496"/>
                    <a:pt x="1196" y="4412"/>
                    <a:pt x="1008" y="4399"/>
                  </a:cubicBezTo>
                  <a:cubicBezTo>
                    <a:pt x="823" y="4387"/>
                    <a:pt x="651" y="4451"/>
                    <a:pt x="521" y="4566"/>
                  </a:cubicBezTo>
                  <a:cubicBezTo>
                    <a:pt x="390" y="4679"/>
                    <a:pt x="305" y="4842"/>
                    <a:pt x="291" y="5029"/>
                  </a:cubicBezTo>
                  <a:cubicBezTo>
                    <a:pt x="278" y="5214"/>
                    <a:pt x="342" y="5389"/>
                    <a:pt x="455" y="5518"/>
                  </a:cubicBezTo>
                  <a:cubicBezTo>
                    <a:pt x="568" y="5646"/>
                    <a:pt x="733" y="5734"/>
                    <a:pt x="918" y="5746"/>
                  </a:cubicBezTo>
                  <a:cubicBezTo>
                    <a:pt x="1103" y="5759"/>
                    <a:pt x="1278" y="5695"/>
                    <a:pt x="1407" y="5582"/>
                  </a:cubicBezTo>
                  <a:cubicBezTo>
                    <a:pt x="1535" y="5469"/>
                    <a:pt x="1623" y="5304"/>
                    <a:pt x="1636" y="5119"/>
                  </a:cubicBezTo>
                  <a:cubicBezTo>
                    <a:pt x="1648" y="4928"/>
                    <a:pt x="1584" y="4757"/>
                    <a:pt x="1471" y="4628"/>
                  </a:cubicBezTo>
                  <a:close/>
                  <a:moveTo>
                    <a:pt x="8578" y="305"/>
                  </a:moveTo>
                  <a:cubicBezTo>
                    <a:pt x="8245" y="285"/>
                    <a:pt x="7930" y="400"/>
                    <a:pt x="7700" y="603"/>
                  </a:cubicBezTo>
                  <a:cubicBezTo>
                    <a:pt x="7465" y="809"/>
                    <a:pt x="7311" y="1101"/>
                    <a:pt x="7289" y="1436"/>
                  </a:cubicBezTo>
                  <a:cubicBezTo>
                    <a:pt x="7268" y="1769"/>
                    <a:pt x="7383" y="2080"/>
                    <a:pt x="7587" y="2314"/>
                  </a:cubicBezTo>
                  <a:cubicBezTo>
                    <a:pt x="7790" y="2549"/>
                    <a:pt x="8084" y="2703"/>
                    <a:pt x="8420" y="2726"/>
                  </a:cubicBezTo>
                  <a:cubicBezTo>
                    <a:pt x="8753" y="2746"/>
                    <a:pt x="9065" y="2631"/>
                    <a:pt x="9298" y="2427"/>
                  </a:cubicBezTo>
                  <a:cubicBezTo>
                    <a:pt x="9532" y="2224"/>
                    <a:pt x="9686" y="1930"/>
                    <a:pt x="9709" y="1595"/>
                  </a:cubicBezTo>
                  <a:cubicBezTo>
                    <a:pt x="9756" y="926"/>
                    <a:pt x="9250" y="348"/>
                    <a:pt x="8578" y="305"/>
                  </a:cubicBezTo>
                  <a:close/>
                </a:path>
              </a:pathLst>
            </a:custGeom>
            <a:solidFill>
              <a:srgbClr val="FF9B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9063" name="Google Shape;202;p15"/>
            <p:cNvSpPr/>
            <p:nvPr/>
          </p:nvSpPr>
          <p:spPr>
            <a:xfrm rot="-9675424">
              <a:off x="7501831" y="548847"/>
              <a:ext cx="847906" cy="768734"/>
            </a:xfrm>
            <a:custGeom>
              <a:avLst/>
              <a:gdLst/>
              <a:ahLst/>
              <a:cxnLst/>
              <a:rect l="l" t="t" r="r" b="b"/>
              <a:pathLst>
                <a:path w="16857" h="15283" extrusionOk="0">
                  <a:moveTo>
                    <a:pt x="14493" y="0"/>
                  </a:moveTo>
                  <a:cubicBezTo>
                    <a:pt x="15653" y="1289"/>
                    <a:pt x="16445" y="2904"/>
                    <a:pt x="16725" y="4676"/>
                  </a:cubicBezTo>
                  <a:cubicBezTo>
                    <a:pt x="16272" y="4697"/>
                    <a:pt x="15859" y="4874"/>
                    <a:pt x="15534" y="5159"/>
                  </a:cubicBezTo>
                  <a:cubicBezTo>
                    <a:pt x="15160" y="5488"/>
                    <a:pt x="14911" y="5961"/>
                    <a:pt x="14874" y="6498"/>
                  </a:cubicBezTo>
                  <a:cubicBezTo>
                    <a:pt x="14839" y="7035"/>
                    <a:pt x="15026" y="7537"/>
                    <a:pt x="15355" y="7911"/>
                  </a:cubicBezTo>
                  <a:cubicBezTo>
                    <a:pt x="15645" y="8244"/>
                    <a:pt x="16048" y="8476"/>
                    <a:pt x="16509" y="8552"/>
                  </a:cubicBezTo>
                  <a:cubicBezTo>
                    <a:pt x="15478" y="12311"/>
                    <a:pt x="12131" y="15053"/>
                    <a:pt x="8187" y="15266"/>
                  </a:cubicBezTo>
                  <a:cubicBezTo>
                    <a:pt x="8195" y="15201"/>
                    <a:pt x="8201" y="15139"/>
                    <a:pt x="8207" y="15075"/>
                  </a:cubicBezTo>
                  <a:cubicBezTo>
                    <a:pt x="8244" y="14479"/>
                    <a:pt x="8039" y="13926"/>
                    <a:pt x="7677" y="13510"/>
                  </a:cubicBezTo>
                  <a:cubicBezTo>
                    <a:pt x="7313" y="13093"/>
                    <a:pt x="6790" y="12819"/>
                    <a:pt x="6196" y="12780"/>
                  </a:cubicBezTo>
                  <a:cubicBezTo>
                    <a:pt x="5602" y="12741"/>
                    <a:pt x="5047" y="12947"/>
                    <a:pt x="4631" y="13309"/>
                  </a:cubicBezTo>
                  <a:cubicBezTo>
                    <a:pt x="4288" y="13611"/>
                    <a:pt x="4043" y="14016"/>
                    <a:pt x="3942" y="14485"/>
                  </a:cubicBezTo>
                  <a:cubicBezTo>
                    <a:pt x="2320" y="13759"/>
                    <a:pt x="954" y="12583"/>
                    <a:pt x="0" y="11117"/>
                  </a:cubicBezTo>
                  <a:cubicBezTo>
                    <a:pt x="3899" y="11551"/>
                    <a:pt x="5402" y="10839"/>
                    <a:pt x="6829" y="7921"/>
                  </a:cubicBezTo>
                  <a:cubicBezTo>
                    <a:pt x="8343" y="4826"/>
                    <a:pt x="11113" y="8604"/>
                    <a:pt x="12322" y="3691"/>
                  </a:cubicBezTo>
                  <a:cubicBezTo>
                    <a:pt x="12892" y="1372"/>
                    <a:pt x="13749" y="391"/>
                    <a:pt x="14493" y="0"/>
                  </a:cubicBezTo>
                  <a:close/>
                  <a:moveTo>
                    <a:pt x="16764" y="4954"/>
                  </a:moveTo>
                  <a:cubicBezTo>
                    <a:pt x="16365" y="4966"/>
                    <a:pt x="16001" y="5120"/>
                    <a:pt x="15717" y="5367"/>
                  </a:cubicBezTo>
                  <a:cubicBezTo>
                    <a:pt x="15396" y="5649"/>
                    <a:pt x="15180" y="6056"/>
                    <a:pt x="15151" y="6513"/>
                  </a:cubicBezTo>
                  <a:cubicBezTo>
                    <a:pt x="15123" y="6973"/>
                    <a:pt x="15283" y="7403"/>
                    <a:pt x="15563" y="7724"/>
                  </a:cubicBezTo>
                  <a:cubicBezTo>
                    <a:pt x="15818" y="8014"/>
                    <a:pt x="16171" y="8217"/>
                    <a:pt x="16579" y="8277"/>
                  </a:cubicBezTo>
                  <a:cubicBezTo>
                    <a:pt x="16700" y="7771"/>
                    <a:pt x="16782" y="7251"/>
                    <a:pt x="16815" y="6714"/>
                  </a:cubicBezTo>
                  <a:cubicBezTo>
                    <a:pt x="16856" y="6118"/>
                    <a:pt x="16838" y="5528"/>
                    <a:pt x="16764" y="4954"/>
                  </a:cubicBezTo>
                  <a:close/>
                  <a:moveTo>
                    <a:pt x="7905" y="15277"/>
                  </a:moveTo>
                  <a:cubicBezTo>
                    <a:pt x="7919" y="15205"/>
                    <a:pt x="7930" y="15133"/>
                    <a:pt x="7932" y="15055"/>
                  </a:cubicBezTo>
                  <a:cubicBezTo>
                    <a:pt x="7965" y="14536"/>
                    <a:pt x="7786" y="14053"/>
                    <a:pt x="7469" y="13693"/>
                  </a:cubicBezTo>
                  <a:cubicBezTo>
                    <a:pt x="7150" y="13329"/>
                    <a:pt x="6696" y="13091"/>
                    <a:pt x="6178" y="13056"/>
                  </a:cubicBezTo>
                  <a:cubicBezTo>
                    <a:pt x="5659" y="13021"/>
                    <a:pt x="5176" y="13200"/>
                    <a:pt x="4816" y="13518"/>
                  </a:cubicBezTo>
                  <a:cubicBezTo>
                    <a:pt x="4506" y="13790"/>
                    <a:pt x="4284" y="14164"/>
                    <a:pt x="4208" y="14594"/>
                  </a:cubicBezTo>
                  <a:cubicBezTo>
                    <a:pt x="5098" y="14960"/>
                    <a:pt x="6064" y="15190"/>
                    <a:pt x="7082" y="15258"/>
                  </a:cubicBezTo>
                  <a:cubicBezTo>
                    <a:pt x="7358" y="15279"/>
                    <a:pt x="7633" y="15283"/>
                    <a:pt x="7905" y="15277"/>
                  </a:cubicBezTo>
                  <a:close/>
                </a:path>
              </a:pathLst>
            </a:custGeom>
            <a:solidFill>
              <a:srgbClr val="FF9B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049064" name="Google Shape;203;p15"/>
          <p:cNvSpPr/>
          <p:nvPr/>
        </p:nvSpPr>
        <p:spPr>
          <a:xfrm>
            <a:off x="5887211" y="974537"/>
            <a:ext cx="699681" cy="197401"/>
          </a:xfrm>
          <a:custGeom>
            <a:avLst/>
            <a:gdLst/>
            <a:ahLst/>
            <a:cxnLst/>
            <a:rect l="l" t="t" r="r" b="b"/>
            <a:pathLst>
              <a:path w="5508" h="1554" extrusionOk="0">
                <a:moveTo>
                  <a:pt x="778" y="1"/>
                </a:moveTo>
                <a:lnTo>
                  <a:pt x="4732" y="1"/>
                </a:lnTo>
                <a:cubicBezTo>
                  <a:pt x="5158" y="1"/>
                  <a:pt x="5508" y="350"/>
                  <a:pt x="5508" y="776"/>
                </a:cubicBezTo>
                <a:lnTo>
                  <a:pt x="5508" y="776"/>
                </a:lnTo>
                <a:cubicBezTo>
                  <a:pt x="5508" y="1204"/>
                  <a:pt x="5158" y="1553"/>
                  <a:pt x="4732" y="1553"/>
                </a:cubicBezTo>
                <a:lnTo>
                  <a:pt x="778" y="1553"/>
                </a:lnTo>
                <a:cubicBezTo>
                  <a:pt x="352" y="1553"/>
                  <a:pt x="3" y="1204"/>
                  <a:pt x="3" y="776"/>
                </a:cubicBezTo>
                <a:lnTo>
                  <a:pt x="3" y="776"/>
                </a:lnTo>
                <a:cubicBezTo>
                  <a:pt x="1" y="350"/>
                  <a:pt x="350" y="1"/>
                  <a:pt x="77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66" name="Google Shape;204;p15"/>
          <p:cNvGrpSpPr/>
          <p:nvPr/>
        </p:nvGrpSpPr>
        <p:grpSpPr>
          <a:xfrm rot="2954896">
            <a:off x="168653" y="4078555"/>
            <a:ext cx="862337" cy="840495"/>
            <a:chOff x="7352643" y="433005"/>
            <a:chExt cx="1199742" cy="1169354"/>
          </a:xfrm>
        </p:grpSpPr>
        <p:sp>
          <p:nvSpPr>
            <p:cNvPr id="1049065" name="Google Shape;205;p15"/>
            <p:cNvSpPr/>
            <p:nvPr/>
          </p:nvSpPr>
          <p:spPr>
            <a:xfrm rot="-562243">
              <a:off x="7524655" y="539535"/>
              <a:ext cx="956261" cy="956261"/>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9066" name="Google Shape;206;p15"/>
            <p:cNvSpPr/>
            <p:nvPr/>
          </p:nvSpPr>
          <p:spPr>
            <a:xfrm rot="-9675424">
              <a:off x="7476279" y="557078"/>
              <a:ext cx="921645" cy="921645"/>
            </a:xfrm>
            <a:custGeom>
              <a:avLst/>
              <a:gdLst/>
              <a:ahLst/>
              <a:cxnLst/>
              <a:rect l="l" t="t" r="r" b="b"/>
              <a:pathLst>
                <a:path w="18323" h="18323" extrusionOk="0">
                  <a:moveTo>
                    <a:pt x="15639" y="2684"/>
                  </a:moveTo>
                  <a:cubicBezTo>
                    <a:pt x="17358" y="4401"/>
                    <a:pt x="18323" y="6731"/>
                    <a:pt x="18323" y="9162"/>
                  </a:cubicBezTo>
                  <a:cubicBezTo>
                    <a:pt x="18323" y="11590"/>
                    <a:pt x="17358" y="13920"/>
                    <a:pt x="15639" y="15639"/>
                  </a:cubicBezTo>
                  <a:cubicBezTo>
                    <a:pt x="13922" y="17356"/>
                    <a:pt x="11592" y="18323"/>
                    <a:pt x="9162" y="18323"/>
                  </a:cubicBezTo>
                  <a:cubicBezTo>
                    <a:pt x="6733" y="18323"/>
                    <a:pt x="4403" y="17356"/>
                    <a:pt x="2684" y="15639"/>
                  </a:cubicBezTo>
                  <a:cubicBezTo>
                    <a:pt x="967" y="13920"/>
                    <a:pt x="1" y="11590"/>
                    <a:pt x="1" y="9162"/>
                  </a:cubicBezTo>
                  <a:cubicBezTo>
                    <a:pt x="1" y="6731"/>
                    <a:pt x="967" y="4401"/>
                    <a:pt x="2684" y="2684"/>
                  </a:cubicBezTo>
                  <a:cubicBezTo>
                    <a:pt x="4403" y="965"/>
                    <a:pt x="6733" y="1"/>
                    <a:pt x="9162" y="1"/>
                  </a:cubicBezTo>
                  <a:cubicBezTo>
                    <a:pt x="11592" y="1"/>
                    <a:pt x="13922" y="965"/>
                    <a:pt x="15639" y="2684"/>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9067" name="Google Shape;207;p15"/>
            <p:cNvSpPr/>
            <p:nvPr/>
          </p:nvSpPr>
          <p:spPr>
            <a:xfrm rot="-9675424">
              <a:off x="7722870" y="932008"/>
              <a:ext cx="503703" cy="516228"/>
            </a:xfrm>
            <a:custGeom>
              <a:avLst/>
              <a:gdLst/>
              <a:ahLst/>
              <a:cxnLst/>
              <a:rect l="l" t="t" r="r" b="b"/>
              <a:pathLst>
                <a:path w="10014" h="10263" extrusionOk="0">
                  <a:moveTo>
                    <a:pt x="8596" y="30"/>
                  </a:moveTo>
                  <a:cubicBezTo>
                    <a:pt x="9008" y="54"/>
                    <a:pt x="9368" y="246"/>
                    <a:pt x="9620" y="536"/>
                  </a:cubicBezTo>
                  <a:cubicBezTo>
                    <a:pt x="9871" y="823"/>
                    <a:pt x="10013" y="1206"/>
                    <a:pt x="9986" y="1617"/>
                  </a:cubicBezTo>
                  <a:cubicBezTo>
                    <a:pt x="9962" y="2028"/>
                    <a:pt x="9769" y="2388"/>
                    <a:pt x="9481" y="2641"/>
                  </a:cubicBezTo>
                  <a:cubicBezTo>
                    <a:pt x="9193" y="2892"/>
                    <a:pt x="8810" y="3034"/>
                    <a:pt x="8401" y="3009"/>
                  </a:cubicBezTo>
                  <a:cubicBezTo>
                    <a:pt x="7990" y="2983"/>
                    <a:pt x="7630" y="2789"/>
                    <a:pt x="7379" y="2501"/>
                  </a:cubicBezTo>
                  <a:cubicBezTo>
                    <a:pt x="7126" y="2214"/>
                    <a:pt x="6984" y="1831"/>
                    <a:pt x="7011" y="1420"/>
                  </a:cubicBezTo>
                  <a:cubicBezTo>
                    <a:pt x="7036" y="1009"/>
                    <a:pt x="7229" y="649"/>
                    <a:pt x="7517" y="398"/>
                  </a:cubicBezTo>
                  <a:cubicBezTo>
                    <a:pt x="7805" y="145"/>
                    <a:pt x="8187" y="1"/>
                    <a:pt x="8596" y="30"/>
                  </a:cubicBezTo>
                  <a:close/>
                  <a:moveTo>
                    <a:pt x="3032" y="6968"/>
                  </a:moveTo>
                  <a:cubicBezTo>
                    <a:pt x="3482" y="6995"/>
                    <a:pt x="3879" y="7206"/>
                    <a:pt x="4155" y="7519"/>
                  </a:cubicBezTo>
                  <a:cubicBezTo>
                    <a:pt x="4432" y="7836"/>
                    <a:pt x="4587" y="8255"/>
                    <a:pt x="4558" y="8707"/>
                  </a:cubicBezTo>
                  <a:cubicBezTo>
                    <a:pt x="4531" y="9158"/>
                    <a:pt x="4319" y="9555"/>
                    <a:pt x="4007" y="9830"/>
                  </a:cubicBezTo>
                  <a:cubicBezTo>
                    <a:pt x="3690" y="10108"/>
                    <a:pt x="3270" y="10262"/>
                    <a:pt x="2818" y="10233"/>
                  </a:cubicBezTo>
                  <a:cubicBezTo>
                    <a:pt x="2368" y="10205"/>
                    <a:pt x="1971" y="9995"/>
                    <a:pt x="1695" y="9680"/>
                  </a:cubicBezTo>
                  <a:cubicBezTo>
                    <a:pt x="1418" y="9366"/>
                    <a:pt x="1263" y="8946"/>
                    <a:pt x="1292" y="8496"/>
                  </a:cubicBezTo>
                  <a:cubicBezTo>
                    <a:pt x="1319" y="8045"/>
                    <a:pt x="1531" y="7648"/>
                    <a:pt x="1843" y="7373"/>
                  </a:cubicBezTo>
                  <a:cubicBezTo>
                    <a:pt x="2160" y="7093"/>
                    <a:pt x="2582" y="6937"/>
                    <a:pt x="3032" y="6968"/>
                  </a:cubicBezTo>
                  <a:close/>
                  <a:moveTo>
                    <a:pt x="3949" y="7702"/>
                  </a:moveTo>
                  <a:cubicBezTo>
                    <a:pt x="3721" y="7441"/>
                    <a:pt x="3392" y="7268"/>
                    <a:pt x="3015" y="7241"/>
                  </a:cubicBezTo>
                  <a:cubicBezTo>
                    <a:pt x="2641" y="7217"/>
                    <a:pt x="2292" y="7348"/>
                    <a:pt x="2033" y="7576"/>
                  </a:cubicBezTo>
                  <a:cubicBezTo>
                    <a:pt x="1769" y="7805"/>
                    <a:pt x="1597" y="8134"/>
                    <a:pt x="1572" y="8510"/>
                  </a:cubicBezTo>
                  <a:cubicBezTo>
                    <a:pt x="1545" y="8884"/>
                    <a:pt x="1677" y="9234"/>
                    <a:pt x="1905" y="9493"/>
                  </a:cubicBezTo>
                  <a:cubicBezTo>
                    <a:pt x="2135" y="9756"/>
                    <a:pt x="2464" y="9929"/>
                    <a:pt x="2839" y="9954"/>
                  </a:cubicBezTo>
                  <a:cubicBezTo>
                    <a:pt x="3215" y="9980"/>
                    <a:pt x="3565" y="9849"/>
                    <a:pt x="3824" y="9621"/>
                  </a:cubicBezTo>
                  <a:cubicBezTo>
                    <a:pt x="4085" y="9390"/>
                    <a:pt x="4258" y="9061"/>
                    <a:pt x="4284" y="8687"/>
                  </a:cubicBezTo>
                  <a:cubicBezTo>
                    <a:pt x="4307" y="8313"/>
                    <a:pt x="4177" y="7965"/>
                    <a:pt x="3949" y="7702"/>
                  </a:cubicBezTo>
                  <a:close/>
                  <a:moveTo>
                    <a:pt x="1027" y="4124"/>
                  </a:moveTo>
                  <a:cubicBezTo>
                    <a:pt x="1288" y="4142"/>
                    <a:pt x="1518" y="4262"/>
                    <a:pt x="1679" y="4445"/>
                  </a:cubicBezTo>
                  <a:cubicBezTo>
                    <a:pt x="1841" y="4628"/>
                    <a:pt x="1932" y="4872"/>
                    <a:pt x="1913" y="5134"/>
                  </a:cubicBezTo>
                  <a:cubicBezTo>
                    <a:pt x="1895" y="5397"/>
                    <a:pt x="1776" y="5625"/>
                    <a:pt x="1592" y="5787"/>
                  </a:cubicBezTo>
                  <a:cubicBezTo>
                    <a:pt x="1409" y="5946"/>
                    <a:pt x="1165" y="6038"/>
                    <a:pt x="904" y="6022"/>
                  </a:cubicBezTo>
                  <a:cubicBezTo>
                    <a:pt x="640" y="6003"/>
                    <a:pt x="412" y="5882"/>
                    <a:pt x="254" y="5699"/>
                  </a:cubicBezTo>
                  <a:cubicBezTo>
                    <a:pt x="91" y="5516"/>
                    <a:pt x="1" y="5273"/>
                    <a:pt x="19" y="5010"/>
                  </a:cubicBezTo>
                  <a:cubicBezTo>
                    <a:pt x="36" y="4749"/>
                    <a:pt x="157" y="4519"/>
                    <a:pt x="340" y="4360"/>
                  </a:cubicBezTo>
                  <a:cubicBezTo>
                    <a:pt x="523" y="4196"/>
                    <a:pt x="768" y="4105"/>
                    <a:pt x="1027" y="4124"/>
                  </a:cubicBezTo>
                  <a:close/>
                  <a:moveTo>
                    <a:pt x="1471" y="4628"/>
                  </a:moveTo>
                  <a:cubicBezTo>
                    <a:pt x="1358" y="4496"/>
                    <a:pt x="1196" y="4412"/>
                    <a:pt x="1008" y="4399"/>
                  </a:cubicBezTo>
                  <a:cubicBezTo>
                    <a:pt x="823" y="4387"/>
                    <a:pt x="651" y="4451"/>
                    <a:pt x="521" y="4566"/>
                  </a:cubicBezTo>
                  <a:cubicBezTo>
                    <a:pt x="390" y="4679"/>
                    <a:pt x="305" y="4842"/>
                    <a:pt x="291" y="5029"/>
                  </a:cubicBezTo>
                  <a:cubicBezTo>
                    <a:pt x="278" y="5214"/>
                    <a:pt x="342" y="5389"/>
                    <a:pt x="455" y="5518"/>
                  </a:cubicBezTo>
                  <a:cubicBezTo>
                    <a:pt x="568" y="5646"/>
                    <a:pt x="733" y="5734"/>
                    <a:pt x="918" y="5746"/>
                  </a:cubicBezTo>
                  <a:cubicBezTo>
                    <a:pt x="1103" y="5759"/>
                    <a:pt x="1278" y="5695"/>
                    <a:pt x="1407" y="5582"/>
                  </a:cubicBezTo>
                  <a:cubicBezTo>
                    <a:pt x="1535" y="5469"/>
                    <a:pt x="1623" y="5304"/>
                    <a:pt x="1636" y="5119"/>
                  </a:cubicBezTo>
                  <a:cubicBezTo>
                    <a:pt x="1648" y="4928"/>
                    <a:pt x="1584" y="4757"/>
                    <a:pt x="1471" y="4628"/>
                  </a:cubicBezTo>
                  <a:close/>
                  <a:moveTo>
                    <a:pt x="8578" y="305"/>
                  </a:moveTo>
                  <a:cubicBezTo>
                    <a:pt x="8245" y="285"/>
                    <a:pt x="7930" y="400"/>
                    <a:pt x="7700" y="603"/>
                  </a:cubicBezTo>
                  <a:cubicBezTo>
                    <a:pt x="7465" y="809"/>
                    <a:pt x="7311" y="1101"/>
                    <a:pt x="7289" y="1436"/>
                  </a:cubicBezTo>
                  <a:cubicBezTo>
                    <a:pt x="7268" y="1769"/>
                    <a:pt x="7383" y="2080"/>
                    <a:pt x="7587" y="2314"/>
                  </a:cubicBezTo>
                  <a:cubicBezTo>
                    <a:pt x="7790" y="2549"/>
                    <a:pt x="8084" y="2703"/>
                    <a:pt x="8420" y="2726"/>
                  </a:cubicBezTo>
                  <a:cubicBezTo>
                    <a:pt x="8753" y="2746"/>
                    <a:pt x="9065" y="2631"/>
                    <a:pt x="9298" y="2427"/>
                  </a:cubicBezTo>
                  <a:cubicBezTo>
                    <a:pt x="9532" y="2224"/>
                    <a:pt x="9686" y="1930"/>
                    <a:pt x="9709" y="1595"/>
                  </a:cubicBezTo>
                  <a:cubicBezTo>
                    <a:pt x="9756" y="926"/>
                    <a:pt x="9250" y="348"/>
                    <a:pt x="8578" y="305"/>
                  </a:cubicBezTo>
                  <a:close/>
                </a:path>
              </a:pathLst>
            </a:custGeom>
            <a:solidFill>
              <a:srgbClr val="FF9B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9068" name="Google Shape;208;p15"/>
            <p:cNvSpPr/>
            <p:nvPr/>
          </p:nvSpPr>
          <p:spPr>
            <a:xfrm rot="-9675424">
              <a:off x="7501831" y="548847"/>
              <a:ext cx="847906" cy="768734"/>
            </a:xfrm>
            <a:custGeom>
              <a:avLst/>
              <a:gdLst/>
              <a:ahLst/>
              <a:cxnLst/>
              <a:rect l="l" t="t" r="r" b="b"/>
              <a:pathLst>
                <a:path w="16857" h="15283" extrusionOk="0">
                  <a:moveTo>
                    <a:pt x="14493" y="0"/>
                  </a:moveTo>
                  <a:cubicBezTo>
                    <a:pt x="15653" y="1289"/>
                    <a:pt x="16445" y="2904"/>
                    <a:pt x="16725" y="4676"/>
                  </a:cubicBezTo>
                  <a:cubicBezTo>
                    <a:pt x="16272" y="4697"/>
                    <a:pt x="15859" y="4874"/>
                    <a:pt x="15534" y="5159"/>
                  </a:cubicBezTo>
                  <a:cubicBezTo>
                    <a:pt x="15160" y="5488"/>
                    <a:pt x="14911" y="5961"/>
                    <a:pt x="14874" y="6498"/>
                  </a:cubicBezTo>
                  <a:cubicBezTo>
                    <a:pt x="14839" y="7035"/>
                    <a:pt x="15026" y="7537"/>
                    <a:pt x="15355" y="7911"/>
                  </a:cubicBezTo>
                  <a:cubicBezTo>
                    <a:pt x="15645" y="8244"/>
                    <a:pt x="16048" y="8476"/>
                    <a:pt x="16509" y="8552"/>
                  </a:cubicBezTo>
                  <a:cubicBezTo>
                    <a:pt x="15478" y="12311"/>
                    <a:pt x="12131" y="15053"/>
                    <a:pt x="8187" y="15266"/>
                  </a:cubicBezTo>
                  <a:cubicBezTo>
                    <a:pt x="8195" y="15201"/>
                    <a:pt x="8201" y="15139"/>
                    <a:pt x="8207" y="15075"/>
                  </a:cubicBezTo>
                  <a:cubicBezTo>
                    <a:pt x="8244" y="14479"/>
                    <a:pt x="8039" y="13926"/>
                    <a:pt x="7677" y="13510"/>
                  </a:cubicBezTo>
                  <a:cubicBezTo>
                    <a:pt x="7313" y="13093"/>
                    <a:pt x="6790" y="12819"/>
                    <a:pt x="6196" y="12780"/>
                  </a:cubicBezTo>
                  <a:cubicBezTo>
                    <a:pt x="5602" y="12741"/>
                    <a:pt x="5047" y="12947"/>
                    <a:pt x="4631" y="13309"/>
                  </a:cubicBezTo>
                  <a:cubicBezTo>
                    <a:pt x="4288" y="13611"/>
                    <a:pt x="4043" y="14016"/>
                    <a:pt x="3942" y="14485"/>
                  </a:cubicBezTo>
                  <a:cubicBezTo>
                    <a:pt x="2320" y="13759"/>
                    <a:pt x="954" y="12583"/>
                    <a:pt x="0" y="11117"/>
                  </a:cubicBezTo>
                  <a:cubicBezTo>
                    <a:pt x="3899" y="11551"/>
                    <a:pt x="5402" y="10839"/>
                    <a:pt x="6829" y="7921"/>
                  </a:cubicBezTo>
                  <a:cubicBezTo>
                    <a:pt x="8343" y="4826"/>
                    <a:pt x="11113" y="8604"/>
                    <a:pt x="12322" y="3691"/>
                  </a:cubicBezTo>
                  <a:cubicBezTo>
                    <a:pt x="12892" y="1372"/>
                    <a:pt x="13749" y="391"/>
                    <a:pt x="14493" y="0"/>
                  </a:cubicBezTo>
                  <a:close/>
                  <a:moveTo>
                    <a:pt x="16764" y="4954"/>
                  </a:moveTo>
                  <a:cubicBezTo>
                    <a:pt x="16365" y="4966"/>
                    <a:pt x="16001" y="5120"/>
                    <a:pt x="15717" y="5367"/>
                  </a:cubicBezTo>
                  <a:cubicBezTo>
                    <a:pt x="15396" y="5649"/>
                    <a:pt x="15180" y="6056"/>
                    <a:pt x="15151" y="6513"/>
                  </a:cubicBezTo>
                  <a:cubicBezTo>
                    <a:pt x="15123" y="6973"/>
                    <a:pt x="15283" y="7403"/>
                    <a:pt x="15563" y="7724"/>
                  </a:cubicBezTo>
                  <a:cubicBezTo>
                    <a:pt x="15818" y="8014"/>
                    <a:pt x="16171" y="8217"/>
                    <a:pt x="16579" y="8277"/>
                  </a:cubicBezTo>
                  <a:cubicBezTo>
                    <a:pt x="16700" y="7771"/>
                    <a:pt x="16782" y="7251"/>
                    <a:pt x="16815" y="6714"/>
                  </a:cubicBezTo>
                  <a:cubicBezTo>
                    <a:pt x="16856" y="6118"/>
                    <a:pt x="16838" y="5528"/>
                    <a:pt x="16764" y="4954"/>
                  </a:cubicBezTo>
                  <a:close/>
                  <a:moveTo>
                    <a:pt x="7905" y="15277"/>
                  </a:moveTo>
                  <a:cubicBezTo>
                    <a:pt x="7919" y="15205"/>
                    <a:pt x="7930" y="15133"/>
                    <a:pt x="7932" y="15055"/>
                  </a:cubicBezTo>
                  <a:cubicBezTo>
                    <a:pt x="7965" y="14536"/>
                    <a:pt x="7786" y="14053"/>
                    <a:pt x="7469" y="13693"/>
                  </a:cubicBezTo>
                  <a:cubicBezTo>
                    <a:pt x="7150" y="13329"/>
                    <a:pt x="6696" y="13091"/>
                    <a:pt x="6178" y="13056"/>
                  </a:cubicBezTo>
                  <a:cubicBezTo>
                    <a:pt x="5659" y="13021"/>
                    <a:pt x="5176" y="13200"/>
                    <a:pt x="4816" y="13518"/>
                  </a:cubicBezTo>
                  <a:cubicBezTo>
                    <a:pt x="4506" y="13790"/>
                    <a:pt x="4284" y="14164"/>
                    <a:pt x="4208" y="14594"/>
                  </a:cubicBezTo>
                  <a:cubicBezTo>
                    <a:pt x="5098" y="14960"/>
                    <a:pt x="6064" y="15190"/>
                    <a:pt x="7082" y="15258"/>
                  </a:cubicBezTo>
                  <a:cubicBezTo>
                    <a:pt x="7358" y="15279"/>
                    <a:pt x="7633" y="15283"/>
                    <a:pt x="7905" y="15277"/>
                  </a:cubicBezTo>
                  <a:close/>
                </a:path>
              </a:pathLst>
            </a:custGeom>
            <a:solidFill>
              <a:srgbClr val="FF9B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 2">
  <p:cSld name="TITLE_ONLY_1_2">
    <p:bg>
      <p:bgPr>
        <a:solidFill>
          <a:schemeClr val="lt1"/>
        </a:solidFill>
        <a:effectLst/>
      </p:bgPr>
    </p:bg>
    <p:spTree>
      <p:nvGrpSpPr>
        <p:cNvPr id="1" name="Shape 209"/>
        <p:cNvGrpSpPr/>
        <p:nvPr/>
      </p:nvGrpSpPr>
      <p:grpSpPr>
        <a:xfrm>
          <a:off x="0" y="0"/>
          <a:ext cx="0" cy="0"/>
          <a:chOff x="0" y="0"/>
          <a:chExt cx="0" cy="0"/>
        </a:xfrm>
      </p:grpSpPr>
      <p:sp>
        <p:nvSpPr>
          <p:cNvPr id="1048844" name="Google Shape;210;p16"/>
          <p:cNvSpPr/>
          <p:nvPr/>
        </p:nvSpPr>
        <p:spPr>
          <a:xfrm>
            <a:off x="520575" y="819150"/>
            <a:ext cx="8079900" cy="3898800"/>
          </a:xfrm>
          <a:prstGeom prst="roundRect">
            <a:avLst>
              <a:gd name="adj" fmla="val 3542"/>
            </a:avLst>
          </a:prstGeom>
          <a:solidFill>
            <a:srgbClr val="88A6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19" name="Google Shape;211;p16"/>
          <p:cNvGrpSpPr/>
          <p:nvPr/>
        </p:nvGrpSpPr>
        <p:grpSpPr>
          <a:xfrm>
            <a:off x="520563" y="326550"/>
            <a:ext cx="8079900" cy="426900"/>
            <a:chOff x="552450" y="401675"/>
            <a:chExt cx="8079900" cy="426900"/>
          </a:xfrm>
        </p:grpSpPr>
        <p:sp>
          <p:nvSpPr>
            <p:cNvPr id="1048845" name="Google Shape;212;p16"/>
            <p:cNvSpPr/>
            <p:nvPr/>
          </p:nvSpPr>
          <p:spPr>
            <a:xfrm>
              <a:off x="552450" y="401675"/>
              <a:ext cx="8079900" cy="426900"/>
            </a:xfrm>
            <a:prstGeom prst="roundRect">
              <a:avLst>
                <a:gd name="adj" fmla="val 2231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8846" name="Google Shape;213;p16"/>
            <p:cNvSpPr/>
            <p:nvPr/>
          </p:nvSpPr>
          <p:spPr>
            <a:xfrm>
              <a:off x="720000" y="518729"/>
              <a:ext cx="195095" cy="195109"/>
            </a:xfrm>
            <a:custGeom>
              <a:avLst/>
              <a:gdLst/>
              <a:ahLst/>
              <a:cxnLst/>
              <a:rect l="l" t="t" r="r" b="b"/>
              <a:pathLst>
                <a:path w="2829" h="2829" extrusionOk="0">
                  <a:moveTo>
                    <a:pt x="2828" y="1413"/>
                  </a:moveTo>
                  <a:cubicBezTo>
                    <a:pt x="2828" y="2195"/>
                    <a:pt x="2197" y="2828"/>
                    <a:pt x="1416" y="2828"/>
                  </a:cubicBezTo>
                  <a:cubicBezTo>
                    <a:pt x="634" y="2828"/>
                    <a:pt x="1" y="2195"/>
                    <a:pt x="1" y="1413"/>
                  </a:cubicBezTo>
                  <a:cubicBezTo>
                    <a:pt x="1" y="632"/>
                    <a:pt x="634" y="1"/>
                    <a:pt x="1416" y="1"/>
                  </a:cubicBezTo>
                  <a:cubicBezTo>
                    <a:pt x="2197" y="1"/>
                    <a:pt x="2828" y="632"/>
                    <a:pt x="2828" y="1413"/>
                  </a:cubicBezTo>
                  <a:close/>
                </a:path>
              </a:pathLst>
            </a:custGeom>
            <a:solidFill>
              <a:srgbClr val="EB5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8847" name="Google Shape;214;p16"/>
            <p:cNvSpPr/>
            <p:nvPr/>
          </p:nvSpPr>
          <p:spPr>
            <a:xfrm>
              <a:off x="1080398" y="518729"/>
              <a:ext cx="195026" cy="195109"/>
            </a:xfrm>
            <a:custGeom>
              <a:avLst/>
              <a:gdLst/>
              <a:ahLst/>
              <a:cxnLst/>
              <a:rect l="l" t="t" r="r" b="b"/>
              <a:pathLst>
                <a:path w="2828" h="2829" extrusionOk="0">
                  <a:moveTo>
                    <a:pt x="2828" y="1413"/>
                  </a:moveTo>
                  <a:cubicBezTo>
                    <a:pt x="2828" y="2195"/>
                    <a:pt x="2194" y="2828"/>
                    <a:pt x="1413" y="2828"/>
                  </a:cubicBezTo>
                  <a:cubicBezTo>
                    <a:pt x="631" y="2828"/>
                    <a:pt x="0" y="2195"/>
                    <a:pt x="0" y="1413"/>
                  </a:cubicBezTo>
                  <a:cubicBezTo>
                    <a:pt x="0" y="632"/>
                    <a:pt x="631" y="1"/>
                    <a:pt x="1413" y="1"/>
                  </a:cubicBezTo>
                  <a:cubicBezTo>
                    <a:pt x="2194" y="1"/>
                    <a:pt x="2828" y="632"/>
                    <a:pt x="2828" y="1413"/>
                  </a:cubicBezTo>
                  <a:close/>
                </a:path>
              </a:pathLst>
            </a:custGeom>
            <a:solidFill>
              <a:srgbClr val="F8EF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8848" name="Google Shape;215;p16"/>
            <p:cNvSpPr/>
            <p:nvPr/>
          </p:nvSpPr>
          <p:spPr>
            <a:xfrm>
              <a:off x="1440175" y="518729"/>
              <a:ext cx="195026" cy="195109"/>
            </a:xfrm>
            <a:custGeom>
              <a:avLst/>
              <a:gdLst/>
              <a:ahLst/>
              <a:cxnLst/>
              <a:rect l="l" t="t" r="r" b="b"/>
              <a:pathLst>
                <a:path w="2828" h="2829" extrusionOk="0">
                  <a:moveTo>
                    <a:pt x="2827" y="1413"/>
                  </a:moveTo>
                  <a:cubicBezTo>
                    <a:pt x="2827" y="2195"/>
                    <a:pt x="2194" y="2828"/>
                    <a:pt x="1415" y="2828"/>
                  </a:cubicBezTo>
                  <a:cubicBezTo>
                    <a:pt x="633" y="2828"/>
                    <a:pt x="0" y="2195"/>
                    <a:pt x="0" y="1413"/>
                  </a:cubicBezTo>
                  <a:cubicBezTo>
                    <a:pt x="0" y="632"/>
                    <a:pt x="633" y="1"/>
                    <a:pt x="1415" y="1"/>
                  </a:cubicBezTo>
                  <a:cubicBezTo>
                    <a:pt x="2194" y="1"/>
                    <a:pt x="2827" y="632"/>
                    <a:pt x="2827" y="141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048849" name="Google Shape;216;p16"/>
          <p:cNvSpPr txBox="1">
            <a:spLocks noGrp="1"/>
          </p:cNvSpPr>
          <p:nvPr>
            <p:ph type="title"/>
          </p:nvPr>
        </p:nvSpPr>
        <p:spPr>
          <a:xfrm>
            <a:off x="720000" y="969225"/>
            <a:ext cx="7704000" cy="5643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sz="3000"/>
            </a:lvl1pPr>
            <a:lvl2pPr lvl="1" rtl="0">
              <a:spcBef>
                <a:spcPts val="0"/>
              </a:spcBef>
              <a:spcAft>
                <a:spcPts val="0"/>
              </a:spcAft>
              <a:buSzPts val="2800"/>
              <a:buNone/>
            </a:lvl2pPr>
            <a:lvl3pPr lvl="2" rtl="0">
              <a:spcBef>
                <a:spcPts val="0"/>
              </a:spcBef>
              <a:spcAft>
                <a:spcPts val="0"/>
              </a:spcAft>
              <a:buSzPts val="2800"/>
              <a:buNone/>
            </a:lvl3pPr>
            <a:lvl4pPr lvl="3" rtl="0">
              <a:spcBef>
                <a:spcPts val="0"/>
              </a:spcBef>
              <a:spcAft>
                <a:spcPts val="0"/>
              </a:spcAft>
              <a:buSzPts val="2800"/>
              <a:buNone/>
            </a:lvl4pPr>
            <a:lvl5pPr lvl="4" rtl="0">
              <a:spcBef>
                <a:spcPts val="0"/>
              </a:spcBef>
              <a:spcAft>
                <a:spcPts val="0"/>
              </a:spcAft>
              <a:buSzPts val="2800"/>
              <a:buNone/>
            </a:lvl5pPr>
            <a:lvl6pPr lvl="5" rtl="0">
              <a:spcBef>
                <a:spcPts val="0"/>
              </a:spcBef>
              <a:spcAft>
                <a:spcPts val="0"/>
              </a:spcAft>
              <a:buSzPts val="2800"/>
              <a:buNone/>
            </a:lvl6pPr>
            <a:lvl7pPr lvl="6" rtl="0">
              <a:spcBef>
                <a:spcPts val="0"/>
              </a:spcBef>
              <a:spcAft>
                <a:spcPts val="0"/>
              </a:spcAft>
              <a:buSzPts val="2800"/>
              <a:buNone/>
            </a:lvl7pPr>
            <a:lvl8pPr lvl="7" rtl="0">
              <a:spcBef>
                <a:spcPts val="0"/>
              </a:spcBef>
              <a:spcAft>
                <a:spcPts val="0"/>
              </a:spcAft>
              <a:buSzPts val="2800"/>
              <a:buNone/>
            </a:lvl8pPr>
            <a:lvl9pPr lvl="8" rtl="0">
              <a:spcBef>
                <a:spcPts val="0"/>
              </a:spcBef>
              <a:spcAft>
                <a:spcPts val="0"/>
              </a:spcAft>
              <a:buSzPts val="2800"/>
              <a:buNone/>
            </a:lvl9pPr>
          </a:lstStyle>
          <a:p/>
        </p:txBody>
      </p:sp>
      <p:grpSp>
        <p:nvGrpSpPr>
          <p:cNvPr id="120" name="Google Shape;217;p16"/>
          <p:cNvGrpSpPr/>
          <p:nvPr/>
        </p:nvGrpSpPr>
        <p:grpSpPr>
          <a:xfrm rot="-697191">
            <a:off x="7107083" y="288061"/>
            <a:ext cx="1034120" cy="1034321"/>
            <a:chOff x="7764407" y="575481"/>
            <a:chExt cx="1308352" cy="1308606"/>
          </a:xfrm>
        </p:grpSpPr>
        <p:sp>
          <p:nvSpPr>
            <p:cNvPr id="1048850" name="Google Shape;218;p16"/>
            <p:cNvSpPr/>
            <p:nvPr/>
          </p:nvSpPr>
          <p:spPr>
            <a:xfrm>
              <a:off x="7943850" y="714375"/>
              <a:ext cx="1128900" cy="112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21" name="Google Shape;219;p16"/>
            <p:cNvGrpSpPr/>
            <p:nvPr/>
          </p:nvGrpSpPr>
          <p:grpSpPr>
            <a:xfrm rot="-846281">
              <a:off x="7879557" y="690583"/>
              <a:ext cx="1078052" cy="1078403"/>
              <a:chOff x="5759760" y="3433415"/>
              <a:chExt cx="583422" cy="583612"/>
            </a:xfrm>
          </p:grpSpPr>
          <p:sp>
            <p:nvSpPr>
              <p:cNvPr id="1048851" name="Google Shape;220;p16"/>
              <p:cNvSpPr/>
              <p:nvPr/>
            </p:nvSpPr>
            <p:spPr>
              <a:xfrm>
                <a:off x="5759760" y="3433415"/>
                <a:ext cx="583422" cy="583612"/>
              </a:xfrm>
              <a:custGeom>
                <a:avLst/>
                <a:gdLst/>
                <a:ahLst/>
                <a:cxnLst/>
                <a:rect l="l" t="t" r="r" b="b"/>
                <a:pathLst>
                  <a:path w="12302" h="12306" extrusionOk="0">
                    <a:moveTo>
                      <a:pt x="6540" y="217"/>
                    </a:moveTo>
                    <a:cubicBezTo>
                      <a:pt x="9818" y="430"/>
                      <a:pt x="12302" y="3262"/>
                      <a:pt x="12090" y="6542"/>
                    </a:cubicBezTo>
                    <a:cubicBezTo>
                      <a:pt x="11876" y="9820"/>
                      <a:pt x="9042" y="12306"/>
                      <a:pt x="5762" y="12092"/>
                    </a:cubicBezTo>
                    <a:cubicBezTo>
                      <a:pt x="2487" y="11878"/>
                      <a:pt x="1" y="9047"/>
                      <a:pt x="214" y="5767"/>
                    </a:cubicBezTo>
                    <a:cubicBezTo>
                      <a:pt x="426" y="2487"/>
                      <a:pt x="3260" y="1"/>
                      <a:pt x="6540" y="217"/>
                    </a:cubicBezTo>
                    <a:close/>
                  </a:path>
                </a:pathLst>
              </a:custGeom>
              <a:solidFill>
                <a:srgbClr val="F8EF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8852" name="Google Shape;221;p16"/>
              <p:cNvSpPr/>
              <p:nvPr/>
            </p:nvSpPr>
            <p:spPr>
              <a:xfrm>
                <a:off x="5834360" y="3463578"/>
                <a:ext cx="315613" cy="339421"/>
              </a:xfrm>
              <a:custGeom>
                <a:avLst/>
                <a:gdLst/>
                <a:ahLst/>
                <a:cxnLst/>
                <a:rect l="l" t="t" r="r" b="b"/>
                <a:pathLst>
                  <a:path w="6655" h="7157" extrusionOk="0">
                    <a:moveTo>
                      <a:pt x="5732" y="251"/>
                    </a:moveTo>
                    <a:cubicBezTo>
                      <a:pt x="5999" y="269"/>
                      <a:pt x="6233" y="393"/>
                      <a:pt x="6398" y="580"/>
                    </a:cubicBezTo>
                    <a:cubicBezTo>
                      <a:pt x="6562" y="769"/>
                      <a:pt x="6655" y="1016"/>
                      <a:pt x="6636" y="1283"/>
                    </a:cubicBezTo>
                    <a:cubicBezTo>
                      <a:pt x="6620" y="1551"/>
                      <a:pt x="6497" y="1783"/>
                      <a:pt x="6307" y="1947"/>
                    </a:cubicBezTo>
                    <a:cubicBezTo>
                      <a:pt x="6122" y="2112"/>
                      <a:pt x="5874" y="2205"/>
                      <a:pt x="5606" y="2188"/>
                    </a:cubicBezTo>
                    <a:cubicBezTo>
                      <a:pt x="5339" y="2170"/>
                      <a:pt x="5104" y="2046"/>
                      <a:pt x="4940" y="1859"/>
                    </a:cubicBezTo>
                    <a:cubicBezTo>
                      <a:pt x="4775" y="1674"/>
                      <a:pt x="4683" y="1423"/>
                      <a:pt x="4701" y="1156"/>
                    </a:cubicBezTo>
                    <a:cubicBezTo>
                      <a:pt x="4720" y="888"/>
                      <a:pt x="4843" y="656"/>
                      <a:pt x="5030" y="492"/>
                    </a:cubicBezTo>
                    <a:cubicBezTo>
                      <a:pt x="5216" y="329"/>
                      <a:pt x="5464" y="237"/>
                      <a:pt x="5732" y="251"/>
                    </a:cubicBezTo>
                    <a:close/>
                    <a:moveTo>
                      <a:pt x="1535" y="4298"/>
                    </a:moveTo>
                    <a:cubicBezTo>
                      <a:pt x="1925" y="4323"/>
                      <a:pt x="2271" y="4506"/>
                      <a:pt x="2509" y="4777"/>
                    </a:cubicBezTo>
                    <a:cubicBezTo>
                      <a:pt x="2748" y="5051"/>
                      <a:pt x="2884" y="5417"/>
                      <a:pt x="2859" y="5805"/>
                    </a:cubicBezTo>
                    <a:cubicBezTo>
                      <a:pt x="2832" y="6196"/>
                      <a:pt x="2651" y="6541"/>
                      <a:pt x="2378" y="6780"/>
                    </a:cubicBezTo>
                    <a:cubicBezTo>
                      <a:pt x="2106" y="7018"/>
                      <a:pt x="1740" y="7156"/>
                      <a:pt x="1350" y="7129"/>
                    </a:cubicBezTo>
                    <a:cubicBezTo>
                      <a:pt x="959" y="7105"/>
                      <a:pt x="616" y="6922"/>
                      <a:pt x="375" y="6650"/>
                    </a:cubicBezTo>
                    <a:cubicBezTo>
                      <a:pt x="136" y="6377"/>
                      <a:pt x="1" y="6009"/>
                      <a:pt x="25" y="5622"/>
                    </a:cubicBezTo>
                    <a:cubicBezTo>
                      <a:pt x="52" y="5231"/>
                      <a:pt x="235" y="4886"/>
                      <a:pt x="507" y="4647"/>
                    </a:cubicBezTo>
                    <a:cubicBezTo>
                      <a:pt x="780" y="4409"/>
                      <a:pt x="1144" y="4271"/>
                      <a:pt x="1535" y="4298"/>
                    </a:cubicBezTo>
                    <a:close/>
                    <a:moveTo>
                      <a:pt x="2333" y="4937"/>
                    </a:moveTo>
                    <a:cubicBezTo>
                      <a:pt x="2133" y="4711"/>
                      <a:pt x="1845" y="4559"/>
                      <a:pt x="1522" y="4538"/>
                    </a:cubicBezTo>
                    <a:cubicBezTo>
                      <a:pt x="1195" y="4518"/>
                      <a:pt x="893" y="4629"/>
                      <a:pt x="667" y="4830"/>
                    </a:cubicBezTo>
                    <a:cubicBezTo>
                      <a:pt x="441" y="5028"/>
                      <a:pt x="289" y="5316"/>
                      <a:pt x="268" y="5639"/>
                    </a:cubicBezTo>
                    <a:cubicBezTo>
                      <a:pt x="247" y="5966"/>
                      <a:pt x="358" y="6270"/>
                      <a:pt x="558" y="6496"/>
                    </a:cubicBezTo>
                    <a:cubicBezTo>
                      <a:pt x="759" y="6722"/>
                      <a:pt x="1043" y="6872"/>
                      <a:pt x="1368" y="6893"/>
                    </a:cubicBezTo>
                    <a:cubicBezTo>
                      <a:pt x="1695" y="6914"/>
                      <a:pt x="1997" y="6805"/>
                      <a:pt x="2224" y="6603"/>
                    </a:cubicBezTo>
                    <a:cubicBezTo>
                      <a:pt x="2452" y="6406"/>
                      <a:pt x="2602" y="6118"/>
                      <a:pt x="2622" y="5793"/>
                    </a:cubicBezTo>
                    <a:cubicBezTo>
                      <a:pt x="2643" y="5468"/>
                      <a:pt x="2530" y="5164"/>
                      <a:pt x="2333" y="4937"/>
                    </a:cubicBezTo>
                    <a:close/>
                    <a:moveTo>
                      <a:pt x="3468" y="12"/>
                    </a:moveTo>
                    <a:cubicBezTo>
                      <a:pt x="3638" y="23"/>
                      <a:pt x="3788" y="103"/>
                      <a:pt x="3891" y="220"/>
                    </a:cubicBezTo>
                    <a:cubicBezTo>
                      <a:pt x="3998" y="339"/>
                      <a:pt x="4056" y="498"/>
                      <a:pt x="4043" y="668"/>
                    </a:cubicBezTo>
                    <a:cubicBezTo>
                      <a:pt x="4033" y="837"/>
                      <a:pt x="3953" y="987"/>
                      <a:pt x="3836" y="1092"/>
                    </a:cubicBezTo>
                    <a:cubicBezTo>
                      <a:pt x="3716" y="1197"/>
                      <a:pt x="3558" y="1257"/>
                      <a:pt x="3387" y="1244"/>
                    </a:cubicBezTo>
                    <a:cubicBezTo>
                      <a:pt x="3219" y="1234"/>
                      <a:pt x="3069" y="1154"/>
                      <a:pt x="2964" y="1034"/>
                    </a:cubicBezTo>
                    <a:cubicBezTo>
                      <a:pt x="2859" y="917"/>
                      <a:pt x="2799" y="757"/>
                      <a:pt x="2812" y="588"/>
                    </a:cubicBezTo>
                    <a:cubicBezTo>
                      <a:pt x="2826" y="420"/>
                      <a:pt x="2902" y="269"/>
                      <a:pt x="3021" y="165"/>
                    </a:cubicBezTo>
                    <a:cubicBezTo>
                      <a:pt x="3139" y="60"/>
                      <a:pt x="3299" y="0"/>
                      <a:pt x="3468" y="12"/>
                    </a:cubicBezTo>
                    <a:close/>
                    <a:moveTo>
                      <a:pt x="3756" y="339"/>
                    </a:moveTo>
                    <a:cubicBezTo>
                      <a:pt x="3682" y="253"/>
                      <a:pt x="3577" y="198"/>
                      <a:pt x="3455" y="193"/>
                    </a:cubicBezTo>
                    <a:cubicBezTo>
                      <a:pt x="3334" y="185"/>
                      <a:pt x="3221" y="226"/>
                      <a:pt x="3139" y="300"/>
                    </a:cubicBezTo>
                    <a:cubicBezTo>
                      <a:pt x="3054" y="374"/>
                      <a:pt x="2997" y="481"/>
                      <a:pt x="2993" y="601"/>
                    </a:cubicBezTo>
                    <a:cubicBezTo>
                      <a:pt x="2984" y="722"/>
                      <a:pt x="3026" y="835"/>
                      <a:pt x="3100" y="917"/>
                    </a:cubicBezTo>
                    <a:cubicBezTo>
                      <a:pt x="3176" y="1002"/>
                      <a:pt x="3281" y="1055"/>
                      <a:pt x="3402" y="1063"/>
                    </a:cubicBezTo>
                    <a:cubicBezTo>
                      <a:pt x="3521" y="1071"/>
                      <a:pt x="3634" y="1030"/>
                      <a:pt x="3716" y="956"/>
                    </a:cubicBezTo>
                    <a:cubicBezTo>
                      <a:pt x="3803" y="882"/>
                      <a:pt x="3856" y="775"/>
                      <a:pt x="3865" y="656"/>
                    </a:cubicBezTo>
                    <a:cubicBezTo>
                      <a:pt x="3871" y="537"/>
                      <a:pt x="3830" y="424"/>
                      <a:pt x="3756" y="339"/>
                    </a:cubicBezTo>
                    <a:close/>
                    <a:moveTo>
                      <a:pt x="5719" y="432"/>
                    </a:moveTo>
                    <a:cubicBezTo>
                      <a:pt x="5503" y="415"/>
                      <a:pt x="5300" y="492"/>
                      <a:pt x="5150" y="627"/>
                    </a:cubicBezTo>
                    <a:cubicBezTo>
                      <a:pt x="4998" y="761"/>
                      <a:pt x="4895" y="950"/>
                      <a:pt x="4882" y="1170"/>
                    </a:cubicBezTo>
                    <a:cubicBezTo>
                      <a:pt x="4866" y="1386"/>
                      <a:pt x="4944" y="1588"/>
                      <a:pt x="5078" y="1740"/>
                    </a:cubicBezTo>
                    <a:cubicBezTo>
                      <a:pt x="5211" y="1892"/>
                      <a:pt x="5401" y="1995"/>
                      <a:pt x="5619" y="2007"/>
                    </a:cubicBezTo>
                    <a:cubicBezTo>
                      <a:pt x="5834" y="2024"/>
                      <a:pt x="6038" y="1945"/>
                      <a:pt x="6190" y="1812"/>
                    </a:cubicBezTo>
                    <a:cubicBezTo>
                      <a:pt x="6342" y="1678"/>
                      <a:pt x="6445" y="1487"/>
                      <a:pt x="6458" y="1269"/>
                    </a:cubicBezTo>
                    <a:cubicBezTo>
                      <a:pt x="6486" y="835"/>
                      <a:pt x="6157" y="459"/>
                      <a:pt x="5719" y="432"/>
                    </a:cubicBezTo>
                    <a:close/>
                  </a:path>
                </a:pathLst>
              </a:custGeom>
              <a:solidFill>
                <a:srgbClr val="FF9B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8853" name="Google Shape;222;p16"/>
              <p:cNvSpPr/>
              <p:nvPr/>
            </p:nvSpPr>
            <p:spPr>
              <a:xfrm>
                <a:off x="5815058" y="3536707"/>
                <a:ext cx="519161" cy="470788"/>
              </a:xfrm>
              <a:custGeom>
                <a:avLst/>
                <a:gdLst/>
                <a:ahLst/>
                <a:cxnLst/>
                <a:rect l="l" t="t" r="r" b="b"/>
                <a:pathLst>
                  <a:path w="10947" h="9927" extrusionOk="0">
                    <a:moveTo>
                      <a:pt x="9412" y="0"/>
                    </a:moveTo>
                    <a:cubicBezTo>
                      <a:pt x="10165" y="837"/>
                      <a:pt x="10679" y="1886"/>
                      <a:pt x="10860" y="3038"/>
                    </a:cubicBezTo>
                    <a:lnTo>
                      <a:pt x="10887" y="3219"/>
                    </a:lnTo>
                    <a:cubicBezTo>
                      <a:pt x="10934" y="3591"/>
                      <a:pt x="10946" y="3973"/>
                      <a:pt x="10922" y="4364"/>
                    </a:cubicBezTo>
                    <a:cubicBezTo>
                      <a:pt x="10899" y="4714"/>
                      <a:pt x="10848" y="5053"/>
                      <a:pt x="10768" y="5380"/>
                    </a:cubicBezTo>
                    <a:lnTo>
                      <a:pt x="10722" y="5555"/>
                    </a:lnTo>
                    <a:cubicBezTo>
                      <a:pt x="10054" y="7998"/>
                      <a:pt x="7878" y="9778"/>
                      <a:pt x="5316" y="9916"/>
                    </a:cubicBezTo>
                    <a:cubicBezTo>
                      <a:pt x="5324" y="9875"/>
                      <a:pt x="5326" y="9834"/>
                      <a:pt x="5328" y="9793"/>
                    </a:cubicBezTo>
                    <a:cubicBezTo>
                      <a:pt x="5355" y="9408"/>
                      <a:pt x="5222" y="9048"/>
                      <a:pt x="4985" y="8779"/>
                    </a:cubicBezTo>
                    <a:cubicBezTo>
                      <a:pt x="4749" y="8507"/>
                      <a:pt x="4409" y="8329"/>
                      <a:pt x="4023" y="8302"/>
                    </a:cubicBezTo>
                    <a:cubicBezTo>
                      <a:pt x="3638" y="8277"/>
                      <a:pt x="3278" y="8411"/>
                      <a:pt x="3009" y="8647"/>
                    </a:cubicBezTo>
                    <a:cubicBezTo>
                      <a:pt x="2785" y="8843"/>
                      <a:pt x="2626" y="9106"/>
                      <a:pt x="2561" y="9410"/>
                    </a:cubicBezTo>
                    <a:cubicBezTo>
                      <a:pt x="1508" y="8939"/>
                      <a:pt x="622" y="8174"/>
                      <a:pt x="0" y="7222"/>
                    </a:cubicBezTo>
                    <a:cubicBezTo>
                      <a:pt x="2532" y="7506"/>
                      <a:pt x="3509" y="7043"/>
                      <a:pt x="4434" y="5147"/>
                    </a:cubicBezTo>
                    <a:cubicBezTo>
                      <a:pt x="5417" y="3138"/>
                      <a:pt x="7218" y="5590"/>
                      <a:pt x="8004" y="2400"/>
                    </a:cubicBezTo>
                    <a:cubicBezTo>
                      <a:pt x="8370" y="893"/>
                      <a:pt x="8929" y="253"/>
                      <a:pt x="9412" y="0"/>
                    </a:cubicBezTo>
                    <a:close/>
                    <a:moveTo>
                      <a:pt x="5131" y="9922"/>
                    </a:moveTo>
                    <a:cubicBezTo>
                      <a:pt x="5139" y="9875"/>
                      <a:pt x="5148" y="9828"/>
                      <a:pt x="5150" y="9778"/>
                    </a:cubicBezTo>
                    <a:cubicBezTo>
                      <a:pt x="5170" y="9441"/>
                      <a:pt x="5055" y="9126"/>
                      <a:pt x="4849" y="8894"/>
                    </a:cubicBezTo>
                    <a:cubicBezTo>
                      <a:pt x="4644" y="8660"/>
                      <a:pt x="4348" y="8503"/>
                      <a:pt x="4010" y="8479"/>
                    </a:cubicBezTo>
                    <a:cubicBezTo>
                      <a:pt x="3673" y="8458"/>
                      <a:pt x="3361" y="8575"/>
                      <a:pt x="3124" y="8781"/>
                    </a:cubicBezTo>
                    <a:cubicBezTo>
                      <a:pt x="2921" y="8958"/>
                      <a:pt x="2777" y="9203"/>
                      <a:pt x="2729" y="9482"/>
                    </a:cubicBezTo>
                    <a:cubicBezTo>
                      <a:pt x="3309" y="9719"/>
                      <a:pt x="3936" y="9871"/>
                      <a:pt x="4594" y="9912"/>
                    </a:cubicBezTo>
                    <a:cubicBezTo>
                      <a:pt x="4777" y="9924"/>
                      <a:pt x="4954" y="9926"/>
                      <a:pt x="5131" y="9922"/>
                    </a:cubicBezTo>
                    <a:close/>
                  </a:path>
                </a:pathLst>
              </a:custGeom>
              <a:solidFill>
                <a:srgbClr val="FF9B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8854" name="Google Shape;223;p16"/>
              <p:cNvSpPr/>
              <p:nvPr/>
            </p:nvSpPr>
            <p:spPr>
              <a:xfrm>
                <a:off x="6114357" y="3762165"/>
                <a:ext cx="55724" cy="55630"/>
              </a:xfrm>
              <a:custGeom>
                <a:avLst/>
                <a:gdLst/>
                <a:ahLst/>
                <a:cxnLst/>
                <a:rect l="l" t="t" r="r" b="b"/>
                <a:pathLst>
                  <a:path w="1175" h="1173" extrusionOk="0">
                    <a:moveTo>
                      <a:pt x="626" y="19"/>
                    </a:moveTo>
                    <a:cubicBezTo>
                      <a:pt x="936" y="40"/>
                      <a:pt x="1175" y="309"/>
                      <a:pt x="1154" y="624"/>
                    </a:cubicBezTo>
                    <a:cubicBezTo>
                      <a:pt x="1133" y="934"/>
                      <a:pt x="864" y="1173"/>
                      <a:pt x="552" y="1152"/>
                    </a:cubicBezTo>
                    <a:cubicBezTo>
                      <a:pt x="237" y="1132"/>
                      <a:pt x="0" y="862"/>
                      <a:pt x="21" y="550"/>
                    </a:cubicBezTo>
                    <a:cubicBezTo>
                      <a:pt x="42" y="237"/>
                      <a:pt x="311" y="1"/>
                      <a:pt x="626" y="19"/>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122" name="Google Shape;224;p16"/>
          <p:cNvGrpSpPr/>
          <p:nvPr/>
        </p:nvGrpSpPr>
        <p:grpSpPr>
          <a:xfrm rot="-697191">
            <a:off x="8087197" y="914503"/>
            <a:ext cx="673607" cy="673738"/>
            <a:chOff x="7764407" y="575481"/>
            <a:chExt cx="1308352" cy="1308606"/>
          </a:xfrm>
        </p:grpSpPr>
        <p:sp>
          <p:nvSpPr>
            <p:cNvPr id="1048855" name="Google Shape;225;p16"/>
            <p:cNvSpPr/>
            <p:nvPr/>
          </p:nvSpPr>
          <p:spPr>
            <a:xfrm>
              <a:off x="7943850" y="714375"/>
              <a:ext cx="1128900" cy="112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23" name="Google Shape;226;p16"/>
            <p:cNvGrpSpPr/>
            <p:nvPr/>
          </p:nvGrpSpPr>
          <p:grpSpPr>
            <a:xfrm rot="-846281">
              <a:off x="7879557" y="690583"/>
              <a:ext cx="1078052" cy="1078403"/>
              <a:chOff x="5759760" y="3433415"/>
              <a:chExt cx="583422" cy="583612"/>
            </a:xfrm>
          </p:grpSpPr>
          <p:sp>
            <p:nvSpPr>
              <p:cNvPr id="1048856" name="Google Shape;227;p16"/>
              <p:cNvSpPr/>
              <p:nvPr/>
            </p:nvSpPr>
            <p:spPr>
              <a:xfrm>
                <a:off x="5759760" y="3433415"/>
                <a:ext cx="583422" cy="583612"/>
              </a:xfrm>
              <a:custGeom>
                <a:avLst/>
                <a:gdLst/>
                <a:ahLst/>
                <a:cxnLst/>
                <a:rect l="l" t="t" r="r" b="b"/>
                <a:pathLst>
                  <a:path w="12302" h="12306" extrusionOk="0">
                    <a:moveTo>
                      <a:pt x="6540" y="217"/>
                    </a:moveTo>
                    <a:cubicBezTo>
                      <a:pt x="9818" y="430"/>
                      <a:pt x="12302" y="3262"/>
                      <a:pt x="12090" y="6542"/>
                    </a:cubicBezTo>
                    <a:cubicBezTo>
                      <a:pt x="11876" y="9820"/>
                      <a:pt x="9042" y="12306"/>
                      <a:pt x="5762" y="12092"/>
                    </a:cubicBezTo>
                    <a:cubicBezTo>
                      <a:pt x="2487" y="11878"/>
                      <a:pt x="1" y="9047"/>
                      <a:pt x="214" y="5767"/>
                    </a:cubicBezTo>
                    <a:cubicBezTo>
                      <a:pt x="426" y="2487"/>
                      <a:pt x="3260" y="1"/>
                      <a:pt x="6540" y="217"/>
                    </a:cubicBezTo>
                    <a:close/>
                  </a:path>
                </a:pathLst>
              </a:custGeom>
              <a:solidFill>
                <a:srgbClr val="F8EF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8857" name="Google Shape;228;p16"/>
              <p:cNvSpPr/>
              <p:nvPr/>
            </p:nvSpPr>
            <p:spPr>
              <a:xfrm>
                <a:off x="5834360" y="3463578"/>
                <a:ext cx="315613" cy="339421"/>
              </a:xfrm>
              <a:custGeom>
                <a:avLst/>
                <a:gdLst/>
                <a:ahLst/>
                <a:cxnLst/>
                <a:rect l="l" t="t" r="r" b="b"/>
                <a:pathLst>
                  <a:path w="6655" h="7157" extrusionOk="0">
                    <a:moveTo>
                      <a:pt x="5732" y="251"/>
                    </a:moveTo>
                    <a:cubicBezTo>
                      <a:pt x="5999" y="269"/>
                      <a:pt x="6233" y="393"/>
                      <a:pt x="6398" y="580"/>
                    </a:cubicBezTo>
                    <a:cubicBezTo>
                      <a:pt x="6562" y="769"/>
                      <a:pt x="6655" y="1016"/>
                      <a:pt x="6636" y="1283"/>
                    </a:cubicBezTo>
                    <a:cubicBezTo>
                      <a:pt x="6620" y="1551"/>
                      <a:pt x="6497" y="1783"/>
                      <a:pt x="6307" y="1947"/>
                    </a:cubicBezTo>
                    <a:cubicBezTo>
                      <a:pt x="6122" y="2112"/>
                      <a:pt x="5874" y="2205"/>
                      <a:pt x="5606" y="2188"/>
                    </a:cubicBezTo>
                    <a:cubicBezTo>
                      <a:pt x="5339" y="2170"/>
                      <a:pt x="5104" y="2046"/>
                      <a:pt x="4940" y="1859"/>
                    </a:cubicBezTo>
                    <a:cubicBezTo>
                      <a:pt x="4775" y="1674"/>
                      <a:pt x="4683" y="1423"/>
                      <a:pt x="4701" y="1156"/>
                    </a:cubicBezTo>
                    <a:cubicBezTo>
                      <a:pt x="4720" y="888"/>
                      <a:pt x="4843" y="656"/>
                      <a:pt x="5030" y="492"/>
                    </a:cubicBezTo>
                    <a:cubicBezTo>
                      <a:pt x="5216" y="329"/>
                      <a:pt x="5464" y="237"/>
                      <a:pt x="5732" y="251"/>
                    </a:cubicBezTo>
                    <a:close/>
                    <a:moveTo>
                      <a:pt x="1535" y="4298"/>
                    </a:moveTo>
                    <a:cubicBezTo>
                      <a:pt x="1925" y="4323"/>
                      <a:pt x="2271" y="4506"/>
                      <a:pt x="2509" y="4777"/>
                    </a:cubicBezTo>
                    <a:cubicBezTo>
                      <a:pt x="2748" y="5051"/>
                      <a:pt x="2884" y="5417"/>
                      <a:pt x="2859" y="5805"/>
                    </a:cubicBezTo>
                    <a:cubicBezTo>
                      <a:pt x="2832" y="6196"/>
                      <a:pt x="2651" y="6541"/>
                      <a:pt x="2378" y="6780"/>
                    </a:cubicBezTo>
                    <a:cubicBezTo>
                      <a:pt x="2106" y="7018"/>
                      <a:pt x="1740" y="7156"/>
                      <a:pt x="1350" y="7129"/>
                    </a:cubicBezTo>
                    <a:cubicBezTo>
                      <a:pt x="959" y="7105"/>
                      <a:pt x="616" y="6922"/>
                      <a:pt x="375" y="6650"/>
                    </a:cubicBezTo>
                    <a:cubicBezTo>
                      <a:pt x="136" y="6377"/>
                      <a:pt x="1" y="6009"/>
                      <a:pt x="25" y="5622"/>
                    </a:cubicBezTo>
                    <a:cubicBezTo>
                      <a:pt x="52" y="5231"/>
                      <a:pt x="235" y="4886"/>
                      <a:pt x="507" y="4647"/>
                    </a:cubicBezTo>
                    <a:cubicBezTo>
                      <a:pt x="780" y="4409"/>
                      <a:pt x="1144" y="4271"/>
                      <a:pt x="1535" y="4298"/>
                    </a:cubicBezTo>
                    <a:close/>
                    <a:moveTo>
                      <a:pt x="2333" y="4937"/>
                    </a:moveTo>
                    <a:cubicBezTo>
                      <a:pt x="2133" y="4711"/>
                      <a:pt x="1845" y="4559"/>
                      <a:pt x="1522" y="4538"/>
                    </a:cubicBezTo>
                    <a:cubicBezTo>
                      <a:pt x="1195" y="4518"/>
                      <a:pt x="893" y="4629"/>
                      <a:pt x="667" y="4830"/>
                    </a:cubicBezTo>
                    <a:cubicBezTo>
                      <a:pt x="441" y="5028"/>
                      <a:pt x="289" y="5316"/>
                      <a:pt x="268" y="5639"/>
                    </a:cubicBezTo>
                    <a:cubicBezTo>
                      <a:pt x="247" y="5966"/>
                      <a:pt x="358" y="6270"/>
                      <a:pt x="558" y="6496"/>
                    </a:cubicBezTo>
                    <a:cubicBezTo>
                      <a:pt x="759" y="6722"/>
                      <a:pt x="1043" y="6872"/>
                      <a:pt x="1368" y="6893"/>
                    </a:cubicBezTo>
                    <a:cubicBezTo>
                      <a:pt x="1695" y="6914"/>
                      <a:pt x="1997" y="6805"/>
                      <a:pt x="2224" y="6603"/>
                    </a:cubicBezTo>
                    <a:cubicBezTo>
                      <a:pt x="2452" y="6406"/>
                      <a:pt x="2602" y="6118"/>
                      <a:pt x="2622" y="5793"/>
                    </a:cubicBezTo>
                    <a:cubicBezTo>
                      <a:pt x="2643" y="5468"/>
                      <a:pt x="2530" y="5164"/>
                      <a:pt x="2333" y="4937"/>
                    </a:cubicBezTo>
                    <a:close/>
                    <a:moveTo>
                      <a:pt x="3468" y="12"/>
                    </a:moveTo>
                    <a:cubicBezTo>
                      <a:pt x="3638" y="23"/>
                      <a:pt x="3788" y="103"/>
                      <a:pt x="3891" y="220"/>
                    </a:cubicBezTo>
                    <a:cubicBezTo>
                      <a:pt x="3998" y="339"/>
                      <a:pt x="4056" y="498"/>
                      <a:pt x="4043" y="668"/>
                    </a:cubicBezTo>
                    <a:cubicBezTo>
                      <a:pt x="4033" y="837"/>
                      <a:pt x="3953" y="987"/>
                      <a:pt x="3836" y="1092"/>
                    </a:cubicBezTo>
                    <a:cubicBezTo>
                      <a:pt x="3716" y="1197"/>
                      <a:pt x="3558" y="1257"/>
                      <a:pt x="3387" y="1244"/>
                    </a:cubicBezTo>
                    <a:cubicBezTo>
                      <a:pt x="3219" y="1234"/>
                      <a:pt x="3069" y="1154"/>
                      <a:pt x="2964" y="1034"/>
                    </a:cubicBezTo>
                    <a:cubicBezTo>
                      <a:pt x="2859" y="917"/>
                      <a:pt x="2799" y="757"/>
                      <a:pt x="2812" y="588"/>
                    </a:cubicBezTo>
                    <a:cubicBezTo>
                      <a:pt x="2826" y="420"/>
                      <a:pt x="2902" y="269"/>
                      <a:pt x="3021" y="165"/>
                    </a:cubicBezTo>
                    <a:cubicBezTo>
                      <a:pt x="3139" y="60"/>
                      <a:pt x="3299" y="0"/>
                      <a:pt x="3468" y="12"/>
                    </a:cubicBezTo>
                    <a:close/>
                    <a:moveTo>
                      <a:pt x="3756" y="339"/>
                    </a:moveTo>
                    <a:cubicBezTo>
                      <a:pt x="3682" y="253"/>
                      <a:pt x="3577" y="198"/>
                      <a:pt x="3455" y="193"/>
                    </a:cubicBezTo>
                    <a:cubicBezTo>
                      <a:pt x="3334" y="185"/>
                      <a:pt x="3221" y="226"/>
                      <a:pt x="3139" y="300"/>
                    </a:cubicBezTo>
                    <a:cubicBezTo>
                      <a:pt x="3054" y="374"/>
                      <a:pt x="2997" y="481"/>
                      <a:pt x="2993" y="601"/>
                    </a:cubicBezTo>
                    <a:cubicBezTo>
                      <a:pt x="2984" y="722"/>
                      <a:pt x="3026" y="835"/>
                      <a:pt x="3100" y="917"/>
                    </a:cubicBezTo>
                    <a:cubicBezTo>
                      <a:pt x="3176" y="1002"/>
                      <a:pt x="3281" y="1055"/>
                      <a:pt x="3402" y="1063"/>
                    </a:cubicBezTo>
                    <a:cubicBezTo>
                      <a:pt x="3521" y="1071"/>
                      <a:pt x="3634" y="1030"/>
                      <a:pt x="3716" y="956"/>
                    </a:cubicBezTo>
                    <a:cubicBezTo>
                      <a:pt x="3803" y="882"/>
                      <a:pt x="3856" y="775"/>
                      <a:pt x="3865" y="656"/>
                    </a:cubicBezTo>
                    <a:cubicBezTo>
                      <a:pt x="3871" y="537"/>
                      <a:pt x="3830" y="424"/>
                      <a:pt x="3756" y="339"/>
                    </a:cubicBezTo>
                    <a:close/>
                    <a:moveTo>
                      <a:pt x="5719" y="432"/>
                    </a:moveTo>
                    <a:cubicBezTo>
                      <a:pt x="5503" y="415"/>
                      <a:pt x="5300" y="492"/>
                      <a:pt x="5150" y="627"/>
                    </a:cubicBezTo>
                    <a:cubicBezTo>
                      <a:pt x="4998" y="761"/>
                      <a:pt x="4895" y="950"/>
                      <a:pt x="4882" y="1170"/>
                    </a:cubicBezTo>
                    <a:cubicBezTo>
                      <a:pt x="4866" y="1386"/>
                      <a:pt x="4944" y="1588"/>
                      <a:pt x="5078" y="1740"/>
                    </a:cubicBezTo>
                    <a:cubicBezTo>
                      <a:pt x="5211" y="1892"/>
                      <a:pt x="5401" y="1995"/>
                      <a:pt x="5619" y="2007"/>
                    </a:cubicBezTo>
                    <a:cubicBezTo>
                      <a:pt x="5834" y="2024"/>
                      <a:pt x="6038" y="1945"/>
                      <a:pt x="6190" y="1812"/>
                    </a:cubicBezTo>
                    <a:cubicBezTo>
                      <a:pt x="6342" y="1678"/>
                      <a:pt x="6445" y="1487"/>
                      <a:pt x="6458" y="1269"/>
                    </a:cubicBezTo>
                    <a:cubicBezTo>
                      <a:pt x="6486" y="835"/>
                      <a:pt x="6157" y="459"/>
                      <a:pt x="5719" y="432"/>
                    </a:cubicBezTo>
                    <a:close/>
                  </a:path>
                </a:pathLst>
              </a:custGeom>
              <a:solidFill>
                <a:srgbClr val="FF9B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8858" name="Google Shape;229;p16"/>
              <p:cNvSpPr/>
              <p:nvPr/>
            </p:nvSpPr>
            <p:spPr>
              <a:xfrm>
                <a:off x="5815058" y="3536707"/>
                <a:ext cx="519161" cy="470788"/>
              </a:xfrm>
              <a:custGeom>
                <a:avLst/>
                <a:gdLst/>
                <a:ahLst/>
                <a:cxnLst/>
                <a:rect l="l" t="t" r="r" b="b"/>
                <a:pathLst>
                  <a:path w="10947" h="9927" extrusionOk="0">
                    <a:moveTo>
                      <a:pt x="9412" y="0"/>
                    </a:moveTo>
                    <a:cubicBezTo>
                      <a:pt x="10165" y="837"/>
                      <a:pt x="10679" y="1886"/>
                      <a:pt x="10860" y="3038"/>
                    </a:cubicBezTo>
                    <a:lnTo>
                      <a:pt x="10887" y="3219"/>
                    </a:lnTo>
                    <a:cubicBezTo>
                      <a:pt x="10934" y="3591"/>
                      <a:pt x="10946" y="3973"/>
                      <a:pt x="10922" y="4364"/>
                    </a:cubicBezTo>
                    <a:cubicBezTo>
                      <a:pt x="10899" y="4714"/>
                      <a:pt x="10848" y="5053"/>
                      <a:pt x="10768" y="5380"/>
                    </a:cubicBezTo>
                    <a:lnTo>
                      <a:pt x="10722" y="5555"/>
                    </a:lnTo>
                    <a:cubicBezTo>
                      <a:pt x="10054" y="7998"/>
                      <a:pt x="7878" y="9778"/>
                      <a:pt x="5316" y="9916"/>
                    </a:cubicBezTo>
                    <a:cubicBezTo>
                      <a:pt x="5324" y="9875"/>
                      <a:pt x="5326" y="9834"/>
                      <a:pt x="5328" y="9793"/>
                    </a:cubicBezTo>
                    <a:cubicBezTo>
                      <a:pt x="5355" y="9408"/>
                      <a:pt x="5222" y="9048"/>
                      <a:pt x="4985" y="8779"/>
                    </a:cubicBezTo>
                    <a:cubicBezTo>
                      <a:pt x="4749" y="8507"/>
                      <a:pt x="4409" y="8329"/>
                      <a:pt x="4023" y="8302"/>
                    </a:cubicBezTo>
                    <a:cubicBezTo>
                      <a:pt x="3638" y="8277"/>
                      <a:pt x="3278" y="8411"/>
                      <a:pt x="3009" y="8647"/>
                    </a:cubicBezTo>
                    <a:cubicBezTo>
                      <a:pt x="2785" y="8843"/>
                      <a:pt x="2626" y="9106"/>
                      <a:pt x="2561" y="9410"/>
                    </a:cubicBezTo>
                    <a:cubicBezTo>
                      <a:pt x="1508" y="8939"/>
                      <a:pt x="622" y="8174"/>
                      <a:pt x="0" y="7222"/>
                    </a:cubicBezTo>
                    <a:cubicBezTo>
                      <a:pt x="2532" y="7506"/>
                      <a:pt x="3509" y="7043"/>
                      <a:pt x="4434" y="5147"/>
                    </a:cubicBezTo>
                    <a:cubicBezTo>
                      <a:pt x="5417" y="3138"/>
                      <a:pt x="7218" y="5590"/>
                      <a:pt x="8004" y="2400"/>
                    </a:cubicBezTo>
                    <a:cubicBezTo>
                      <a:pt x="8370" y="893"/>
                      <a:pt x="8929" y="253"/>
                      <a:pt x="9412" y="0"/>
                    </a:cubicBezTo>
                    <a:close/>
                    <a:moveTo>
                      <a:pt x="5131" y="9922"/>
                    </a:moveTo>
                    <a:cubicBezTo>
                      <a:pt x="5139" y="9875"/>
                      <a:pt x="5148" y="9828"/>
                      <a:pt x="5150" y="9778"/>
                    </a:cubicBezTo>
                    <a:cubicBezTo>
                      <a:pt x="5170" y="9441"/>
                      <a:pt x="5055" y="9126"/>
                      <a:pt x="4849" y="8894"/>
                    </a:cubicBezTo>
                    <a:cubicBezTo>
                      <a:pt x="4644" y="8660"/>
                      <a:pt x="4348" y="8503"/>
                      <a:pt x="4010" y="8479"/>
                    </a:cubicBezTo>
                    <a:cubicBezTo>
                      <a:pt x="3673" y="8458"/>
                      <a:pt x="3361" y="8575"/>
                      <a:pt x="3124" y="8781"/>
                    </a:cubicBezTo>
                    <a:cubicBezTo>
                      <a:pt x="2921" y="8958"/>
                      <a:pt x="2777" y="9203"/>
                      <a:pt x="2729" y="9482"/>
                    </a:cubicBezTo>
                    <a:cubicBezTo>
                      <a:pt x="3309" y="9719"/>
                      <a:pt x="3936" y="9871"/>
                      <a:pt x="4594" y="9912"/>
                    </a:cubicBezTo>
                    <a:cubicBezTo>
                      <a:pt x="4777" y="9924"/>
                      <a:pt x="4954" y="9926"/>
                      <a:pt x="5131" y="9922"/>
                    </a:cubicBezTo>
                    <a:close/>
                  </a:path>
                </a:pathLst>
              </a:custGeom>
              <a:solidFill>
                <a:srgbClr val="FF9B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8859" name="Google Shape;230;p16"/>
              <p:cNvSpPr/>
              <p:nvPr/>
            </p:nvSpPr>
            <p:spPr>
              <a:xfrm>
                <a:off x="6114357" y="3762165"/>
                <a:ext cx="55724" cy="55630"/>
              </a:xfrm>
              <a:custGeom>
                <a:avLst/>
                <a:gdLst/>
                <a:ahLst/>
                <a:cxnLst/>
                <a:rect l="l" t="t" r="r" b="b"/>
                <a:pathLst>
                  <a:path w="1175" h="1173" extrusionOk="0">
                    <a:moveTo>
                      <a:pt x="626" y="19"/>
                    </a:moveTo>
                    <a:cubicBezTo>
                      <a:pt x="936" y="40"/>
                      <a:pt x="1175" y="309"/>
                      <a:pt x="1154" y="624"/>
                    </a:cubicBezTo>
                    <a:cubicBezTo>
                      <a:pt x="1133" y="934"/>
                      <a:pt x="864" y="1173"/>
                      <a:pt x="552" y="1152"/>
                    </a:cubicBezTo>
                    <a:cubicBezTo>
                      <a:pt x="237" y="1132"/>
                      <a:pt x="0" y="862"/>
                      <a:pt x="21" y="550"/>
                    </a:cubicBezTo>
                    <a:cubicBezTo>
                      <a:pt x="42" y="237"/>
                      <a:pt x="311" y="1"/>
                      <a:pt x="626" y="19"/>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3">
  <p:cSld name="TITLE_ONLY_1_3">
    <p:bg>
      <p:bgPr>
        <a:solidFill>
          <a:schemeClr val="lt1"/>
        </a:solidFill>
        <a:effectLst/>
      </p:bgPr>
    </p:bg>
    <p:spTree>
      <p:nvGrpSpPr>
        <p:cNvPr id="1" name="Shape 231"/>
        <p:cNvGrpSpPr/>
        <p:nvPr/>
      </p:nvGrpSpPr>
      <p:grpSpPr>
        <a:xfrm>
          <a:off x="0" y="0"/>
          <a:ext cx="0" cy="0"/>
          <a:chOff x="0" y="0"/>
          <a:chExt cx="0" cy="0"/>
        </a:xfrm>
      </p:grpSpPr>
      <p:sp>
        <p:nvSpPr>
          <p:cNvPr id="1048957" name="Google Shape;232;p17"/>
          <p:cNvSpPr/>
          <p:nvPr/>
        </p:nvSpPr>
        <p:spPr>
          <a:xfrm>
            <a:off x="520575" y="819150"/>
            <a:ext cx="8079900" cy="3898800"/>
          </a:xfrm>
          <a:prstGeom prst="roundRect">
            <a:avLst>
              <a:gd name="adj" fmla="val 3542"/>
            </a:avLst>
          </a:prstGeom>
          <a:solidFill>
            <a:srgbClr val="88A6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44" name="Google Shape;233;p17"/>
          <p:cNvGrpSpPr/>
          <p:nvPr/>
        </p:nvGrpSpPr>
        <p:grpSpPr>
          <a:xfrm>
            <a:off x="520563" y="326550"/>
            <a:ext cx="8079900" cy="426900"/>
            <a:chOff x="552450" y="401675"/>
            <a:chExt cx="8079900" cy="426900"/>
          </a:xfrm>
        </p:grpSpPr>
        <p:sp>
          <p:nvSpPr>
            <p:cNvPr id="1048958" name="Google Shape;234;p17"/>
            <p:cNvSpPr/>
            <p:nvPr/>
          </p:nvSpPr>
          <p:spPr>
            <a:xfrm>
              <a:off x="552450" y="401675"/>
              <a:ext cx="8079900" cy="426900"/>
            </a:xfrm>
            <a:prstGeom prst="roundRect">
              <a:avLst>
                <a:gd name="adj" fmla="val 2231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8959" name="Google Shape;235;p17"/>
            <p:cNvSpPr/>
            <p:nvPr/>
          </p:nvSpPr>
          <p:spPr>
            <a:xfrm>
              <a:off x="720000" y="518729"/>
              <a:ext cx="195095" cy="195109"/>
            </a:xfrm>
            <a:custGeom>
              <a:avLst/>
              <a:gdLst/>
              <a:ahLst/>
              <a:cxnLst/>
              <a:rect l="l" t="t" r="r" b="b"/>
              <a:pathLst>
                <a:path w="2829" h="2829" extrusionOk="0">
                  <a:moveTo>
                    <a:pt x="2828" y="1413"/>
                  </a:moveTo>
                  <a:cubicBezTo>
                    <a:pt x="2828" y="2195"/>
                    <a:pt x="2197" y="2828"/>
                    <a:pt x="1416" y="2828"/>
                  </a:cubicBezTo>
                  <a:cubicBezTo>
                    <a:pt x="634" y="2828"/>
                    <a:pt x="1" y="2195"/>
                    <a:pt x="1" y="1413"/>
                  </a:cubicBezTo>
                  <a:cubicBezTo>
                    <a:pt x="1" y="632"/>
                    <a:pt x="634" y="1"/>
                    <a:pt x="1416" y="1"/>
                  </a:cubicBezTo>
                  <a:cubicBezTo>
                    <a:pt x="2197" y="1"/>
                    <a:pt x="2828" y="632"/>
                    <a:pt x="2828" y="1413"/>
                  </a:cubicBezTo>
                  <a:close/>
                </a:path>
              </a:pathLst>
            </a:custGeom>
            <a:solidFill>
              <a:srgbClr val="EB5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8960" name="Google Shape;236;p17"/>
            <p:cNvSpPr/>
            <p:nvPr/>
          </p:nvSpPr>
          <p:spPr>
            <a:xfrm>
              <a:off x="1080398" y="518729"/>
              <a:ext cx="195026" cy="195109"/>
            </a:xfrm>
            <a:custGeom>
              <a:avLst/>
              <a:gdLst/>
              <a:ahLst/>
              <a:cxnLst/>
              <a:rect l="l" t="t" r="r" b="b"/>
              <a:pathLst>
                <a:path w="2828" h="2829" extrusionOk="0">
                  <a:moveTo>
                    <a:pt x="2828" y="1413"/>
                  </a:moveTo>
                  <a:cubicBezTo>
                    <a:pt x="2828" y="2195"/>
                    <a:pt x="2194" y="2828"/>
                    <a:pt x="1413" y="2828"/>
                  </a:cubicBezTo>
                  <a:cubicBezTo>
                    <a:pt x="631" y="2828"/>
                    <a:pt x="0" y="2195"/>
                    <a:pt x="0" y="1413"/>
                  </a:cubicBezTo>
                  <a:cubicBezTo>
                    <a:pt x="0" y="632"/>
                    <a:pt x="631" y="1"/>
                    <a:pt x="1413" y="1"/>
                  </a:cubicBezTo>
                  <a:cubicBezTo>
                    <a:pt x="2194" y="1"/>
                    <a:pt x="2828" y="632"/>
                    <a:pt x="2828" y="1413"/>
                  </a:cubicBezTo>
                  <a:close/>
                </a:path>
              </a:pathLst>
            </a:custGeom>
            <a:solidFill>
              <a:srgbClr val="F8EF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8961" name="Google Shape;237;p17"/>
            <p:cNvSpPr/>
            <p:nvPr/>
          </p:nvSpPr>
          <p:spPr>
            <a:xfrm>
              <a:off x="1440175" y="518729"/>
              <a:ext cx="195026" cy="195109"/>
            </a:xfrm>
            <a:custGeom>
              <a:avLst/>
              <a:gdLst/>
              <a:ahLst/>
              <a:cxnLst/>
              <a:rect l="l" t="t" r="r" b="b"/>
              <a:pathLst>
                <a:path w="2828" h="2829" extrusionOk="0">
                  <a:moveTo>
                    <a:pt x="2827" y="1413"/>
                  </a:moveTo>
                  <a:cubicBezTo>
                    <a:pt x="2827" y="2195"/>
                    <a:pt x="2194" y="2828"/>
                    <a:pt x="1415" y="2828"/>
                  </a:cubicBezTo>
                  <a:cubicBezTo>
                    <a:pt x="633" y="2828"/>
                    <a:pt x="0" y="2195"/>
                    <a:pt x="0" y="1413"/>
                  </a:cubicBezTo>
                  <a:cubicBezTo>
                    <a:pt x="0" y="632"/>
                    <a:pt x="633" y="1"/>
                    <a:pt x="1415" y="1"/>
                  </a:cubicBezTo>
                  <a:cubicBezTo>
                    <a:pt x="2194" y="1"/>
                    <a:pt x="2827" y="632"/>
                    <a:pt x="2827" y="141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048962" name="Google Shape;238;p17"/>
          <p:cNvSpPr txBox="1">
            <a:spLocks noGrp="1"/>
          </p:cNvSpPr>
          <p:nvPr>
            <p:ph type="title"/>
          </p:nvPr>
        </p:nvSpPr>
        <p:spPr>
          <a:xfrm>
            <a:off x="720000" y="969225"/>
            <a:ext cx="3852000" cy="5643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sz="3000"/>
            </a:lvl1pPr>
            <a:lvl2pPr lvl="1" rtl="0">
              <a:spcBef>
                <a:spcPts val="0"/>
              </a:spcBef>
              <a:spcAft>
                <a:spcPts val="0"/>
              </a:spcAft>
              <a:buSzPts val="2800"/>
              <a:buNone/>
            </a:lvl2pPr>
            <a:lvl3pPr lvl="2" rtl="0">
              <a:spcBef>
                <a:spcPts val="0"/>
              </a:spcBef>
              <a:spcAft>
                <a:spcPts val="0"/>
              </a:spcAft>
              <a:buSzPts val="2800"/>
              <a:buNone/>
            </a:lvl3pPr>
            <a:lvl4pPr lvl="3" rtl="0">
              <a:spcBef>
                <a:spcPts val="0"/>
              </a:spcBef>
              <a:spcAft>
                <a:spcPts val="0"/>
              </a:spcAft>
              <a:buSzPts val="2800"/>
              <a:buNone/>
            </a:lvl4pPr>
            <a:lvl5pPr lvl="4" rtl="0">
              <a:spcBef>
                <a:spcPts val="0"/>
              </a:spcBef>
              <a:spcAft>
                <a:spcPts val="0"/>
              </a:spcAft>
              <a:buSzPts val="2800"/>
              <a:buNone/>
            </a:lvl5pPr>
            <a:lvl6pPr lvl="5" rtl="0">
              <a:spcBef>
                <a:spcPts val="0"/>
              </a:spcBef>
              <a:spcAft>
                <a:spcPts val="0"/>
              </a:spcAft>
              <a:buSzPts val="2800"/>
              <a:buNone/>
            </a:lvl6pPr>
            <a:lvl7pPr lvl="6" rtl="0">
              <a:spcBef>
                <a:spcPts val="0"/>
              </a:spcBef>
              <a:spcAft>
                <a:spcPts val="0"/>
              </a:spcAft>
              <a:buSzPts val="2800"/>
              <a:buNone/>
            </a:lvl7pPr>
            <a:lvl8pPr lvl="7" rtl="0">
              <a:spcBef>
                <a:spcPts val="0"/>
              </a:spcBef>
              <a:spcAft>
                <a:spcPts val="0"/>
              </a:spcAft>
              <a:buSzPts val="2800"/>
              <a:buNone/>
            </a:lvl8pPr>
            <a:lvl9pPr lvl="8" rtl="0">
              <a:spcBef>
                <a:spcPts val="0"/>
              </a:spcBef>
              <a:spcAft>
                <a:spcPts val="0"/>
              </a:spcAft>
              <a:buSzPts val="2800"/>
              <a:buNone/>
            </a:lvl9pPr>
          </a:lstStyle>
          <a:p/>
        </p:txBody>
      </p:sp>
      <p:sp>
        <p:nvSpPr>
          <p:cNvPr id="1048963" name="Google Shape;239;p17"/>
          <p:cNvSpPr/>
          <p:nvPr/>
        </p:nvSpPr>
        <p:spPr>
          <a:xfrm rot="423713">
            <a:off x="494816" y="3568421"/>
            <a:ext cx="440976" cy="441097"/>
          </a:xfrm>
          <a:custGeom>
            <a:avLst/>
            <a:gdLst/>
            <a:ahLst/>
            <a:cxnLst/>
            <a:rect l="l" t="t" r="r" b="b"/>
            <a:pathLst>
              <a:path w="6293" h="6294" extrusionOk="0">
                <a:moveTo>
                  <a:pt x="6293" y="3147"/>
                </a:moveTo>
                <a:cubicBezTo>
                  <a:pt x="6293" y="4885"/>
                  <a:pt x="4882" y="6293"/>
                  <a:pt x="3146" y="6293"/>
                </a:cubicBezTo>
                <a:cubicBezTo>
                  <a:pt x="1409" y="6293"/>
                  <a:pt x="0" y="4885"/>
                  <a:pt x="0" y="3147"/>
                </a:cubicBezTo>
                <a:cubicBezTo>
                  <a:pt x="0" y="1409"/>
                  <a:pt x="1409" y="1"/>
                  <a:pt x="3146" y="1"/>
                </a:cubicBezTo>
                <a:cubicBezTo>
                  <a:pt x="4882" y="1"/>
                  <a:pt x="6293" y="1409"/>
                  <a:pt x="6293" y="3147"/>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8964" name="Google Shape;240;p17"/>
          <p:cNvSpPr/>
          <p:nvPr/>
        </p:nvSpPr>
        <p:spPr>
          <a:xfrm rot="-3237051" flipH="1">
            <a:off x="-70552" y="3201499"/>
            <a:ext cx="1457989" cy="1186350"/>
          </a:xfrm>
          <a:custGeom>
            <a:avLst/>
            <a:gdLst/>
            <a:ahLst/>
            <a:cxnLst/>
            <a:rect l="l" t="t" r="r" b="b"/>
            <a:pathLst>
              <a:path w="9849" h="8014" extrusionOk="0">
                <a:moveTo>
                  <a:pt x="2143" y="0"/>
                </a:moveTo>
                <a:cubicBezTo>
                  <a:pt x="2606" y="0"/>
                  <a:pt x="2982" y="375"/>
                  <a:pt x="2982" y="837"/>
                </a:cubicBezTo>
                <a:cubicBezTo>
                  <a:pt x="2982" y="946"/>
                  <a:pt x="2961" y="1045"/>
                  <a:pt x="2924" y="1142"/>
                </a:cubicBezTo>
                <a:lnTo>
                  <a:pt x="8300" y="3856"/>
                </a:lnTo>
                <a:cubicBezTo>
                  <a:pt x="8450" y="3622"/>
                  <a:pt x="8711" y="3463"/>
                  <a:pt x="9009" y="3463"/>
                </a:cubicBezTo>
                <a:cubicBezTo>
                  <a:pt x="9472" y="3463"/>
                  <a:pt x="9848" y="3840"/>
                  <a:pt x="9848" y="4302"/>
                </a:cubicBezTo>
                <a:cubicBezTo>
                  <a:pt x="9848" y="4765"/>
                  <a:pt x="9472" y="5139"/>
                  <a:pt x="9009" y="5139"/>
                </a:cubicBezTo>
                <a:cubicBezTo>
                  <a:pt x="8709" y="5139"/>
                  <a:pt x="8444" y="4981"/>
                  <a:pt x="8298" y="4744"/>
                </a:cubicBezTo>
                <a:lnTo>
                  <a:pt x="2756" y="7483"/>
                </a:lnTo>
                <a:cubicBezTo>
                  <a:pt x="2766" y="7520"/>
                  <a:pt x="2770" y="7555"/>
                  <a:pt x="2770" y="7594"/>
                </a:cubicBezTo>
                <a:cubicBezTo>
                  <a:pt x="2770" y="7827"/>
                  <a:pt x="2583" y="8014"/>
                  <a:pt x="2353" y="8014"/>
                </a:cubicBezTo>
                <a:cubicBezTo>
                  <a:pt x="2120" y="8014"/>
                  <a:pt x="1933" y="7827"/>
                  <a:pt x="1933" y="7594"/>
                </a:cubicBezTo>
                <a:cubicBezTo>
                  <a:pt x="1933" y="7395"/>
                  <a:pt x="2071" y="7231"/>
                  <a:pt x="2260" y="7185"/>
                </a:cubicBezTo>
                <a:lnTo>
                  <a:pt x="2089" y="1670"/>
                </a:lnTo>
                <a:cubicBezTo>
                  <a:pt x="1654" y="1641"/>
                  <a:pt x="1306" y="1277"/>
                  <a:pt x="1306" y="835"/>
                </a:cubicBezTo>
                <a:cubicBezTo>
                  <a:pt x="1306" y="375"/>
                  <a:pt x="1680" y="0"/>
                  <a:pt x="2143" y="0"/>
                </a:cubicBezTo>
                <a:close/>
                <a:moveTo>
                  <a:pt x="416" y="4551"/>
                </a:moveTo>
                <a:cubicBezTo>
                  <a:pt x="646" y="4551"/>
                  <a:pt x="833" y="4736"/>
                  <a:pt x="833" y="4969"/>
                </a:cubicBezTo>
                <a:cubicBezTo>
                  <a:pt x="833" y="5199"/>
                  <a:pt x="648" y="5384"/>
                  <a:pt x="416" y="5384"/>
                </a:cubicBezTo>
                <a:cubicBezTo>
                  <a:pt x="187" y="5384"/>
                  <a:pt x="0" y="5199"/>
                  <a:pt x="0" y="4969"/>
                </a:cubicBezTo>
                <a:cubicBezTo>
                  <a:pt x="2" y="4736"/>
                  <a:pt x="187" y="4551"/>
                  <a:pt x="416" y="4551"/>
                </a:cubicBezTo>
                <a:close/>
                <a:moveTo>
                  <a:pt x="6856" y="952"/>
                </a:moveTo>
                <a:cubicBezTo>
                  <a:pt x="6716" y="952"/>
                  <a:pt x="6603" y="1066"/>
                  <a:pt x="6603" y="1205"/>
                </a:cubicBezTo>
                <a:cubicBezTo>
                  <a:pt x="6603" y="1343"/>
                  <a:pt x="6716" y="1456"/>
                  <a:pt x="6856" y="1456"/>
                </a:cubicBezTo>
                <a:cubicBezTo>
                  <a:pt x="6994" y="1456"/>
                  <a:pt x="7107" y="1343"/>
                  <a:pt x="7107" y="1205"/>
                </a:cubicBezTo>
                <a:cubicBezTo>
                  <a:pt x="7105" y="1066"/>
                  <a:pt x="6994" y="952"/>
                  <a:pt x="6856" y="952"/>
                </a:cubicBezTo>
                <a:close/>
                <a:moveTo>
                  <a:pt x="8226" y="4600"/>
                </a:moveTo>
                <a:cubicBezTo>
                  <a:pt x="8189" y="4508"/>
                  <a:pt x="8170" y="4407"/>
                  <a:pt x="8170" y="4302"/>
                </a:cubicBezTo>
                <a:cubicBezTo>
                  <a:pt x="8170" y="4195"/>
                  <a:pt x="8191" y="4093"/>
                  <a:pt x="8228" y="4000"/>
                </a:cubicBezTo>
                <a:lnTo>
                  <a:pt x="2852" y="1286"/>
                </a:lnTo>
                <a:cubicBezTo>
                  <a:pt x="2721" y="1491"/>
                  <a:pt x="2503" y="1637"/>
                  <a:pt x="2252" y="1668"/>
                </a:cubicBezTo>
                <a:lnTo>
                  <a:pt x="2421" y="7183"/>
                </a:lnTo>
                <a:cubicBezTo>
                  <a:pt x="2530" y="7202"/>
                  <a:pt x="2622" y="7261"/>
                  <a:pt x="2686" y="734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4">
  <p:cSld name="TITLE_ONLY_1_4">
    <p:bg>
      <p:bgPr>
        <a:solidFill>
          <a:schemeClr val="lt1"/>
        </a:solidFill>
        <a:effectLst/>
      </p:bgPr>
    </p:bg>
    <p:spTree>
      <p:nvGrpSpPr>
        <p:cNvPr id="1" name="Shape 241"/>
        <p:cNvGrpSpPr/>
        <p:nvPr/>
      </p:nvGrpSpPr>
      <p:grpSpPr>
        <a:xfrm>
          <a:off x="0" y="0"/>
          <a:ext cx="0" cy="0"/>
          <a:chOff x="0" y="0"/>
          <a:chExt cx="0" cy="0"/>
        </a:xfrm>
      </p:grpSpPr>
      <p:sp>
        <p:nvSpPr>
          <p:cNvPr id="1048996" name="Google Shape;242;p18"/>
          <p:cNvSpPr/>
          <p:nvPr/>
        </p:nvSpPr>
        <p:spPr>
          <a:xfrm>
            <a:off x="520575" y="819150"/>
            <a:ext cx="8079900" cy="3898800"/>
          </a:xfrm>
          <a:prstGeom prst="roundRect">
            <a:avLst>
              <a:gd name="adj" fmla="val 3542"/>
            </a:avLst>
          </a:prstGeom>
          <a:solidFill>
            <a:srgbClr val="88A6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54" name="Google Shape;243;p18"/>
          <p:cNvGrpSpPr/>
          <p:nvPr/>
        </p:nvGrpSpPr>
        <p:grpSpPr>
          <a:xfrm>
            <a:off x="520563" y="326550"/>
            <a:ext cx="8079900" cy="426900"/>
            <a:chOff x="552450" y="401675"/>
            <a:chExt cx="8079900" cy="426900"/>
          </a:xfrm>
        </p:grpSpPr>
        <p:sp>
          <p:nvSpPr>
            <p:cNvPr id="1048997" name="Google Shape;244;p18"/>
            <p:cNvSpPr/>
            <p:nvPr/>
          </p:nvSpPr>
          <p:spPr>
            <a:xfrm>
              <a:off x="552450" y="401675"/>
              <a:ext cx="8079900" cy="426900"/>
            </a:xfrm>
            <a:prstGeom prst="roundRect">
              <a:avLst>
                <a:gd name="adj" fmla="val 2231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8998" name="Google Shape;245;p18"/>
            <p:cNvSpPr/>
            <p:nvPr/>
          </p:nvSpPr>
          <p:spPr>
            <a:xfrm>
              <a:off x="720000" y="518729"/>
              <a:ext cx="195095" cy="195109"/>
            </a:xfrm>
            <a:custGeom>
              <a:avLst/>
              <a:gdLst/>
              <a:ahLst/>
              <a:cxnLst/>
              <a:rect l="l" t="t" r="r" b="b"/>
              <a:pathLst>
                <a:path w="2829" h="2829" extrusionOk="0">
                  <a:moveTo>
                    <a:pt x="2828" y="1413"/>
                  </a:moveTo>
                  <a:cubicBezTo>
                    <a:pt x="2828" y="2195"/>
                    <a:pt x="2197" y="2828"/>
                    <a:pt x="1416" y="2828"/>
                  </a:cubicBezTo>
                  <a:cubicBezTo>
                    <a:pt x="634" y="2828"/>
                    <a:pt x="1" y="2195"/>
                    <a:pt x="1" y="1413"/>
                  </a:cubicBezTo>
                  <a:cubicBezTo>
                    <a:pt x="1" y="632"/>
                    <a:pt x="634" y="1"/>
                    <a:pt x="1416" y="1"/>
                  </a:cubicBezTo>
                  <a:cubicBezTo>
                    <a:pt x="2197" y="1"/>
                    <a:pt x="2828" y="632"/>
                    <a:pt x="2828" y="1413"/>
                  </a:cubicBezTo>
                  <a:close/>
                </a:path>
              </a:pathLst>
            </a:custGeom>
            <a:solidFill>
              <a:srgbClr val="EB5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8999" name="Google Shape;246;p18"/>
            <p:cNvSpPr/>
            <p:nvPr/>
          </p:nvSpPr>
          <p:spPr>
            <a:xfrm>
              <a:off x="1080398" y="518729"/>
              <a:ext cx="195026" cy="195109"/>
            </a:xfrm>
            <a:custGeom>
              <a:avLst/>
              <a:gdLst/>
              <a:ahLst/>
              <a:cxnLst/>
              <a:rect l="l" t="t" r="r" b="b"/>
              <a:pathLst>
                <a:path w="2828" h="2829" extrusionOk="0">
                  <a:moveTo>
                    <a:pt x="2828" y="1413"/>
                  </a:moveTo>
                  <a:cubicBezTo>
                    <a:pt x="2828" y="2195"/>
                    <a:pt x="2194" y="2828"/>
                    <a:pt x="1413" y="2828"/>
                  </a:cubicBezTo>
                  <a:cubicBezTo>
                    <a:pt x="631" y="2828"/>
                    <a:pt x="0" y="2195"/>
                    <a:pt x="0" y="1413"/>
                  </a:cubicBezTo>
                  <a:cubicBezTo>
                    <a:pt x="0" y="632"/>
                    <a:pt x="631" y="1"/>
                    <a:pt x="1413" y="1"/>
                  </a:cubicBezTo>
                  <a:cubicBezTo>
                    <a:pt x="2194" y="1"/>
                    <a:pt x="2828" y="632"/>
                    <a:pt x="2828" y="1413"/>
                  </a:cubicBezTo>
                  <a:close/>
                </a:path>
              </a:pathLst>
            </a:custGeom>
            <a:solidFill>
              <a:srgbClr val="F8EF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9000" name="Google Shape;247;p18"/>
            <p:cNvSpPr/>
            <p:nvPr/>
          </p:nvSpPr>
          <p:spPr>
            <a:xfrm>
              <a:off x="1440175" y="518729"/>
              <a:ext cx="195026" cy="195109"/>
            </a:xfrm>
            <a:custGeom>
              <a:avLst/>
              <a:gdLst/>
              <a:ahLst/>
              <a:cxnLst/>
              <a:rect l="l" t="t" r="r" b="b"/>
              <a:pathLst>
                <a:path w="2828" h="2829" extrusionOk="0">
                  <a:moveTo>
                    <a:pt x="2827" y="1413"/>
                  </a:moveTo>
                  <a:cubicBezTo>
                    <a:pt x="2827" y="2195"/>
                    <a:pt x="2194" y="2828"/>
                    <a:pt x="1415" y="2828"/>
                  </a:cubicBezTo>
                  <a:cubicBezTo>
                    <a:pt x="633" y="2828"/>
                    <a:pt x="0" y="2195"/>
                    <a:pt x="0" y="1413"/>
                  </a:cubicBezTo>
                  <a:cubicBezTo>
                    <a:pt x="0" y="632"/>
                    <a:pt x="633" y="1"/>
                    <a:pt x="1415" y="1"/>
                  </a:cubicBezTo>
                  <a:cubicBezTo>
                    <a:pt x="2194" y="1"/>
                    <a:pt x="2827" y="632"/>
                    <a:pt x="2827" y="141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049001" name="Google Shape;248;p18"/>
          <p:cNvSpPr txBox="1">
            <a:spLocks noGrp="1"/>
          </p:cNvSpPr>
          <p:nvPr>
            <p:ph type="title"/>
          </p:nvPr>
        </p:nvSpPr>
        <p:spPr>
          <a:xfrm>
            <a:off x="720000" y="969225"/>
            <a:ext cx="3852000" cy="5643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sz="3000"/>
            </a:lvl1pPr>
            <a:lvl2pPr lvl="1" rtl="0">
              <a:spcBef>
                <a:spcPts val="0"/>
              </a:spcBef>
              <a:spcAft>
                <a:spcPts val="0"/>
              </a:spcAft>
              <a:buSzPts val="2800"/>
              <a:buNone/>
            </a:lvl2pPr>
            <a:lvl3pPr lvl="2" rtl="0">
              <a:spcBef>
                <a:spcPts val="0"/>
              </a:spcBef>
              <a:spcAft>
                <a:spcPts val="0"/>
              </a:spcAft>
              <a:buSzPts val="2800"/>
              <a:buNone/>
            </a:lvl3pPr>
            <a:lvl4pPr lvl="3" rtl="0">
              <a:spcBef>
                <a:spcPts val="0"/>
              </a:spcBef>
              <a:spcAft>
                <a:spcPts val="0"/>
              </a:spcAft>
              <a:buSzPts val="2800"/>
              <a:buNone/>
            </a:lvl4pPr>
            <a:lvl5pPr lvl="4" rtl="0">
              <a:spcBef>
                <a:spcPts val="0"/>
              </a:spcBef>
              <a:spcAft>
                <a:spcPts val="0"/>
              </a:spcAft>
              <a:buSzPts val="2800"/>
              <a:buNone/>
            </a:lvl5pPr>
            <a:lvl6pPr lvl="5" rtl="0">
              <a:spcBef>
                <a:spcPts val="0"/>
              </a:spcBef>
              <a:spcAft>
                <a:spcPts val="0"/>
              </a:spcAft>
              <a:buSzPts val="2800"/>
              <a:buNone/>
            </a:lvl6pPr>
            <a:lvl7pPr lvl="6" rtl="0">
              <a:spcBef>
                <a:spcPts val="0"/>
              </a:spcBef>
              <a:spcAft>
                <a:spcPts val="0"/>
              </a:spcAft>
              <a:buSzPts val="2800"/>
              <a:buNone/>
            </a:lvl7pPr>
            <a:lvl8pPr lvl="7" rtl="0">
              <a:spcBef>
                <a:spcPts val="0"/>
              </a:spcBef>
              <a:spcAft>
                <a:spcPts val="0"/>
              </a:spcAft>
              <a:buSzPts val="2800"/>
              <a:buNone/>
            </a:lvl8pPr>
            <a:lvl9pPr lvl="8" rtl="0">
              <a:spcBef>
                <a:spcPts val="0"/>
              </a:spcBef>
              <a:spcAft>
                <a:spcPts val="0"/>
              </a:spcAft>
              <a:buSzPts val="2800"/>
              <a:buNone/>
            </a:lvl9pPr>
          </a:lstStyle>
          <a:p/>
        </p:txBody>
      </p:sp>
      <p:sp>
        <p:nvSpPr>
          <p:cNvPr id="1049002" name="Google Shape;249;p18"/>
          <p:cNvSpPr/>
          <p:nvPr/>
        </p:nvSpPr>
        <p:spPr>
          <a:xfrm>
            <a:off x="6588757" y="1127899"/>
            <a:ext cx="268332" cy="246951"/>
          </a:xfrm>
          <a:custGeom>
            <a:avLst/>
            <a:gdLst/>
            <a:ahLst/>
            <a:cxnLst/>
            <a:rect l="l" t="t" r="r" b="b"/>
            <a:pathLst>
              <a:path w="1255" h="1155" extrusionOk="0">
                <a:moveTo>
                  <a:pt x="722" y="50"/>
                </a:moveTo>
                <a:lnTo>
                  <a:pt x="85" y="1154"/>
                </a:lnTo>
                <a:lnTo>
                  <a:pt x="0" y="1107"/>
                </a:lnTo>
                <a:lnTo>
                  <a:pt x="638" y="1"/>
                </a:lnTo>
                <a:close/>
                <a:moveTo>
                  <a:pt x="1255" y="50"/>
                </a:moveTo>
                <a:lnTo>
                  <a:pt x="1170" y="1"/>
                </a:lnTo>
                <a:lnTo>
                  <a:pt x="533" y="1107"/>
                </a:lnTo>
                <a:lnTo>
                  <a:pt x="617" y="1154"/>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9003" name="Google Shape;250;p18"/>
          <p:cNvSpPr/>
          <p:nvPr/>
        </p:nvSpPr>
        <p:spPr>
          <a:xfrm>
            <a:off x="6935134" y="1149922"/>
            <a:ext cx="642713" cy="202478"/>
          </a:xfrm>
          <a:custGeom>
            <a:avLst/>
            <a:gdLst/>
            <a:ahLst/>
            <a:cxnLst/>
            <a:rect l="l" t="t" r="r" b="b"/>
            <a:pathLst>
              <a:path w="3006" h="947" extrusionOk="0">
                <a:moveTo>
                  <a:pt x="474" y="0"/>
                </a:moveTo>
                <a:lnTo>
                  <a:pt x="2532" y="0"/>
                </a:lnTo>
                <a:cubicBezTo>
                  <a:pt x="2791" y="0"/>
                  <a:pt x="3005" y="214"/>
                  <a:pt x="3005" y="473"/>
                </a:cubicBezTo>
                <a:lnTo>
                  <a:pt x="3005" y="473"/>
                </a:lnTo>
                <a:cubicBezTo>
                  <a:pt x="3005" y="733"/>
                  <a:pt x="2791" y="946"/>
                  <a:pt x="2532" y="946"/>
                </a:cubicBezTo>
                <a:lnTo>
                  <a:pt x="474" y="946"/>
                </a:lnTo>
                <a:cubicBezTo>
                  <a:pt x="215" y="946"/>
                  <a:pt x="1" y="733"/>
                  <a:pt x="1" y="473"/>
                </a:cubicBezTo>
                <a:lnTo>
                  <a:pt x="1" y="473"/>
                </a:lnTo>
                <a:cubicBezTo>
                  <a:pt x="1" y="214"/>
                  <a:pt x="215" y="0"/>
                  <a:pt x="47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9004" name="Google Shape;251;p18"/>
          <p:cNvSpPr/>
          <p:nvPr/>
        </p:nvSpPr>
        <p:spPr>
          <a:xfrm>
            <a:off x="7751259" y="1149922"/>
            <a:ext cx="440235" cy="202478"/>
          </a:xfrm>
          <a:custGeom>
            <a:avLst/>
            <a:gdLst/>
            <a:ahLst/>
            <a:cxnLst/>
            <a:rect l="l" t="t" r="r" b="b"/>
            <a:pathLst>
              <a:path w="2059" h="947" extrusionOk="0">
                <a:moveTo>
                  <a:pt x="475" y="0"/>
                </a:moveTo>
                <a:lnTo>
                  <a:pt x="1586" y="0"/>
                </a:lnTo>
                <a:cubicBezTo>
                  <a:pt x="1845" y="0"/>
                  <a:pt x="2059" y="214"/>
                  <a:pt x="2059" y="473"/>
                </a:cubicBezTo>
                <a:lnTo>
                  <a:pt x="2059" y="473"/>
                </a:lnTo>
                <a:cubicBezTo>
                  <a:pt x="2059" y="733"/>
                  <a:pt x="1845" y="946"/>
                  <a:pt x="1586" y="946"/>
                </a:cubicBezTo>
                <a:lnTo>
                  <a:pt x="475" y="946"/>
                </a:lnTo>
                <a:cubicBezTo>
                  <a:pt x="216" y="946"/>
                  <a:pt x="2" y="733"/>
                  <a:pt x="2" y="473"/>
                </a:cubicBezTo>
                <a:lnTo>
                  <a:pt x="2" y="473"/>
                </a:lnTo>
                <a:cubicBezTo>
                  <a:pt x="0" y="214"/>
                  <a:pt x="214" y="0"/>
                  <a:pt x="47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55" name="Google Shape;252;p18"/>
          <p:cNvGrpSpPr/>
          <p:nvPr/>
        </p:nvGrpSpPr>
        <p:grpSpPr>
          <a:xfrm rot="675683">
            <a:off x="311829" y="3969087"/>
            <a:ext cx="912771" cy="1009337"/>
            <a:chOff x="1191357" y="3451057"/>
            <a:chExt cx="597555" cy="660773"/>
          </a:xfrm>
        </p:grpSpPr>
        <p:sp>
          <p:nvSpPr>
            <p:cNvPr id="1049005" name="Google Shape;253;p18"/>
            <p:cNvSpPr/>
            <p:nvPr/>
          </p:nvSpPr>
          <p:spPr>
            <a:xfrm>
              <a:off x="1244473" y="3764632"/>
              <a:ext cx="544439" cy="347198"/>
            </a:xfrm>
            <a:custGeom>
              <a:avLst/>
              <a:gdLst/>
              <a:ahLst/>
              <a:cxnLst/>
              <a:rect l="l" t="t" r="r" b="b"/>
              <a:pathLst>
                <a:path w="11480" h="7321" extrusionOk="0">
                  <a:moveTo>
                    <a:pt x="361" y="0"/>
                  </a:moveTo>
                  <a:lnTo>
                    <a:pt x="11068" y="0"/>
                  </a:lnTo>
                  <a:lnTo>
                    <a:pt x="11068" y="0"/>
                  </a:lnTo>
                  <a:lnTo>
                    <a:pt x="11076" y="0"/>
                  </a:lnTo>
                  <a:lnTo>
                    <a:pt x="11078" y="0"/>
                  </a:lnTo>
                  <a:lnTo>
                    <a:pt x="11087" y="0"/>
                  </a:lnTo>
                  <a:lnTo>
                    <a:pt x="11089" y="0"/>
                  </a:lnTo>
                  <a:lnTo>
                    <a:pt x="11097" y="0"/>
                  </a:lnTo>
                  <a:lnTo>
                    <a:pt x="11099" y="0"/>
                  </a:lnTo>
                  <a:lnTo>
                    <a:pt x="11105" y="0"/>
                  </a:lnTo>
                  <a:lnTo>
                    <a:pt x="11107" y="0"/>
                  </a:lnTo>
                  <a:lnTo>
                    <a:pt x="11111" y="0"/>
                  </a:lnTo>
                  <a:lnTo>
                    <a:pt x="11117" y="0"/>
                  </a:lnTo>
                  <a:lnTo>
                    <a:pt x="11122" y="0"/>
                  </a:lnTo>
                  <a:lnTo>
                    <a:pt x="11128" y="0"/>
                  </a:lnTo>
                  <a:lnTo>
                    <a:pt x="11130" y="0"/>
                  </a:lnTo>
                  <a:lnTo>
                    <a:pt x="11136" y="4"/>
                  </a:lnTo>
                  <a:lnTo>
                    <a:pt x="11138" y="4"/>
                  </a:lnTo>
                  <a:lnTo>
                    <a:pt x="11146" y="6"/>
                  </a:lnTo>
                  <a:lnTo>
                    <a:pt x="11148" y="6"/>
                  </a:lnTo>
                  <a:lnTo>
                    <a:pt x="11157" y="8"/>
                  </a:lnTo>
                  <a:lnTo>
                    <a:pt x="11159" y="8"/>
                  </a:lnTo>
                  <a:lnTo>
                    <a:pt x="11167" y="10"/>
                  </a:lnTo>
                  <a:lnTo>
                    <a:pt x="11173" y="14"/>
                  </a:lnTo>
                  <a:lnTo>
                    <a:pt x="11177" y="14"/>
                  </a:lnTo>
                  <a:lnTo>
                    <a:pt x="11183" y="17"/>
                  </a:lnTo>
                  <a:lnTo>
                    <a:pt x="11187" y="17"/>
                  </a:lnTo>
                  <a:lnTo>
                    <a:pt x="11192" y="19"/>
                  </a:lnTo>
                  <a:lnTo>
                    <a:pt x="11194" y="21"/>
                  </a:lnTo>
                  <a:lnTo>
                    <a:pt x="11200" y="25"/>
                  </a:lnTo>
                  <a:lnTo>
                    <a:pt x="11202" y="27"/>
                  </a:lnTo>
                  <a:lnTo>
                    <a:pt x="11208" y="29"/>
                  </a:lnTo>
                  <a:lnTo>
                    <a:pt x="11212" y="31"/>
                  </a:lnTo>
                  <a:lnTo>
                    <a:pt x="11218" y="35"/>
                  </a:lnTo>
                  <a:lnTo>
                    <a:pt x="11222" y="37"/>
                  </a:lnTo>
                  <a:lnTo>
                    <a:pt x="11224" y="39"/>
                  </a:lnTo>
                  <a:lnTo>
                    <a:pt x="11231" y="41"/>
                  </a:lnTo>
                  <a:lnTo>
                    <a:pt x="11233" y="45"/>
                  </a:lnTo>
                  <a:lnTo>
                    <a:pt x="11239" y="47"/>
                  </a:lnTo>
                  <a:lnTo>
                    <a:pt x="11241" y="49"/>
                  </a:lnTo>
                  <a:lnTo>
                    <a:pt x="11249" y="51"/>
                  </a:lnTo>
                  <a:lnTo>
                    <a:pt x="11249" y="51"/>
                  </a:lnTo>
                  <a:lnTo>
                    <a:pt x="11255" y="58"/>
                  </a:lnTo>
                  <a:lnTo>
                    <a:pt x="11255" y="58"/>
                  </a:lnTo>
                  <a:lnTo>
                    <a:pt x="11263" y="62"/>
                  </a:lnTo>
                  <a:lnTo>
                    <a:pt x="11266" y="62"/>
                  </a:lnTo>
                  <a:lnTo>
                    <a:pt x="11272" y="68"/>
                  </a:lnTo>
                  <a:lnTo>
                    <a:pt x="11274" y="70"/>
                  </a:lnTo>
                  <a:lnTo>
                    <a:pt x="11280" y="72"/>
                  </a:lnTo>
                  <a:lnTo>
                    <a:pt x="11282" y="76"/>
                  </a:lnTo>
                  <a:lnTo>
                    <a:pt x="11286" y="78"/>
                  </a:lnTo>
                  <a:lnTo>
                    <a:pt x="11290" y="80"/>
                  </a:lnTo>
                  <a:lnTo>
                    <a:pt x="11294" y="82"/>
                  </a:lnTo>
                  <a:lnTo>
                    <a:pt x="11296" y="86"/>
                  </a:lnTo>
                  <a:lnTo>
                    <a:pt x="11300" y="88"/>
                  </a:lnTo>
                  <a:lnTo>
                    <a:pt x="11305" y="91"/>
                  </a:lnTo>
                  <a:lnTo>
                    <a:pt x="11307" y="93"/>
                  </a:lnTo>
                  <a:lnTo>
                    <a:pt x="11313" y="97"/>
                  </a:lnTo>
                  <a:lnTo>
                    <a:pt x="11315" y="99"/>
                  </a:lnTo>
                  <a:lnTo>
                    <a:pt x="11321" y="103"/>
                  </a:lnTo>
                  <a:lnTo>
                    <a:pt x="11323" y="107"/>
                  </a:lnTo>
                  <a:lnTo>
                    <a:pt x="11327" y="111"/>
                  </a:lnTo>
                  <a:lnTo>
                    <a:pt x="11327" y="111"/>
                  </a:lnTo>
                  <a:lnTo>
                    <a:pt x="11333" y="117"/>
                  </a:lnTo>
                  <a:lnTo>
                    <a:pt x="11333" y="117"/>
                  </a:lnTo>
                  <a:lnTo>
                    <a:pt x="11338" y="121"/>
                  </a:lnTo>
                  <a:lnTo>
                    <a:pt x="11344" y="128"/>
                  </a:lnTo>
                  <a:lnTo>
                    <a:pt x="11346" y="130"/>
                  </a:lnTo>
                  <a:lnTo>
                    <a:pt x="11348" y="132"/>
                  </a:lnTo>
                  <a:lnTo>
                    <a:pt x="11354" y="138"/>
                  </a:lnTo>
                  <a:lnTo>
                    <a:pt x="11356" y="140"/>
                  </a:lnTo>
                  <a:lnTo>
                    <a:pt x="11362" y="144"/>
                  </a:lnTo>
                  <a:lnTo>
                    <a:pt x="11364" y="148"/>
                  </a:lnTo>
                  <a:lnTo>
                    <a:pt x="11366" y="150"/>
                  </a:lnTo>
                  <a:lnTo>
                    <a:pt x="11368" y="152"/>
                  </a:lnTo>
                  <a:lnTo>
                    <a:pt x="11372" y="154"/>
                  </a:lnTo>
                  <a:lnTo>
                    <a:pt x="11375" y="160"/>
                  </a:lnTo>
                  <a:lnTo>
                    <a:pt x="11377" y="163"/>
                  </a:lnTo>
                  <a:lnTo>
                    <a:pt x="11383" y="169"/>
                  </a:lnTo>
                  <a:lnTo>
                    <a:pt x="11385" y="171"/>
                  </a:lnTo>
                  <a:lnTo>
                    <a:pt x="11389" y="175"/>
                  </a:lnTo>
                  <a:lnTo>
                    <a:pt x="11393" y="179"/>
                  </a:lnTo>
                  <a:lnTo>
                    <a:pt x="11397" y="183"/>
                  </a:lnTo>
                  <a:lnTo>
                    <a:pt x="11397" y="183"/>
                  </a:lnTo>
                  <a:lnTo>
                    <a:pt x="11403" y="191"/>
                  </a:lnTo>
                  <a:lnTo>
                    <a:pt x="11403" y="191"/>
                  </a:lnTo>
                  <a:lnTo>
                    <a:pt x="11414" y="204"/>
                  </a:lnTo>
                  <a:lnTo>
                    <a:pt x="11416" y="210"/>
                  </a:lnTo>
                  <a:lnTo>
                    <a:pt x="11418" y="212"/>
                  </a:lnTo>
                  <a:cubicBezTo>
                    <a:pt x="11424" y="220"/>
                    <a:pt x="11426" y="226"/>
                    <a:pt x="11430" y="232"/>
                  </a:cubicBezTo>
                  <a:lnTo>
                    <a:pt x="11434" y="234"/>
                  </a:lnTo>
                  <a:lnTo>
                    <a:pt x="11436" y="241"/>
                  </a:lnTo>
                  <a:lnTo>
                    <a:pt x="11438" y="243"/>
                  </a:lnTo>
                  <a:lnTo>
                    <a:pt x="11440" y="247"/>
                  </a:lnTo>
                  <a:lnTo>
                    <a:pt x="11440" y="251"/>
                  </a:lnTo>
                  <a:lnTo>
                    <a:pt x="11444" y="257"/>
                  </a:lnTo>
                  <a:lnTo>
                    <a:pt x="11444" y="257"/>
                  </a:lnTo>
                  <a:lnTo>
                    <a:pt x="11446" y="265"/>
                  </a:lnTo>
                  <a:lnTo>
                    <a:pt x="11446" y="265"/>
                  </a:lnTo>
                  <a:lnTo>
                    <a:pt x="11449" y="274"/>
                  </a:lnTo>
                  <a:lnTo>
                    <a:pt x="11449" y="276"/>
                  </a:lnTo>
                  <a:lnTo>
                    <a:pt x="11451" y="284"/>
                  </a:lnTo>
                  <a:lnTo>
                    <a:pt x="11451" y="286"/>
                  </a:lnTo>
                  <a:lnTo>
                    <a:pt x="11455" y="292"/>
                  </a:lnTo>
                  <a:lnTo>
                    <a:pt x="11457" y="294"/>
                  </a:lnTo>
                  <a:lnTo>
                    <a:pt x="11459" y="302"/>
                  </a:lnTo>
                  <a:lnTo>
                    <a:pt x="11461" y="306"/>
                  </a:lnTo>
                  <a:lnTo>
                    <a:pt x="11465" y="313"/>
                  </a:lnTo>
                  <a:lnTo>
                    <a:pt x="11467" y="317"/>
                  </a:lnTo>
                  <a:lnTo>
                    <a:pt x="11469" y="323"/>
                  </a:lnTo>
                  <a:lnTo>
                    <a:pt x="11469" y="325"/>
                  </a:lnTo>
                  <a:lnTo>
                    <a:pt x="11471" y="329"/>
                  </a:lnTo>
                  <a:lnTo>
                    <a:pt x="11471" y="333"/>
                  </a:lnTo>
                  <a:lnTo>
                    <a:pt x="11475" y="339"/>
                  </a:lnTo>
                  <a:lnTo>
                    <a:pt x="11475" y="343"/>
                  </a:lnTo>
                  <a:cubicBezTo>
                    <a:pt x="11477" y="358"/>
                    <a:pt x="11479" y="376"/>
                    <a:pt x="11479" y="395"/>
                  </a:cubicBezTo>
                  <a:lnTo>
                    <a:pt x="11479" y="6926"/>
                  </a:lnTo>
                  <a:lnTo>
                    <a:pt x="11479" y="6930"/>
                  </a:lnTo>
                  <a:lnTo>
                    <a:pt x="11479" y="6936"/>
                  </a:lnTo>
                  <a:lnTo>
                    <a:pt x="11479" y="6938"/>
                  </a:lnTo>
                  <a:lnTo>
                    <a:pt x="11479" y="6946"/>
                  </a:lnTo>
                  <a:lnTo>
                    <a:pt x="11479" y="6946"/>
                  </a:lnTo>
                  <a:lnTo>
                    <a:pt x="11479" y="6955"/>
                  </a:lnTo>
                  <a:lnTo>
                    <a:pt x="11479" y="6957"/>
                  </a:lnTo>
                  <a:lnTo>
                    <a:pt x="11479" y="6961"/>
                  </a:lnTo>
                  <a:lnTo>
                    <a:pt x="11479" y="6965"/>
                  </a:lnTo>
                  <a:lnTo>
                    <a:pt x="11479" y="6967"/>
                  </a:lnTo>
                  <a:lnTo>
                    <a:pt x="11479" y="6969"/>
                  </a:lnTo>
                  <a:lnTo>
                    <a:pt x="11479" y="6975"/>
                  </a:lnTo>
                  <a:lnTo>
                    <a:pt x="11477" y="6981"/>
                  </a:lnTo>
                  <a:lnTo>
                    <a:pt x="11475" y="6996"/>
                  </a:lnTo>
                  <a:lnTo>
                    <a:pt x="11475" y="6996"/>
                  </a:lnTo>
                  <a:lnTo>
                    <a:pt x="11471" y="7000"/>
                  </a:lnTo>
                  <a:lnTo>
                    <a:pt x="11471" y="7002"/>
                  </a:lnTo>
                  <a:lnTo>
                    <a:pt x="11469" y="7008"/>
                  </a:lnTo>
                  <a:lnTo>
                    <a:pt x="11469" y="7008"/>
                  </a:lnTo>
                  <a:lnTo>
                    <a:pt x="11467" y="7016"/>
                  </a:lnTo>
                  <a:lnTo>
                    <a:pt x="11467" y="7018"/>
                  </a:lnTo>
                  <a:lnTo>
                    <a:pt x="11465" y="7022"/>
                  </a:lnTo>
                  <a:lnTo>
                    <a:pt x="11461" y="7027"/>
                  </a:lnTo>
                  <a:lnTo>
                    <a:pt x="11459" y="7031"/>
                  </a:lnTo>
                  <a:lnTo>
                    <a:pt x="11457" y="7037"/>
                  </a:lnTo>
                  <a:lnTo>
                    <a:pt x="11457" y="7039"/>
                  </a:lnTo>
                  <a:lnTo>
                    <a:pt x="11455" y="7047"/>
                  </a:lnTo>
                  <a:lnTo>
                    <a:pt x="11455" y="7047"/>
                  </a:lnTo>
                  <a:lnTo>
                    <a:pt x="11451" y="7051"/>
                  </a:lnTo>
                  <a:lnTo>
                    <a:pt x="11451" y="7053"/>
                  </a:lnTo>
                  <a:lnTo>
                    <a:pt x="11449" y="7060"/>
                  </a:lnTo>
                  <a:lnTo>
                    <a:pt x="11446" y="7064"/>
                  </a:lnTo>
                  <a:lnTo>
                    <a:pt x="11444" y="7068"/>
                  </a:lnTo>
                  <a:lnTo>
                    <a:pt x="11440" y="7072"/>
                  </a:lnTo>
                  <a:lnTo>
                    <a:pt x="11440" y="7074"/>
                  </a:lnTo>
                  <a:lnTo>
                    <a:pt x="11438" y="7080"/>
                  </a:lnTo>
                  <a:lnTo>
                    <a:pt x="11438" y="7082"/>
                  </a:lnTo>
                  <a:lnTo>
                    <a:pt x="11436" y="7088"/>
                  </a:lnTo>
                  <a:lnTo>
                    <a:pt x="11434" y="7090"/>
                  </a:lnTo>
                  <a:lnTo>
                    <a:pt x="11430" y="7092"/>
                  </a:lnTo>
                  <a:lnTo>
                    <a:pt x="11428" y="7099"/>
                  </a:lnTo>
                  <a:lnTo>
                    <a:pt x="11426" y="7101"/>
                  </a:lnTo>
                  <a:lnTo>
                    <a:pt x="11424" y="7105"/>
                  </a:lnTo>
                  <a:lnTo>
                    <a:pt x="11424" y="7105"/>
                  </a:lnTo>
                  <a:lnTo>
                    <a:pt x="11420" y="7111"/>
                  </a:lnTo>
                  <a:lnTo>
                    <a:pt x="11418" y="7113"/>
                  </a:lnTo>
                  <a:lnTo>
                    <a:pt x="11414" y="7121"/>
                  </a:lnTo>
                  <a:lnTo>
                    <a:pt x="11409" y="7123"/>
                  </a:lnTo>
                  <a:lnTo>
                    <a:pt x="11407" y="7129"/>
                  </a:lnTo>
                  <a:lnTo>
                    <a:pt x="11403" y="7136"/>
                  </a:lnTo>
                  <a:lnTo>
                    <a:pt x="11403" y="7140"/>
                  </a:lnTo>
                  <a:lnTo>
                    <a:pt x="11399" y="7144"/>
                  </a:lnTo>
                  <a:lnTo>
                    <a:pt x="11397" y="7146"/>
                  </a:lnTo>
                  <a:lnTo>
                    <a:pt x="11395" y="7150"/>
                  </a:lnTo>
                  <a:lnTo>
                    <a:pt x="11393" y="7154"/>
                  </a:lnTo>
                  <a:lnTo>
                    <a:pt x="11389" y="7156"/>
                  </a:lnTo>
                  <a:lnTo>
                    <a:pt x="11385" y="7162"/>
                  </a:lnTo>
                  <a:lnTo>
                    <a:pt x="11385" y="7162"/>
                  </a:lnTo>
                  <a:lnTo>
                    <a:pt x="11379" y="7166"/>
                  </a:lnTo>
                  <a:lnTo>
                    <a:pt x="11377" y="7171"/>
                  </a:lnTo>
                  <a:lnTo>
                    <a:pt x="11375" y="7175"/>
                  </a:lnTo>
                  <a:lnTo>
                    <a:pt x="11372" y="7177"/>
                  </a:lnTo>
                  <a:lnTo>
                    <a:pt x="11368" y="7181"/>
                  </a:lnTo>
                  <a:lnTo>
                    <a:pt x="11364" y="7185"/>
                  </a:lnTo>
                  <a:lnTo>
                    <a:pt x="11358" y="7191"/>
                  </a:lnTo>
                  <a:lnTo>
                    <a:pt x="11358" y="7191"/>
                  </a:lnTo>
                  <a:lnTo>
                    <a:pt x="11354" y="7195"/>
                  </a:lnTo>
                  <a:lnTo>
                    <a:pt x="11352" y="7197"/>
                  </a:lnTo>
                  <a:lnTo>
                    <a:pt x="11348" y="7201"/>
                  </a:lnTo>
                  <a:lnTo>
                    <a:pt x="11346" y="7203"/>
                  </a:lnTo>
                  <a:lnTo>
                    <a:pt x="11344" y="7206"/>
                  </a:lnTo>
                  <a:lnTo>
                    <a:pt x="11338" y="7212"/>
                  </a:lnTo>
                  <a:lnTo>
                    <a:pt x="11338" y="7212"/>
                  </a:lnTo>
                  <a:lnTo>
                    <a:pt x="11333" y="7216"/>
                  </a:lnTo>
                  <a:lnTo>
                    <a:pt x="11331" y="7218"/>
                  </a:lnTo>
                  <a:lnTo>
                    <a:pt x="11331" y="7218"/>
                  </a:lnTo>
                  <a:lnTo>
                    <a:pt x="11323" y="7224"/>
                  </a:lnTo>
                  <a:lnTo>
                    <a:pt x="11321" y="7226"/>
                  </a:lnTo>
                  <a:lnTo>
                    <a:pt x="11315" y="7228"/>
                  </a:lnTo>
                  <a:lnTo>
                    <a:pt x="11313" y="7232"/>
                  </a:lnTo>
                  <a:lnTo>
                    <a:pt x="11307" y="7236"/>
                  </a:lnTo>
                  <a:lnTo>
                    <a:pt x="11307" y="7236"/>
                  </a:lnTo>
                  <a:lnTo>
                    <a:pt x="11305" y="7236"/>
                  </a:lnTo>
                  <a:lnTo>
                    <a:pt x="11300" y="7243"/>
                  </a:lnTo>
                  <a:lnTo>
                    <a:pt x="11296" y="7245"/>
                  </a:lnTo>
                  <a:lnTo>
                    <a:pt x="11292" y="7247"/>
                  </a:lnTo>
                  <a:lnTo>
                    <a:pt x="11290" y="7249"/>
                  </a:lnTo>
                  <a:lnTo>
                    <a:pt x="11284" y="7253"/>
                  </a:lnTo>
                  <a:lnTo>
                    <a:pt x="11284" y="7253"/>
                  </a:lnTo>
                  <a:lnTo>
                    <a:pt x="11280" y="7257"/>
                  </a:lnTo>
                  <a:lnTo>
                    <a:pt x="11276" y="7259"/>
                  </a:lnTo>
                  <a:lnTo>
                    <a:pt x="11272" y="7263"/>
                  </a:lnTo>
                  <a:lnTo>
                    <a:pt x="11270" y="7265"/>
                  </a:lnTo>
                  <a:lnTo>
                    <a:pt x="11266" y="7267"/>
                  </a:lnTo>
                  <a:lnTo>
                    <a:pt x="11261" y="7269"/>
                  </a:lnTo>
                  <a:lnTo>
                    <a:pt x="11259" y="7273"/>
                  </a:lnTo>
                  <a:lnTo>
                    <a:pt x="11253" y="7275"/>
                  </a:lnTo>
                  <a:lnTo>
                    <a:pt x="11253" y="7275"/>
                  </a:lnTo>
                  <a:lnTo>
                    <a:pt x="11249" y="7277"/>
                  </a:lnTo>
                  <a:lnTo>
                    <a:pt x="11245" y="7280"/>
                  </a:lnTo>
                  <a:lnTo>
                    <a:pt x="11241" y="7284"/>
                  </a:lnTo>
                  <a:lnTo>
                    <a:pt x="11235" y="7286"/>
                  </a:lnTo>
                  <a:lnTo>
                    <a:pt x="11233" y="7288"/>
                  </a:lnTo>
                  <a:lnTo>
                    <a:pt x="11229" y="7290"/>
                  </a:lnTo>
                  <a:lnTo>
                    <a:pt x="11229" y="7290"/>
                  </a:lnTo>
                  <a:lnTo>
                    <a:pt x="11220" y="7294"/>
                  </a:lnTo>
                  <a:lnTo>
                    <a:pt x="11218" y="7294"/>
                  </a:lnTo>
                  <a:lnTo>
                    <a:pt x="11212" y="7296"/>
                  </a:lnTo>
                  <a:lnTo>
                    <a:pt x="11210" y="7298"/>
                  </a:lnTo>
                  <a:lnTo>
                    <a:pt x="11208" y="7300"/>
                  </a:lnTo>
                  <a:cubicBezTo>
                    <a:pt x="11171" y="7314"/>
                    <a:pt x="11134" y="7321"/>
                    <a:pt x="11095" y="7321"/>
                  </a:cubicBezTo>
                  <a:lnTo>
                    <a:pt x="385" y="7321"/>
                  </a:lnTo>
                  <a:cubicBezTo>
                    <a:pt x="338" y="7321"/>
                    <a:pt x="291" y="7310"/>
                    <a:pt x="250" y="7294"/>
                  </a:cubicBezTo>
                  <a:lnTo>
                    <a:pt x="246" y="7290"/>
                  </a:lnTo>
                  <a:lnTo>
                    <a:pt x="246" y="7290"/>
                  </a:lnTo>
                  <a:lnTo>
                    <a:pt x="239" y="7288"/>
                  </a:lnTo>
                  <a:lnTo>
                    <a:pt x="237" y="7288"/>
                  </a:lnTo>
                  <a:lnTo>
                    <a:pt x="231" y="7286"/>
                  </a:lnTo>
                  <a:lnTo>
                    <a:pt x="229" y="7284"/>
                  </a:lnTo>
                  <a:lnTo>
                    <a:pt x="227" y="7280"/>
                  </a:lnTo>
                  <a:lnTo>
                    <a:pt x="221" y="7277"/>
                  </a:lnTo>
                  <a:lnTo>
                    <a:pt x="219" y="7277"/>
                  </a:lnTo>
                  <a:lnTo>
                    <a:pt x="215" y="7275"/>
                  </a:lnTo>
                  <a:lnTo>
                    <a:pt x="211" y="7275"/>
                  </a:lnTo>
                  <a:lnTo>
                    <a:pt x="207" y="7273"/>
                  </a:lnTo>
                  <a:lnTo>
                    <a:pt x="204" y="7269"/>
                  </a:lnTo>
                  <a:lnTo>
                    <a:pt x="200" y="7267"/>
                  </a:lnTo>
                  <a:lnTo>
                    <a:pt x="196" y="7265"/>
                  </a:lnTo>
                  <a:lnTo>
                    <a:pt x="194" y="7265"/>
                  </a:lnTo>
                  <a:lnTo>
                    <a:pt x="188" y="7259"/>
                  </a:lnTo>
                  <a:lnTo>
                    <a:pt x="184" y="7255"/>
                  </a:lnTo>
                  <a:lnTo>
                    <a:pt x="180" y="7253"/>
                  </a:lnTo>
                  <a:lnTo>
                    <a:pt x="178" y="7249"/>
                  </a:lnTo>
                  <a:lnTo>
                    <a:pt x="174" y="7247"/>
                  </a:lnTo>
                  <a:lnTo>
                    <a:pt x="170" y="7245"/>
                  </a:lnTo>
                  <a:lnTo>
                    <a:pt x="165" y="7238"/>
                  </a:lnTo>
                  <a:lnTo>
                    <a:pt x="165" y="7238"/>
                  </a:lnTo>
                  <a:lnTo>
                    <a:pt x="159" y="7234"/>
                  </a:lnTo>
                  <a:lnTo>
                    <a:pt x="157" y="7232"/>
                  </a:lnTo>
                  <a:lnTo>
                    <a:pt x="155" y="7228"/>
                  </a:lnTo>
                  <a:lnTo>
                    <a:pt x="149" y="7226"/>
                  </a:lnTo>
                  <a:lnTo>
                    <a:pt x="147" y="7224"/>
                  </a:lnTo>
                  <a:lnTo>
                    <a:pt x="143" y="7218"/>
                  </a:lnTo>
                  <a:lnTo>
                    <a:pt x="143" y="7218"/>
                  </a:lnTo>
                  <a:lnTo>
                    <a:pt x="137" y="7214"/>
                  </a:lnTo>
                  <a:lnTo>
                    <a:pt x="132" y="7208"/>
                  </a:lnTo>
                  <a:lnTo>
                    <a:pt x="128" y="7206"/>
                  </a:lnTo>
                  <a:lnTo>
                    <a:pt x="126" y="7203"/>
                  </a:lnTo>
                  <a:lnTo>
                    <a:pt x="122" y="7197"/>
                  </a:lnTo>
                  <a:lnTo>
                    <a:pt x="122" y="7197"/>
                  </a:lnTo>
                  <a:lnTo>
                    <a:pt x="116" y="7193"/>
                  </a:lnTo>
                  <a:lnTo>
                    <a:pt x="114" y="7191"/>
                  </a:lnTo>
                  <a:lnTo>
                    <a:pt x="112" y="7187"/>
                  </a:lnTo>
                  <a:lnTo>
                    <a:pt x="108" y="7185"/>
                  </a:lnTo>
                  <a:lnTo>
                    <a:pt x="106" y="7183"/>
                  </a:lnTo>
                  <a:lnTo>
                    <a:pt x="102" y="7177"/>
                  </a:lnTo>
                  <a:lnTo>
                    <a:pt x="102" y="7177"/>
                  </a:lnTo>
                  <a:lnTo>
                    <a:pt x="95" y="7173"/>
                  </a:lnTo>
                  <a:lnTo>
                    <a:pt x="93" y="7171"/>
                  </a:lnTo>
                  <a:lnTo>
                    <a:pt x="91" y="7164"/>
                  </a:lnTo>
                  <a:lnTo>
                    <a:pt x="87" y="7162"/>
                  </a:lnTo>
                  <a:lnTo>
                    <a:pt x="85" y="7160"/>
                  </a:lnTo>
                  <a:lnTo>
                    <a:pt x="81" y="7154"/>
                  </a:lnTo>
                  <a:lnTo>
                    <a:pt x="81" y="7154"/>
                  </a:lnTo>
                  <a:cubicBezTo>
                    <a:pt x="75" y="7146"/>
                    <a:pt x="71" y="7142"/>
                    <a:pt x="67" y="7134"/>
                  </a:cubicBezTo>
                  <a:lnTo>
                    <a:pt x="67" y="7134"/>
                  </a:lnTo>
                  <a:lnTo>
                    <a:pt x="65" y="7129"/>
                  </a:lnTo>
                  <a:lnTo>
                    <a:pt x="63" y="7125"/>
                  </a:lnTo>
                  <a:lnTo>
                    <a:pt x="56" y="7119"/>
                  </a:lnTo>
                  <a:lnTo>
                    <a:pt x="54" y="7115"/>
                  </a:lnTo>
                  <a:lnTo>
                    <a:pt x="52" y="7111"/>
                  </a:lnTo>
                  <a:lnTo>
                    <a:pt x="52" y="7111"/>
                  </a:lnTo>
                  <a:lnTo>
                    <a:pt x="50" y="7105"/>
                  </a:lnTo>
                  <a:lnTo>
                    <a:pt x="50" y="7103"/>
                  </a:lnTo>
                  <a:lnTo>
                    <a:pt x="46" y="7099"/>
                  </a:lnTo>
                  <a:lnTo>
                    <a:pt x="44" y="7094"/>
                  </a:lnTo>
                  <a:lnTo>
                    <a:pt x="42" y="7092"/>
                  </a:lnTo>
                  <a:lnTo>
                    <a:pt x="40" y="7088"/>
                  </a:lnTo>
                  <a:lnTo>
                    <a:pt x="40" y="7084"/>
                  </a:lnTo>
                  <a:lnTo>
                    <a:pt x="36" y="7080"/>
                  </a:lnTo>
                  <a:lnTo>
                    <a:pt x="36" y="7078"/>
                  </a:lnTo>
                  <a:lnTo>
                    <a:pt x="34" y="7072"/>
                  </a:lnTo>
                  <a:lnTo>
                    <a:pt x="32" y="7070"/>
                  </a:lnTo>
                  <a:lnTo>
                    <a:pt x="30" y="7068"/>
                  </a:lnTo>
                  <a:lnTo>
                    <a:pt x="26" y="7062"/>
                  </a:lnTo>
                  <a:lnTo>
                    <a:pt x="26" y="7060"/>
                  </a:lnTo>
                  <a:lnTo>
                    <a:pt x="24" y="7051"/>
                  </a:lnTo>
                  <a:lnTo>
                    <a:pt x="24" y="7049"/>
                  </a:lnTo>
                  <a:lnTo>
                    <a:pt x="21" y="7043"/>
                  </a:lnTo>
                  <a:lnTo>
                    <a:pt x="19" y="7041"/>
                  </a:lnTo>
                  <a:lnTo>
                    <a:pt x="15" y="7033"/>
                  </a:lnTo>
                  <a:lnTo>
                    <a:pt x="15" y="7031"/>
                  </a:lnTo>
                  <a:lnTo>
                    <a:pt x="13" y="7022"/>
                  </a:lnTo>
                  <a:lnTo>
                    <a:pt x="13" y="7022"/>
                  </a:lnTo>
                  <a:lnTo>
                    <a:pt x="11" y="7018"/>
                  </a:lnTo>
                  <a:lnTo>
                    <a:pt x="11" y="7016"/>
                  </a:lnTo>
                  <a:lnTo>
                    <a:pt x="9" y="7010"/>
                  </a:lnTo>
                  <a:lnTo>
                    <a:pt x="5" y="7006"/>
                  </a:lnTo>
                  <a:lnTo>
                    <a:pt x="5" y="7002"/>
                  </a:lnTo>
                  <a:lnTo>
                    <a:pt x="3" y="6996"/>
                  </a:lnTo>
                  <a:lnTo>
                    <a:pt x="3" y="6996"/>
                  </a:lnTo>
                  <a:lnTo>
                    <a:pt x="1" y="6990"/>
                  </a:lnTo>
                  <a:lnTo>
                    <a:pt x="1" y="6988"/>
                  </a:lnTo>
                  <a:lnTo>
                    <a:pt x="1" y="6981"/>
                  </a:lnTo>
                  <a:lnTo>
                    <a:pt x="1" y="6977"/>
                  </a:lnTo>
                  <a:lnTo>
                    <a:pt x="1" y="6975"/>
                  </a:lnTo>
                  <a:lnTo>
                    <a:pt x="1" y="6967"/>
                  </a:lnTo>
                  <a:lnTo>
                    <a:pt x="1" y="6967"/>
                  </a:lnTo>
                  <a:lnTo>
                    <a:pt x="1" y="6959"/>
                  </a:lnTo>
                  <a:lnTo>
                    <a:pt x="1" y="6957"/>
                  </a:lnTo>
                  <a:lnTo>
                    <a:pt x="1" y="6951"/>
                  </a:lnTo>
                  <a:lnTo>
                    <a:pt x="1" y="6946"/>
                  </a:lnTo>
                  <a:lnTo>
                    <a:pt x="1" y="6944"/>
                  </a:lnTo>
                  <a:lnTo>
                    <a:pt x="1" y="6936"/>
                  </a:lnTo>
                  <a:lnTo>
                    <a:pt x="1" y="6722"/>
                  </a:lnTo>
                  <a:lnTo>
                    <a:pt x="1" y="411"/>
                  </a:lnTo>
                  <a:cubicBezTo>
                    <a:pt x="1" y="395"/>
                    <a:pt x="3" y="378"/>
                    <a:pt x="5" y="360"/>
                  </a:cubicBezTo>
                  <a:lnTo>
                    <a:pt x="5" y="358"/>
                  </a:lnTo>
                  <a:lnTo>
                    <a:pt x="9" y="350"/>
                  </a:lnTo>
                  <a:lnTo>
                    <a:pt x="11" y="343"/>
                  </a:lnTo>
                  <a:lnTo>
                    <a:pt x="11" y="339"/>
                  </a:lnTo>
                  <a:lnTo>
                    <a:pt x="11" y="337"/>
                  </a:lnTo>
                  <a:lnTo>
                    <a:pt x="13" y="333"/>
                  </a:lnTo>
                  <a:lnTo>
                    <a:pt x="15" y="325"/>
                  </a:lnTo>
                  <a:lnTo>
                    <a:pt x="15" y="325"/>
                  </a:lnTo>
                  <a:lnTo>
                    <a:pt x="19" y="319"/>
                  </a:lnTo>
                  <a:lnTo>
                    <a:pt x="21" y="317"/>
                  </a:lnTo>
                  <a:lnTo>
                    <a:pt x="24" y="313"/>
                  </a:lnTo>
                  <a:lnTo>
                    <a:pt x="26" y="309"/>
                  </a:lnTo>
                  <a:lnTo>
                    <a:pt x="30" y="302"/>
                  </a:lnTo>
                  <a:lnTo>
                    <a:pt x="32" y="294"/>
                  </a:lnTo>
                  <a:lnTo>
                    <a:pt x="32" y="292"/>
                  </a:lnTo>
                  <a:lnTo>
                    <a:pt x="36" y="276"/>
                  </a:lnTo>
                  <a:lnTo>
                    <a:pt x="36" y="276"/>
                  </a:lnTo>
                  <a:lnTo>
                    <a:pt x="40" y="267"/>
                  </a:lnTo>
                  <a:lnTo>
                    <a:pt x="40" y="265"/>
                  </a:lnTo>
                  <a:lnTo>
                    <a:pt x="42" y="261"/>
                  </a:lnTo>
                  <a:lnTo>
                    <a:pt x="44" y="257"/>
                  </a:lnTo>
                  <a:lnTo>
                    <a:pt x="46" y="253"/>
                  </a:lnTo>
                  <a:lnTo>
                    <a:pt x="50" y="251"/>
                  </a:lnTo>
                  <a:lnTo>
                    <a:pt x="52" y="245"/>
                  </a:lnTo>
                  <a:lnTo>
                    <a:pt x="54" y="243"/>
                  </a:lnTo>
                  <a:lnTo>
                    <a:pt x="56" y="237"/>
                  </a:lnTo>
                  <a:lnTo>
                    <a:pt x="61" y="232"/>
                  </a:lnTo>
                  <a:lnTo>
                    <a:pt x="63" y="230"/>
                  </a:lnTo>
                  <a:lnTo>
                    <a:pt x="65" y="224"/>
                  </a:lnTo>
                  <a:lnTo>
                    <a:pt x="67" y="222"/>
                  </a:lnTo>
                  <a:lnTo>
                    <a:pt x="71" y="216"/>
                  </a:lnTo>
                  <a:lnTo>
                    <a:pt x="73" y="214"/>
                  </a:lnTo>
                  <a:lnTo>
                    <a:pt x="77" y="210"/>
                  </a:lnTo>
                  <a:lnTo>
                    <a:pt x="77" y="206"/>
                  </a:lnTo>
                  <a:lnTo>
                    <a:pt x="83" y="200"/>
                  </a:lnTo>
                  <a:lnTo>
                    <a:pt x="83" y="200"/>
                  </a:lnTo>
                  <a:lnTo>
                    <a:pt x="87" y="191"/>
                  </a:lnTo>
                  <a:lnTo>
                    <a:pt x="87" y="191"/>
                  </a:lnTo>
                  <a:lnTo>
                    <a:pt x="93" y="185"/>
                  </a:lnTo>
                  <a:lnTo>
                    <a:pt x="95" y="183"/>
                  </a:lnTo>
                  <a:lnTo>
                    <a:pt x="102" y="179"/>
                  </a:lnTo>
                  <a:lnTo>
                    <a:pt x="112" y="169"/>
                  </a:lnTo>
                  <a:lnTo>
                    <a:pt x="112" y="169"/>
                  </a:lnTo>
                  <a:lnTo>
                    <a:pt x="114" y="165"/>
                  </a:lnTo>
                  <a:lnTo>
                    <a:pt x="116" y="163"/>
                  </a:lnTo>
                  <a:lnTo>
                    <a:pt x="118" y="160"/>
                  </a:lnTo>
                  <a:lnTo>
                    <a:pt x="122" y="158"/>
                  </a:lnTo>
                  <a:lnTo>
                    <a:pt x="126" y="152"/>
                  </a:lnTo>
                  <a:lnTo>
                    <a:pt x="128" y="150"/>
                  </a:lnTo>
                  <a:lnTo>
                    <a:pt x="139" y="140"/>
                  </a:lnTo>
                  <a:lnTo>
                    <a:pt x="145" y="134"/>
                  </a:lnTo>
                  <a:lnTo>
                    <a:pt x="145" y="134"/>
                  </a:lnTo>
                  <a:lnTo>
                    <a:pt x="149" y="130"/>
                  </a:lnTo>
                  <a:lnTo>
                    <a:pt x="149" y="130"/>
                  </a:lnTo>
                  <a:lnTo>
                    <a:pt x="155" y="123"/>
                  </a:lnTo>
                  <a:lnTo>
                    <a:pt x="157" y="121"/>
                  </a:lnTo>
                  <a:lnTo>
                    <a:pt x="163" y="117"/>
                  </a:lnTo>
                  <a:lnTo>
                    <a:pt x="174" y="109"/>
                  </a:lnTo>
                  <a:lnTo>
                    <a:pt x="176" y="107"/>
                  </a:lnTo>
                  <a:lnTo>
                    <a:pt x="178" y="103"/>
                  </a:lnTo>
                  <a:lnTo>
                    <a:pt x="180" y="101"/>
                  </a:lnTo>
                  <a:lnTo>
                    <a:pt x="184" y="99"/>
                  </a:lnTo>
                  <a:lnTo>
                    <a:pt x="188" y="97"/>
                  </a:lnTo>
                  <a:lnTo>
                    <a:pt x="188" y="97"/>
                  </a:lnTo>
                  <a:lnTo>
                    <a:pt x="194" y="93"/>
                  </a:lnTo>
                  <a:lnTo>
                    <a:pt x="196" y="91"/>
                  </a:lnTo>
                  <a:lnTo>
                    <a:pt x="200" y="88"/>
                  </a:lnTo>
                  <a:lnTo>
                    <a:pt x="204" y="86"/>
                  </a:lnTo>
                  <a:lnTo>
                    <a:pt x="209" y="80"/>
                  </a:lnTo>
                  <a:lnTo>
                    <a:pt x="211" y="80"/>
                  </a:lnTo>
                  <a:lnTo>
                    <a:pt x="219" y="76"/>
                  </a:lnTo>
                  <a:lnTo>
                    <a:pt x="219" y="76"/>
                  </a:lnTo>
                  <a:lnTo>
                    <a:pt x="227" y="70"/>
                  </a:lnTo>
                  <a:lnTo>
                    <a:pt x="227" y="70"/>
                  </a:lnTo>
                  <a:lnTo>
                    <a:pt x="235" y="68"/>
                  </a:lnTo>
                  <a:lnTo>
                    <a:pt x="237" y="68"/>
                  </a:lnTo>
                  <a:lnTo>
                    <a:pt x="241" y="66"/>
                  </a:lnTo>
                  <a:lnTo>
                    <a:pt x="246" y="62"/>
                  </a:lnTo>
                  <a:lnTo>
                    <a:pt x="250" y="60"/>
                  </a:lnTo>
                  <a:lnTo>
                    <a:pt x="258" y="58"/>
                  </a:lnTo>
                  <a:lnTo>
                    <a:pt x="258" y="58"/>
                  </a:lnTo>
                  <a:lnTo>
                    <a:pt x="262" y="56"/>
                  </a:lnTo>
                  <a:lnTo>
                    <a:pt x="268" y="51"/>
                  </a:lnTo>
                  <a:lnTo>
                    <a:pt x="272" y="49"/>
                  </a:lnTo>
                  <a:lnTo>
                    <a:pt x="276" y="47"/>
                  </a:lnTo>
                  <a:lnTo>
                    <a:pt x="281" y="45"/>
                  </a:lnTo>
                  <a:lnTo>
                    <a:pt x="283" y="41"/>
                  </a:lnTo>
                  <a:lnTo>
                    <a:pt x="289" y="39"/>
                  </a:lnTo>
                  <a:lnTo>
                    <a:pt x="291" y="39"/>
                  </a:lnTo>
                  <a:lnTo>
                    <a:pt x="299" y="37"/>
                  </a:lnTo>
                  <a:lnTo>
                    <a:pt x="301" y="37"/>
                  </a:lnTo>
                  <a:lnTo>
                    <a:pt x="309" y="35"/>
                  </a:lnTo>
                  <a:lnTo>
                    <a:pt x="309" y="35"/>
                  </a:lnTo>
                  <a:lnTo>
                    <a:pt x="318" y="31"/>
                  </a:lnTo>
                  <a:lnTo>
                    <a:pt x="320" y="31"/>
                  </a:lnTo>
                  <a:lnTo>
                    <a:pt x="328" y="29"/>
                  </a:lnTo>
                  <a:lnTo>
                    <a:pt x="330" y="29"/>
                  </a:lnTo>
                  <a:lnTo>
                    <a:pt x="338" y="27"/>
                  </a:lnTo>
                  <a:cubicBezTo>
                    <a:pt x="344" y="25"/>
                    <a:pt x="353" y="25"/>
                    <a:pt x="359" y="21"/>
                  </a:cubicBezTo>
                  <a:lnTo>
                    <a:pt x="361" y="21"/>
                  </a:lnTo>
                  <a:lnTo>
                    <a:pt x="365" y="21"/>
                  </a:lnTo>
                  <a:lnTo>
                    <a:pt x="373" y="21"/>
                  </a:lnTo>
                  <a:lnTo>
                    <a:pt x="375" y="21"/>
                  </a:lnTo>
                  <a:lnTo>
                    <a:pt x="379" y="21"/>
                  </a:lnTo>
                  <a:lnTo>
                    <a:pt x="361" y="0"/>
                  </a:lnTo>
                  <a:lnTo>
                    <a:pt x="363" y="0"/>
                  </a:lnTo>
                  <a:lnTo>
                    <a:pt x="371" y="0"/>
                  </a:lnTo>
                  <a:lnTo>
                    <a:pt x="373" y="0"/>
                  </a:lnTo>
                  <a:close/>
                </a:path>
              </a:pathLst>
            </a:custGeom>
            <a:solidFill>
              <a:srgbClr val="1B22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9006" name="Google Shape;254;p18"/>
            <p:cNvSpPr/>
            <p:nvPr/>
          </p:nvSpPr>
          <p:spPr>
            <a:xfrm>
              <a:off x="1191357" y="3683393"/>
              <a:ext cx="567535" cy="387889"/>
            </a:xfrm>
            <a:custGeom>
              <a:avLst/>
              <a:gdLst/>
              <a:ahLst/>
              <a:cxnLst/>
              <a:rect l="l" t="t" r="r" b="b"/>
              <a:pathLst>
                <a:path w="11967" h="8179" extrusionOk="0">
                  <a:moveTo>
                    <a:pt x="327" y="979"/>
                  </a:moveTo>
                  <a:lnTo>
                    <a:pt x="10991" y="17"/>
                  </a:lnTo>
                  <a:cubicBezTo>
                    <a:pt x="11176" y="0"/>
                    <a:pt x="11345" y="138"/>
                    <a:pt x="11361" y="325"/>
                  </a:cubicBezTo>
                  <a:lnTo>
                    <a:pt x="11948" y="6829"/>
                  </a:lnTo>
                  <a:cubicBezTo>
                    <a:pt x="11966" y="7014"/>
                    <a:pt x="11826" y="7183"/>
                    <a:pt x="11639" y="7199"/>
                  </a:cubicBezTo>
                  <a:lnTo>
                    <a:pt x="975" y="8160"/>
                  </a:lnTo>
                  <a:cubicBezTo>
                    <a:pt x="790" y="8178"/>
                    <a:pt x="619" y="8038"/>
                    <a:pt x="605" y="7851"/>
                  </a:cubicBezTo>
                  <a:lnTo>
                    <a:pt x="19" y="1349"/>
                  </a:lnTo>
                  <a:cubicBezTo>
                    <a:pt x="0" y="1162"/>
                    <a:pt x="142" y="993"/>
                    <a:pt x="327" y="979"/>
                  </a:cubicBezTo>
                  <a:close/>
                </a:path>
              </a:pathLst>
            </a:custGeom>
            <a:solidFill>
              <a:srgbClr val="F8EF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9007" name="Google Shape;255;p18"/>
            <p:cNvSpPr/>
            <p:nvPr/>
          </p:nvSpPr>
          <p:spPr>
            <a:xfrm>
              <a:off x="1192211" y="3683487"/>
              <a:ext cx="566349" cy="386324"/>
            </a:xfrm>
            <a:custGeom>
              <a:avLst/>
              <a:gdLst/>
              <a:ahLst/>
              <a:cxnLst/>
              <a:rect l="l" t="t" r="r" b="b"/>
              <a:pathLst>
                <a:path w="11942" h="8146" extrusionOk="0">
                  <a:moveTo>
                    <a:pt x="309" y="977"/>
                  </a:moveTo>
                  <a:lnTo>
                    <a:pt x="5409" y="4259"/>
                  </a:lnTo>
                  <a:cubicBezTo>
                    <a:pt x="5771" y="4493"/>
                    <a:pt x="6227" y="4452"/>
                    <a:pt x="6544" y="4156"/>
                  </a:cubicBezTo>
                  <a:lnTo>
                    <a:pt x="10973" y="15"/>
                  </a:lnTo>
                  <a:lnTo>
                    <a:pt x="10973" y="15"/>
                  </a:lnTo>
                  <a:cubicBezTo>
                    <a:pt x="11142" y="0"/>
                    <a:pt x="11296" y="113"/>
                    <a:pt x="11335" y="274"/>
                  </a:cubicBezTo>
                  <a:lnTo>
                    <a:pt x="9423" y="2065"/>
                  </a:lnTo>
                  <a:cubicBezTo>
                    <a:pt x="9073" y="2390"/>
                    <a:pt x="9030" y="2924"/>
                    <a:pt x="9320" y="3305"/>
                  </a:cubicBezTo>
                  <a:lnTo>
                    <a:pt x="11919" y="6694"/>
                  </a:lnTo>
                  <a:lnTo>
                    <a:pt x="11932" y="6831"/>
                  </a:lnTo>
                  <a:cubicBezTo>
                    <a:pt x="11942" y="6977"/>
                    <a:pt x="11860" y="7109"/>
                    <a:pt x="11734" y="7169"/>
                  </a:cubicBezTo>
                  <a:lnTo>
                    <a:pt x="9112" y="3747"/>
                  </a:lnTo>
                  <a:cubicBezTo>
                    <a:pt x="8948" y="3531"/>
                    <a:pt x="8724" y="3410"/>
                    <a:pt x="8452" y="3387"/>
                  </a:cubicBezTo>
                  <a:cubicBezTo>
                    <a:pt x="8181" y="3364"/>
                    <a:pt x="7940" y="3449"/>
                    <a:pt x="7743" y="3634"/>
                  </a:cubicBezTo>
                  <a:lnTo>
                    <a:pt x="6595" y="4707"/>
                  </a:lnTo>
                  <a:cubicBezTo>
                    <a:pt x="6279" y="4999"/>
                    <a:pt x="5822" y="5040"/>
                    <a:pt x="5460" y="4810"/>
                  </a:cubicBezTo>
                  <a:lnTo>
                    <a:pt x="3832" y="3763"/>
                  </a:lnTo>
                  <a:cubicBezTo>
                    <a:pt x="3593" y="3609"/>
                    <a:pt x="3326" y="3572"/>
                    <a:pt x="3056" y="3658"/>
                  </a:cubicBezTo>
                  <a:cubicBezTo>
                    <a:pt x="2787" y="3743"/>
                    <a:pt x="2586" y="3924"/>
                    <a:pt x="2474" y="4187"/>
                  </a:cubicBezTo>
                  <a:lnTo>
                    <a:pt x="827" y="8145"/>
                  </a:lnTo>
                  <a:cubicBezTo>
                    <a:pt x="700" y="8104"/>
                    <a:pt x="601" y="7991"/>
                    <a:pt x="589" y="7849"/>
                  </a:cubicBezTo>
                  <a:lnTo>
                    <a:pt x="568" y="7629"/>
                  </a:lnTo>
                  <a:lnTo>
                    <a:pt x="2232" y="3636"/>
                  </a:lnTo>
                  <a:cubicBezTo>
                    <a:pt x="2407" y="3218"/>
                    <a:pt x="2256" y="2745"/>
                    <a:pt x="1876" y="2501"/>
                  </a:cubicBezTo>
                  <a:lnTo>
                    <a:pt x="1" y="1294"/>
                  </a:lnTo>
                  <a:cubicBezTo>
                    <a:pt x="7" y="1131"/>
                    <a:pt x="138" y="991"/>
                    <a:pt x="309" y="977"/>
                  </a:cubicBezTo>
                  <a:close/>
                </a:path>
              </a:pathLst>
            </a:custGeom>
            <a:solidFill>
              <a:srgbClr val="1B22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9008" name="Google Shape;256;p18"/>
            <p:cNvSpPr/>
            <p:nvPr/>
          </p:nvSpPr>
          <p:spPr>
            <a:xfrm>
              <a:off x="1242624" y="3451057"/>
              <a:ext cx="149057" cy="204070"/>
            </a:xfrm>
            <a:custGeom>
              <a:avLst/>
              <a:gdLst/>
              <a:ahLst/>
              <a:cxnLst/>
              <a:rect l="l" t="t" r="r" b="b"/>
              <a:pathLst>
                <a:path w="3143" h="4303" extrusionOk="0">
                  <a:moveTo>
                    <a:pt x="2433" y="3959"/>
                  </a:moveTo>
                  <a:cubicBezTo>
                    <a:pt x="2433" y="3959"/>
                    <a:pt x="1" y="2057"/>
                    <a:pt x="906" y="1029"/>
                  </a:cubicBezTo>
                  <a:cubicBezTo>
                    <a:pt x="1810" y="1"/>
                    <a:pt x="2584" y="1763"/>
                    <a:pt x="2863" y="2750"/>
                  </a:cubicBezTo>
                  <a:cubicBezTo>
                    <a:pt x="3143" y="3733"/>
                    <a:pt x="2964" y="4303"/>
                    <a:pt x="2433" y="3959"/>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9009" name="Google Shape;257;p18"/>
            <p:cNvSpPr/>
            <p:nvPr/>
          </p:nvSpPr>
          <p:spPr>
            <a:xfrm>
              <a:off x="1398273" y="3495732"/>
              <a:ext cx="103434" cy="118657"/>
            </a:xfrm>
            <a:custGeom>
              <a:avLst/>
              <a:gdLst/>
              <a:ahLst/>
              <a:cxnLst/>
              <a:rect l="l" t="t" r="r" b="b"/>
              <a:pathLst>
                <a:path w="2181" h="2502" extrusionOk="0">
                  <a:moveTo>
                    <a:pt x="297" y="1956"/>
                  </a:moveTo>
                  <a:cubicBezTo>
                    <a:pt x="297" y="1956"/>
                    <a:pt x="1" y="1"/>
                    <a:pt x="1091" y="141"/>
                  </a:cubicBezTo>
                  <a:cubicBezTo>
                    <a:pt x="2180" y="282"/>
                    <a:pt x="1185" y="1718"/>
                    <a:pt x="910" y="2108"/>
                  </a:cubicBezTo>
                  <a:cubicBezTo>
                    <a:pt x="628" y="2501"/>
                    <a:pt x="299" y="2172"/>
                    <a:pt x="297" y="1956"/>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5">
  <p:cSld name="TITLE_ONLY_1_1">
    <p:bg>
      <p:bgPr>
        <a:solidFill>
          <a:schemeClr val="accent2"/>
        </a:solidFill>
        <a:effectLst/>
      </p:bgPr>
    </p:bg>
    <p:spTree>
      <p:nvGrpSpPr>
        <p:cNvPr id="1" name="Shape 258"/>
        <p:cNvGrpSpPr/>
        <p:nvPr/>
      </p:nvGrpSpPr>
      <p:grpSpPr>
        <a:xfrm>
          <a:off x="0" y="0"/>
          <a:ext cx="0" cy="0"/>
          <a:chOff x="0" y="0"/>
          <a:chExt cx="0" cy="0"/>
        </a:xfrm>
      </p:grpSpPr>
      <p:sp>
        <p:nvSpPr>
          <p:cNvPr id="1048665" name="Google Shape;259;p19"/>
          <p:cNvSpPr/>
          <p:nvPr/>
        </p:nvSpPr>
        <p:spPr>
          <a:xfrm>
            <a:off x="520575" y="819150"/>
            <a:ext cx="8079900" cy="3898800"/>
          </a:xfrm>
          <a:prstGeom prst="roundRect">
            <a:avLst>
              <a:gd name="adj" fmla="val 3542"/>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70" name="Google Shape;260;p19"/>
          <p:cNvGrpSpPr/>
          <p:nvPr/>
        </p:nvGrpSpPr>
        <p:grpSpPr>
          <a:xfrm>
            <a:off x="520563" y="326550"/>
            <a:ext cx="8079900" cy="426900"/>
            <a:chOff x="552450" y="401675"/>
            <a:chExt cx="8079900" cy="426900"/>
          </a:xfrm>
        </p:grpSpPr>
        <p:sp>
          <p:nvSpPr>
            <p:cNvPr id="1048666" name="Google Shape;261;p19"/>
            <p:cNvSpPr/>
            <p:nvPr/>
          </p:nvSpPr>
          <p:spPr>
            <a:xfrm>
              <a:off x="552450" y="401675"/>
              <a:ext cx="8079900" cy="426900"/>
            </a:xfrm>
            <a:prstGeom prst="roundRect">
              <a:avLst>
                <a:gd name="adj" fmla="val 2231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8667" name="Google Shape;262;p19"/>
            <p:cNvSpPr/>
            <p:nvPr/>
          </p:nvSpPr>
          <p:spPr>
            <a:xfrm>
              <a:off x="720000" y="518729"/>
              <a:ext cx="195095" cy="195109"/>
            </a:xfrm>
            <a:custGeom>
              <a:avLst/>
              <a:gdLst/>
              <a:ahLst/>
              <a:cxnLst/>
              <a:rect l="l" t="t" r="r" b="b"/>
              <a:pathLst>
                <a:path w="2829" h="2829" extrusionOk="0">
                  <a:moveTo>
                    <a:pt x="2828" y="1413"/>
                  </a:moveTo>
                  <a:cubicBezTo>
                    <a:pt x="2828" y="2195"/>
                    <a:pt x="2197" y="2828"/>
                    <a:pt x="1416" y="2828"/>
                  </a:cubicBezTo>
                  <a:cubicBezTo>
                    <a:pt x="634" y="2828"/>
                    <a:pt x="1" y="2195"/>
                    <a:pt x="1" y="1413"/>
                  </a:cubicBezTo>
                  <a:cubicBezTo>
                    <a:pt x="1" y="632"/>
                    <a:pt x="634" y="1"/>
                    <a:pt x="1416" y="1"/>
                  </a:cubicBezTo>
                  <a:cubicBezTo>
                    <a:pt x="2197" y="1"/>
                    <a:pt x="2828" y="632"/>
                    <a:pt x="2828" y="1413"/>
                  </a:cubicBezTo>
                  <a:close/>
                </a:path>
              </a:pathLst>
            </a:custGeom>
            <a:solidFill>
              <a:srgbClr val="EB5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8668" name="Google Shape;263;p19"/>
            <p:cNvSpPr/>
            <p:nvPr/>
          </p:nvSpPr>
          <p:spPr>
            <a:xfrm>
              <a:off x="1080398" y="518729"/>
              <a:ext cx="195026" cy="195109"/>
            </a:xfrm>
            <a:custGeom>
              <a:avLst/>
              <a:gdLst/>
              <a:ahLst/>
              <a:cxnLst/>
              <a:rect l="l" t="t" r="r" b="b"/>
              <a:pathLst>
                <a:path w="2828" h="2829" extrusionOk="0">
                  <a:moveTo>
                    <a:pt x="2828" y="1413"/>
                  </a:moveTo>
                  <a:cubicBezTo>
                    <a:pt x="2828" y="2195"/>
                    <a:pt x="2194" y="2828"/>
                    <a:pt x="1413" y="2828"/>
                  </a:cubicBezTo>
                  <a:cubicBezTo>
                    <a:pt x="631" y="2828"/>
                    <a:pt x="0" y="2195"/>
                    <a:pt x="0" y="1413"/>
                  </a:cubicBezTo>
                  <a:cubicBezTo>
                    <a:pt x="0" y="632"/>
                    <a:pt x="631" y="1"/>
                    <a:pt x="1413" y="1"/>
                  </a:cubicBezTo>
                  <a:cubicBezTo>
                    <a:pt x="2194" y="1"/>
                    <a:pt x="2828" y="632"/>
                    <a:pt x="2828" y="1413"/>
                  </a:cubicBezTo>
                  <a:close/>
                </a:path>
              </a:pathLst>
            </a:custGeom>
            <a:solidFill>
              <a:srgbClr val="F8EF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8669" name="Google Shape;264;p19"/>
            <p:cNvSpPr/>
            <p:nvPr/>
          </p:nvSpPr>
          <p:spPr>
            <a:xfrm>
              <a:off x="1440175" y="518729"/>
              <a:ext cx="195026" cy="195109"/>
            </a:xfrm>
            <a:custGeom>
              <a:avLst/>
              <a:gdLst/>
              <a:ahLst/>
              <a:cxnLst/>
              <a:rect l="l" t="t" r="r" b="b"/>
              <a:pathLst>
                <a:path w="2828" h="2829" extrusionOk="0">
                  <a:moveTo>
                    <a:pt x="2827" y="1413"/>
                  </a:moveTo>
                  <a:cubicBezTo>
                    <a:pt x="2827" y="2195"/>
                    <a:pt x="2194" y="2828"/>
                    <a:pt x="1415" y="2828"/>
                  </a:cubicBezTo>
                  <a:cubicBezTo>
                    <a:pt x="633" y="2828"/>
                    <a:pt x="0" y="2195"/>
                    <a:pt x="0" y="1413"/>
                  </a:cubicBezTo>
                  <a:cubicBezTo>
                    <a:pt x="0" y="632"/>
                    <a:pt x="633" y="1"/>
                    <a:pt x="1415" y="1"/>
                  </a:cubicBezTo>
                  <a:cubicBezTo>
                    <a:pt x="2194" y="1"/>
                    <a:pt x="2827" y="632"/>
                    <a:pt x="2827" y="141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048670" name="Google Shape;265;p19"/>
          <p:cNvSpPr txBox="1">
            <a:spLocks noGrp="1"/>
          </p:cNvSpPr>
          <p:nvPr>
            <p:ph type="title"/>
          </p:nvPr>
        </p:nvSpPr>
        <p:spPr>
          <a:xfrm>
            <a:off x="720000" y="969225"/>
            <a:ext cx="7704000" cy="5643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sz="3000"/>
            </a:lvl1pPr>
            <a:lvl2pPr lvl="1" rtl="0">
              <a:spcBef>
                <a:spcPts val="0"/>
              </a:spcBef>
              <a:spcAft>
                <a:spcPts val="0"/>
              </a:spcAft>
              <a:buSzPts val="2800"/>
              <a:buNone/>
            </a:lvl2pPr>
            <a:lvl3pPr lvl="2" rtl="0">
              <a:spcBef>
                <a:spcPts val="0"/>
              </a:spcBef>
              <a:spcAft>
                <a:spcPts val="0"/>
              </a:spcAft>
              <a:buSzPts val="2800"/>
              <a:buNone/>
            </a:lvl3pPr>
            <a:lvl4pPr lvl="3" rtl="0">
              <a:spcBef>
                <a:spcPts val="0"/>
              </a:spcBef>
              <a:spcAft>
                <a:spcPts val="0"/>
              </a:spcAft>
              <a:buSzPts val="2800"/>
              <a:buNone/>
            </a:lvl4pPr>
            <a:lvl5pPr lvl="4" rtl="0">
              <a:spcBef>
                <a:spcPts val="0"/>
              </a:spcBef>
              <a:spcAft>
                <a:spcPts val="0"/>
              </a:spcAft>
              <a:buSzPts val="2800"/>
              <a:buNone/>
            </a:lvl5pPr>
            <a:lvl6pPr lvl="5" rtl="0">
              <a:spcBef>
                <a:spcPts val="0"/>
              </a:spcBef>
              <a:spcAft>
                <a:spcPts val="0"/>
              </a:spcAft>
              <a:buSzPts val="2800"/>
              <a:buNone/>
            </a:lvl6pPr>
            <a:lvl7pPr lvl="6" rtl="0">
              <a:spcBef>
                <a:spcPts val="0"/>
              </a:spcBef>
              <a:spcAft>
                <a:spcPts val="0"/>
              </a:spcAft>
              <a:buSzPts val="2800"/>
              <a:buNone/>
            </a:lvl7pPr>
            <a:lvl8pPr lvl="7" rtl="0">
              <a:spcBef>
                <a:spcPts val="0"/>
              </a:spcBef>
              <a:spcAft>
                <a:spcPts val="0"/>
              </a:spcAft>
              <a:buSzPts val="2800"/>
              <a:buNone/>
            </a:lvl8pPr>
            <a:lvl9pPr lvl="8" rtl="0">
              <a:spcBef>
                <a:spcPts val="0"/>
              </a:spcBef>
              <a:spcAft>
                <a:spcPts val="0"/>
              </a:spcAft>
              <a:buSzPts val="2800"/>
              <a:buNone/>
            </a:lvl9pPr>
          </a:lstStyle>
          <a:p/>
        </p:txBody>
      </p:sp>
      <p:grpSp>
        <p:nvGrpSpPr>
          <p:cNvPr id="71" name="Google Shape;266;p19"/>
          <p:cNvGrpSpPr/>
          <p:nvPr/>
        </p:nvGrpSpPr>
        <p:grpSpPr>
          <a:xfrm rot="823452">
            <a:off x="8072400" y="847312"/>
            <a:ext cx="912772" cy="1009338"/>
            <a:chOff x="1191357" y="3451057"/>
            <a:chExt cx="597555" cy="660773"/>
          </a:xfrm>
        </p:grpSpPr>
        <p:sp>
          <p:nvSpPr>
            <p:cNvPr id="1048671" name="Google Shape;267;p19"/>
            <p:cNvSpPr/>
            <p:nvPr/>
          </p:nvSpPr>
          <p:spPr>
            <a:xfrm>
              <a:off x="1244473" y="3764632"/>
              <a:ext cx="544439" cy="347198"/>
            </a:xfrm>
            <a:custGeom>
              <a:avLst/>
              <a:gdLst/>
              <a:ahLst/>
              <a:cxnLst/>
              <a:rect l="l" t="t" r="r" b="b"/>
              <a:pathLst>
                <a:path w="11480" h="7321" extrusionOk="0">
                  <a:moveTo>
                    <a:pt x="361" y="0"/>
                  </a:moveTo>
                  <a:lnTo>
                    <a:pt x="11068" y="0"/>
                  </a:lnTo>
                  <a:lnTo>
                    <a:pt x="11068" y="0"/>
                  </a:lnTo>
                  <a:lnTo>
                    <a:pt x="11076" y="0"/>
                  </a:lnTo>
                  <a:lnTo>
                    <a:pt x="11078" y="0"/>
                  </a:lnTo>
                  <a:lnTo>
                    <a:pt x="11087" y="0"/>
                  </a:lnTo>
                  <a:lnTo>
                    <a:pt x="11089" y="0"/>
                  </a:lnTo>
                  <a:lnTo>
                    <a:pt x="11097" y="0"/>
                  </a:lnTo>
                  <a:lnTo>
                    <a:pt x="11099" y="0"/>
                  </a:lnTo>
                  <a:lnTo>
                    <a:pt x="11105" y="0"/>
                  </a:lnTo>
                  <a:lnTo>
                    <a:pt x="11107" y="0"/>
                  </a:lnTo>
                  <a:lnTo>
                    <a:pt x="11111" y="0"/>
                  </a:lnTo>
                  <a:lnTo>
                    <a:pt x="11117" y="0"/>
                  </a:lnTo>
                  <a:lnTo>
                    <a:pt x="11122" y="0"/>
                  </a:lnTo>
                  <a:lnTo>
                    <a:pt x="11128" y="0"/>
                  </a:lnTo>
                  <a:lnTo>
                    <a:pt x="11130" y="0"/>
                  </a:lnTo>
                  <a:lnTo>
                    <a:pt x="11136" y="4"/>
                  </a:lnTo>
                  <a:lnTo>
                    <a:pt x="11138" y="4"/>
                  </a:lnTo>
                  <a:lnTo>
                    <a:pt x="11146" y="6"/>
                  </a:lnTo>
                  <a:lnTo>
                    <a:pt x="11148" y="6"/>
                  </a:lnTo>
                  <a:lnTo>
                    <a:pt x="11157" y="8"/>
                  </a:lnTo>
                  <a:lnTo>
                    <a:pt x="11159" y="8"/>
                  </a:lnTo>
                  <a:lnTo>
                    <a:pt x="11167" y="10"/>
                  </a:lnTo>
                  <a:lnTo>
                    <a:pt x="11173" y="14"/>
                  </a:lnTo>
                  <a:lnTo>
                    <a:pt x="11177" y="14"/>
                  </a:lnTo>
                  <a:lnTo>
                    <a:pt x="11183" y="17"/>
                  </a:lnTo>
                  <a:lnTo>
                    <a:pt x="11187" y="17"/>
                  </a:lnTo>
                  <a:lnTo>
                    <a:pt x="11192" y="19"/>
                  </a:lnTo>
                  <a:lnTo>
                    <a:pt x="11194" y="21"/>
                  </a:lnTo>
                  <a:lnTo>
                    <a:pt x="11200" y="25"/>
                  </a:lnTo>
                  <a:lnTo>
                    <a:pt x="11202" y="27"/>
                  </a:lnTo>
                  <a:lnTo>
                    <a:pt x="11208" y="29"/>
                  </a:lnTo>
                  <a:lnTo>
                    <a:pt x="11212" y="31"/>
                  </a:lnTo>
                  <a:lnTo>
                    <a:pt x="11218" y="35"/>
                  </a:lnTo>
                  <a:lnTo>
                    <a:pt x="11222" y="37"/>
                  </a:lnTo>
                  <a:lnTo>
                    <a:pt x="11224" y="39"/>
                  </a:lnTo>
                  <a:lnTo>
                    <a:pt x="11231" y="41"/>
                  </a:lnTo>
                  <a:lnTo>
                    <a:pt x="11233" y="45"/>
                  </a:lnTo>
                  <a:lnTo>
                    <a:pt x="11239" y="47"/>
                  </a:lnTo>
                  <a:lnTo>
                    <a:pt x="11241" y="49"/>
                  </a:lnTo>
                  <a:lnTo>
                    <a:pt x="11249" y="51"/>
                  </a:lnTo>
                  <a:lnTo>
                    <a:pt x="11249" y="51"/>
                  </a:lnTo>
                  <a:lnTo>
                    <a:pt x="11255" y="58"/>
                  </a:lnTo>
                  <a:lnTo>
                    <a:pt x="11255" y="58"/>
                  </a:lnTo>
                  <a:lnTo>
                    <a:pt x="11263" y="62"/>
                  </a:lnTo>
                  <a:lnTo>
                    <a:pt x="11266" y="62"/>
                  </a:lnTo>
                  <a:lnTo>
                    <a:pt x="11272" y="68"/>
                  </a:lnTo>
                  <a:lnTo>
                    <a:pt x="11274" y="70"/>
                  </a:lnTo>
                  <a:lnTo>
                    <a:pt x="11280" y="72"/>
                  </a:lnTo>
                  <a:lnTo>
                    <a:pt x="11282" y="76"/>
                  </a:lnTo>
                  <a:lnTo>
                    <a:pt x="11286" y="78"/>
                  </a:lnTo>
                  <a:lnTo>
                    <a:pt x="11290" y="80"/>
                  </a:lnTo>
                  <a:lnTo>
                    <a:pt x="11294" y="82"/>
                  </a:lnTo>
                  <a:lnTo>
                    <a:pt x="11296" y="86"/>
                  </a:lnTo>
                  <a:lnTo>
                    <a:pt x="11300" y="88"/>
                  </a:lnTo>
                  <a:lnTo>
                    <a:pt x="11305" y="91"/>
                  </a:lnTo>
                  <a:lnTo>
                    <a:pt x="11307" y="93"/>
                  </a:lnTo>
                  <a:lnTo>
                    <a:pt x="11313" y="97"/>
                  </a:lnTo>
                  <a:lnTo>
                    <a:pt x="11315" y="99"/>
                  </a:lnTo>
                  <a:lnTo>
                    <a:pt x="11321" y="103"/>
                  </a:lnTo>
                  <a:lnTo>
                    <a:pt x="11323" y="107"/>
                  </a:lnTo>
                  <a:lnTo>
                    <a:pt x="11327" y="111"/>
                  </a:lnTo>
                  <a:lnTo>
                    <a:pt x="11327" y="111"/>
                  </a:lnTo>
                  <a:lnTo>
                    <a:pt x="11333" y="117"/>
                  </a:lnTo>
                  <a:lnTo>
                    <a:pt x="11333" y="117"/>
                  </a:lnTo>
                  <a:lnTo>
                    <a:pt x="11338" y="121"/>
                  </a:lnTo>
                  <a:lnTo>
                    <a:pt x="11344" y="128"/>
                  </a:lnTo>
                  <a:lnTo>
                    <a:pt x="11346" y="130"/>
                  </a:lnTo>
                  <a:lnTo>
                    <a:pt x="11348" y="132"/>
                  </a:lnTo>
                  <a:lnTo>
                    <a:pt x="11354" y="138"/>
                  </a:lnTo>
                  <a:lnTo>
                    <a:pt x="11356" y="140"/>
                  </a:lnTo>
                  <a:lnTo>
                    <a:pt x="11362" y="144"/>
                  </a:lnTo>
                  <a:lnTo>
                    <a:pt x="11364" y="148"/>
                  </a:lnTo>
                  <a:lnTo>
                    <a:pt x="11366" y="150"/>
                  </a:lnTo>
                  <a:lnTo>
                    <a:pt x="11368" y="152"/>
                  </a:lnTo>
                  <a:lnTo>
                    <a:pt x="11372" y="154"/>
                  </a:lnTo>
                  <a:lnTo>
                    <a:pt x="11375" y="160"/>
                  </a:lnTo>
                  <a:lnTo>
                    <a:pt x="11377" y="163"/>
                  </a:lnTo>
                  <a:lnTo>
                    <a:pt x="11383" y="169"/>
                  </a:lnTo>
                  <a:lnTo>
                    <a:pt x="11385" y="171"/>
                  </a:lnTo>
                  <a:lnTo>
                    <a:pt x="11389" y="175"/>
                  </a:lnTo>
                  <a:lnTo>
                    <a:pt x="11393" y="179"/>
                  </a:lnTo>
                  <a:lnTo>
                    <a:pt x="11397" y="183"/>
                  </a:lnTo>
                  <a:lnTo>
                    <a:pt x="11397" y="183"/>
                  </a:lnTo>
                  <a:lnTo>
                    <a:pt x="11403" y="191"/>
                  </a:lnTo>
                  <a:lnTo>
                    <a:pt x="11403" y="191"/>
                  </a:lnTo>
                  <a:lnTo>
                    <a:pt x="11414" y="204"/>
                  </a:lnTo>
                  <a:lnTo>
                    <a:pt x="11416" y="210"/>
                  </a:lnTo>
                  <a:lnTo>
                    <a:pt x="11418" y="212"/>
                  </a:lnTo>
                  <a:cubicBezTo>
                    <a:pt x="11424" y="220"/>
                    <a:pt x="11426" y="226"/>
                    <a:pt x="11430" y="232"/>
                  </a:cubicBezTo>
                  <a:lnTo>
                    <a:pt x="11434" y="234"/>
                  </a:lnTo>
                  <a:lnTo>
                    <a:pt x="11436" y="241"/>
                  </a:lnTo>
                  <a:lnTo>
                    <a:pt x="11438" y="243"/>
                  </a:lnTo>
                  <a:lnTo>
                    <a:pt x="11440" y="247"/>
                  </a:lnTo>
                  <a:lnTo>
                    <a:pt x="11440" y="251"/>
                  </a:lnTo>
                  <a:lnTo>
                    <a:pt x="11444" y="257"/>
                  </a:lnTo>
                  <a:lnTo>
                    <a:pt x="11444" y="257"/>
                  </a:lnTo>
                  <a:lnTo>
                    <a:pt x="11446" y="265"/>
                  </a:lnTo>
                  <a:lnTo>
                    <a:pt x="11446" y="265"/>
                  </a:lnTo>
                  <a:lnTo>
                    <a:pt x="11449" y="274"/>
                  </a:lnTo>
                  <a:lnTo>
                    <a:pt x="11449" y="276"/>
                  </a:lnTo>
                  <a:lnTo>
                    <a:pt x="11451" y="284"/>
                  </a:lnTo>
                  <a:lnTo>
                    <a:pt x="11451" y="286"/>
                  </a:lnTo>
                  <a:lnTo>
                    <a:pt x="11455" y="292"/>
                  </a:lnTo>
                  <a:lnTo>
                    <a:pt x="11457" y="294"/>
                  </a:lnTo>
                  <a:lnTo>
                    <a:pt x="11459" y="302"/>
                  </a:lnTo>
                  <a:lnTo>
                    <a:pt x="11461" y="306"/>
                  </a:lnTo>
                  <a:lnTo>
                    <a:pt x="11465" y="313"/>
                  </a:lnTo>
                  <a:lnTo>
                    <a:pt x="11467" y="317"/>
                  </a:lnTo>
                  <a:lnTo>
                    <a:pt x="11469" y="323"/>
                  </a:lnTo>
                  <a:lnTo>
                    <a:pt x="11469" y="325"/>
                  </a:lnTo>
                  <a:lnTo>
                    <a:pt x="11471" y="329"/>
                  </a:lnTo>
                  <a:lnTo>
                    <a:pt x="11471" y="333"/>
                  </a:lnTo>
                  <a:lnTo>
                    <a:pt x="11475" y="339"/>
                  </a:lnTo>
                  <a:lnTo>
                    <a:pt x="11475" y="343"/>
                  </a:lnTo>
                  <a:cubicBezTo>
                    <a:pt x="11477" y="358"/>
                    <a:pt x="11479" y="376"/>
                    <a:pt x="11479" y="395"/>
                  </a:cubicBezTo>
                  <a:lnTo>
                    <a:pt x="11479" y="6926"/>
                  </a:lnTo>
                  <a:lnTo>
                    <a:pt x="11479" y="6930"/>
                  </a:lnTo>
                  <a:lnTo>
                    <a:pt x="11479" y="6936"/>
                  </a:lnTo>
                  <a:lnTo>
                    <a:pt x="11479" y="6938"/>
                  </a:lnTo>
                  <a:lnTo>
                    <a:pt x="11479" y="6946"/>
                  </a:lnTo>
                  <a:lnTo>
                    <a:pt x="11479" y="6946"/>
                  </a:lnTo>
                  <a:lnTo>
                    <a:pt x="11479" y="6955"/>
                  </a:lnTo>
                  <a:lnTo>
                    <a:pt x="11479" y="6957"/>
                  </a:lnTo>
                  <a:lnTo>
                    <a:pt x="11479" y="6961"/>
                  </a:lnTo>
                  <a:lnTo>
                    <a:pt x="11479" y="6965"/>
                  </a:lnTo>
                  <a:lnTo>
                    <a:pt x="11479" y="6967"/>
                  </a:lnTo>
                  <a:lnTo>
                    <a:pt x="11479" y="6969"/>
                  </a:lnTo>
                  <a:lnTo>
                    <a:pt x="11479" y="6975"/>
                  </a:lnTo>
                  <a:lnTo>
                    <a:pt x="11477" y="6981"/>
                  </a:lnTo>
                  <a:lnTo>
                    <a:pt x="11475" y="6996"/>
                  </a:lnTo>
                  <a:lnTo>
                    <a:pt x="11475" y="6996"/>
                  </a:lnTo>
                  <a:lnTo>
                    <a:pt x="11471" y="7000"/>
                  </a:lnTo>
                  <a:lnTo>
                    <a:pt x="11471" y="7002"/>
                  </a:lnTo>
                  <a:lnTo>
                    <a:pt x="11469" y="7008"/>
                  </a:lnTo>
                  <a:lnTo>
                    <a:pt x="11469" y="7008"/>
                  </a:lnTo>
                  <a:lnTo>
                    <a:pt x="11467" y="7016"/>
                  </a:lnTo>
                  <a:lnTo>
                    <a:pt x="11467" y="7018"/>
                  </a:lnTo>
                  <a:lnTo>
                    <a:pt x="11465" y="7022"/>
                  </a:lnTo>
                  <a:lnTo>
                    <a:pt x="11461" y="7027"/>
                  </a:lnTo>
                  <a:lnTo>
                    <a:pt x="11459" y="7031"/>
                  </a:lnTo>
                  <a:lnTo>
                    <a:pt x="11457" y="7037"/>
                  </a:lnTo>
                  <a:lnTo>
                    <a:pt x="11457" y="7039"/>
                  </a:lnTo>
                  <a:lnTo>
                    <a:pt x="11455" y="7047"/>
                  </a:lnTo>
                  <a:lnTo>
                    <a:pt x="11455" y="7047"/>
                  </a:lnTo>
                  <a:lnTo>
                    <a:pt x="11451" y="7051"/>
                  </a:lnTo>
                  <a:lnTo>
                    <a:pt x="11451" y="7053"/>
                  </a:lnTo>
                  <a:lnTo>
                    <a:pt x="11449" y="7060"/>
                  </a:lnTo>
                  <a:lnTo>
                    <a:pt x="11446" y="7064"/>
                  </a:lnTo>
                  <a:lnTo>
                    <a:pt x="11444" y="7068"/>
                  </a:lnTo>
                  <a:lnTo>
                    <a:pt x="11440" y="7072"/>
                  </a:lnTo>
                  <a:lnTo>
                    <a:pt x="11440" y="7074"/>
                  </a:lnTo>
                  <a:lnTo>
                    <a:pt x="11438" y="7080"/>
                  </a:lnTo>
                  <a:lnTo>
                    <a:pt x="11438" y="7082"/>
                  </a:lnTo>
                  <a:lnTo>
                    <a:pt x="11436" y="7088"/>
                  </a:lnTo>
                  <a:lnTo>
                    <a:pt x="11434" y="7090"/>
                  </a:lnTo>
                  <a:lnTo>
                    <a:pt x="11430" y="7092"/>
                  </a:lnTo>
                  <a:lnTo>
                    <a:pt x="11428" y="7099"/>
                  </a:lnTo>
                  <a:lnTo>
                    <a:pt x="11426" y="7101"/>
                  </a:lnTo>
                  <a:lnTo>
                    <a:pt x="11424" y="7105"/>
                  </a:lnTo>
                  <a:lnTo>
                    <a:pt x="11424" y="7105"/>
                  </a:lnTo>
                  <a:lnTo>
                    <a:pt x="11420" y="7111"/>
                  </a:lnTo>
                  <a:lnTo>
                    <a:pt x="11418" y="7113"/>
                  </a:lnTo>
                  <a:lnTo>
                    <a:pt x="11414" y="7121"/>
                  </a:lnTo>
                  <a:lnTo>
                    <a:pt x="11409" y="7123"/>
                  </a:lnTo>
                  <a:lnTo>
                    <a:pt x="11407" y="7129"/>
                  </a:lnTo>
                  <a:lnTo>
                    <a:pt x="11403" y="7136"/>
                  </a:lnTo>
                  <a:lnTo>
                    <a:pt x="11403" y="7140"/>
                  </a:lnTo>
                  <a:lnTo>
                    <a:pt x="11399" y="7144"/>
                  </a:lnTo>
                  <a:lnTo>
                    <a:pt x="11397" y="7146"/>
                  </a:lnTo>
                  <a:lnTo>
                    <a:pt x="11395" y="7150"/>
                  </a:lnTo>
                  <a:lnTo>
                    <a:pt x="11393" y="7154"/>
                  </a:lnTo>
                  <a:lnTo>
                    <a:pt x="11389" y="7156"/>
                  </a:lnTo>
                  <a:lnTo>
                    <a:pt x="11385" y="7162"/>
                  </a:lnTo>
                  <a:lnTo>
                    <a:pt x="11385" y="7162"/>
                  </a:lnTo>
                  <a:lnTo>
                    <a:pt x="11379" y="7166"/>
                  </a:lnTo>
                  <a:lnTo>
                    <a:pt x="11377" y="7171"/>
                  </a:lnTo>
                  <a:lnTo>
                    <a:pt x="11375" y="7175"/>
                  </a:lnTo>
                  <a:lnTo>
                    <a:pt x="11372" y="7177"/>
                  </a:lnTo>
                  <a:lnTo>
                    <a:pt x="11368" y="7181"/>
                  </a:lnTo>
                  <a:lnTo>
                    <a:pt x="11364" y="7185"/>
                  </a:lnTo>
                  <a:lnTo>
                    <a:pt x="11358" y="7191"/>
                  </a:lnTo>
                  <a:lnTo>
                    <a:pt x="11358" y="7191"/>
                  </a:lnTo>
                  <a:lnTo>
                    <a:pt x="11354" y="7195"/>
                  </a:lnTo>
                  <a:lnTo>
                    <a:pt x="11352" y="7197"/>
                  </a:lnTo>
                  <a:lnTo>
                    <a:pt x="11348" y="7201"/>
                  </a:lnTo>
                  <a:lnTo>
                    <a:pt x="11346" y="7203"/>
                  </a:lnTo>
                  <a:lnTo>
                    <a:pt x="11344" y="7206"/>
                  </a:lnTo>
                  <a:lnTo>
                    <a:pt x="11338" y="7212"/>
                  </a:lnTo>
                  <a:lnTo>
                    <a:pt x="11338" y="7212"/>
                  </a:lnTo>
                  <a:lnTo>
                    <a:pt x="11333" y="7216"/>
                  </a:lnTo>
                  <a:lnTo>
                    <a:pt x="11331" y="7218"/>
                  </a:lnTo>
                  <a:lnTo>
                    <a:pt x="11331" y="7218"/>
                  </a:lnTo>
                  <a:lnTo>
                    <a:pt x="11323" y="7224"/>
                  </a:lnTo>
                  <a:lnTo>
                    <a:pt x="11321" y="7226"/>
                  </a:lnTo>
                  <a:lnTo>
                    <a:pt x="11315" y="7228"/>
                  </a:lnTo>
                  <a:lnTo>
                    <a:pt x="11313" y="7232"/>
                  </a:lnTo>
                  <a:lnTo>
                    <a:pt x="11307" y="7236"/>
                  </a:lnTo>
                  <a:lnTo>
                    <a:pt x="11307" y="7236"/>
                  </a:lnTo>
                  <a:lnTo>
                    <a:pt x="11305" y="7236"/>
                  </a:lnTo>
                  <a:lnTo>
                    <a:pt x="11300" y="7243"/>
                  </a:lnTo>
                  <a:lnTo>
                    <a:pt x="11296" y="7245"/>
                  </a:lnTo>
                  <a:lnTo>
                    <a:pt x="11292" y="7247"/>
                  </a:lnTo>
                  <a:lnTo>
                    <a:pt x="11290" y="7249"/>
                  </a:lnTo>
                  <a:lnTo>
                    <a:pt x="11284" y="7253"/>
                  </a:lnTo>
                  <a:lnTo>
                    <a:pt x="11284" y="7253"/>
                  </a:lnTo>
                  <a:lnTo>
                    <a:pt x="11280" y="7257"/>
                  </a:lnTo>
                  <a:lnTo>
                    <a:pt x="11276" y="7259"/>
                  </a:lnTo>
                  <a:lnTo>
                    <a:pt x="11272" y="7263"/>
                  </a:lnTo>
                  <a:lnTo>
                    <a:pt x="11270" y="7265"/>
                  </a:lnTo>
                  <a:lnTo>
                    <a:pt x="11266" y="7267"/>
                  </a:lnTo>
                  <a:lnTo>
                    <a:pt x="11261" y="7269"/>
                  </a:lnTo>
                  <a:lnTo>
                    <a:pt x="11259" y="7273"/>
                  </a:lnTo>
                  <a:lnTo>
                    <a:pt x="11253" y="7275"/>
                  </a:lnTo>
                  <a:lnTo>
                    <a:pt x="11253" y="7275"/>
                  </a:lnTo>
                  <a:lnTo>
                    <a:pt x="11249" y="7277"/>
                  </a:lnTo>
                  <a:lnTo>
                    <a:pt x="11245" y="7280"/>
                  </a:lnTo>
                  <a:lnTo>
                    <a:pt x="11241" y="7284"/>
                  </a:lnTo>
                  <a:lnTo>
                    <a:pt x="11235" y="7286"/>
                  </a:lnTo>
                  <a:lnTo>
                    <a:pt x="11233" y="7288"/>
                  </a:lnTo>
                  <a:lnTo>
                    <a:pt x="11229" y="7290"/>
                  </a:lnTo>
                  <a:lnTo>
                    <a:pt x="11229" y="7290"/>
                  </a:lnTo>
                  <a:lnTo>
                    <a:pt x="11220" y="7294"/>
                  </a:lnTo>
                  <a:lnTo>
                    <a:pt x="11218" y="7294"/>
                  </a:lnTo>
                  <a:lnTo>
                    <a:pt x="11212" y="7296"/>
                  </a:lnTo>
                  <a:lnTo>
                    <a:pt x="11210" y="7298"/>
                  </a:lnTo>
                  <a:lnTo>
                    <a:pt x="11208" y="7300"/>
                  </a:lnTo>
                  <a:cubicBezTo>
                    <a:pt x="11171" y="7314"/>
                    <a:pt x="11134" y="7321"/>
                    <a:pt x="11095" y="7321"/>
                  </a:cubicBezTo>
                  <a:lnTo>
                    <a:pt x="385" y="7321"/>
                  </a:lnTo>
                  <a:cubicBezTo>
                    <a:pt x="338" y="7321"/>
                    <a:pt x="291" y="7310"/>
                    <a:pt x="250" y="7294"/>
                  </a:cubicBezTo>
                  <a:lnTo>
                    <a:pt x="246" y="7290"/>
                  </a:lnTo>
                  <a:lnTo>
                    <a:pt x="246" y="7290"/>
                  </a:lnTo>
                  <a:lnTo>
                    <a:pt x="239" y="7288"/>
                  </a:lnTo>
                  <a:lnTo>
                    <a:pt x="237" y="7288"/>
                  </a:lnTo>
                  <a:lnTo>
                    <a:pt x="231" y="7286"/>
                  </a:lnTo>
                  <a:lnTo>
                    <a:pt x="229" y="7284"/>
                  </a:lnTo>
                  <a:lnTo>
                    <a:pt x="227" y="7280"/>
                  </a:lnTo>
                  <a:lnTo>
                    <a:pt x="221" y="7277"/>
                  </a:lnTo>
                  <a:lnTo>
                    <a:pt x="219" y="7277"/>
                  </a:lnTo>
                  <a:lnTo>
                    <a:pt x="215" y="7275"/>
                  </a:lnTo>
                  <a:lnTo>
                    <a:pt x="211" y="7275"/>
                  </a:lnTo>
                  <a:lnTo>
                    <a:pt x="207" y="7273"/>
                  </a:lnTo>
                  <a:lnTo>
                    <a:pt x="204" y="7269"/>
                  </a:lnTo>
                  <a:lnTo>
                    <a:pt x="200" y="7267"/>
                  </a:lnTo>
                  <a:lnTo>
                    <a:pt x="196" y="7265"/>
                  </a:lnTo>
                  <a:lnTo>
                    <a:pt x="194" y="7265"/>
                  </a:lnTo>
                  <a:lnTo>
                    <a:pt x="188" y="7259"/>
                  </a:lnTo>
                  <a:lnTo>
                    <a:pt x="184" y="7255"/>
                  </a:lnTo>
                  <a:lnTo>
                    <a:pt x="180" y="7253"/>
                  </a:lnTo>
                  <a:lnTo>
                    <a:pt x="178" y="7249"/>
                  </a:lnTo>
                  <a:lnTo>
                    <a:pt x="174" y="7247"/>
                  </a:lnTo>
                  <a:lnTo>
                    <a:pt x="170" y="7245"/>
                  </a:lnTo>
                  <a:lnTo>
                    <a:pt x="165" y="7238"/>
                  </a:lnTo>
                  <a:lnTo>
                    <a:pt x="165" y="7238"/>
                  </a:lnTo>
                  <a:lnTo>
                    <a:pt x="159" y="7234"/>
                  </a:lnTo>
                  <a:lnTo>
                    <a:pt x="157" y="7232"/>
                  </a:lnTo>
                  <a:lnTo>
                    <a:pt x="155" y="7228"/>
                  </a:lnTo>
                  <a:lnTo>
                    <a:pt x="149" y="7226"/>
                  </a:lnTo>
                  <a:lnTo>
                    <a:pt x="147" y="7224"/>
                  </a:lnTo>
                  <a:lnTo>
                    <a:pt x="143" y="7218"/>
                  </a:lnTo>
                  <a:lnTo>
                    <a:pt x="143" y="7218"/>
                  </a:lnTo>
                  <a:lnTo>
                    <a:pt x="137" y="7214"/>
                  </a:lnTo>
                  <a:lnTo>
                    <a:pt x="132" y="7208"/>
                  </a:lnTo>
                  <a:lnTo>
                    <a:pt x="128" y="7206"/>
                  </a:lnTo>
                  <a:lnTo>
                    <a:pt x="126" y="7203"/>
                  </a:lnTo>
                  <a:lnTo>
                    <a:pt x="122" y="7197"/>
                  </a:lnTo>
                  <a:lnTo>
                    <a:pt x="122" y="7197"/>
                  </a:lnTo>
                  <a:lnTo>
                    <a:pt x="116" y="7193"/>
                  </a:lnTo>
                  <a:lnTo>
                    <a:pt x="114" y="7191"/>
                  </a:lnTo>
                  <a:lnTo>
                    <a:pt x="112" y="7187"/>
                  </a:lnTo>
                  <a:lnTo>
                    <a:pt x="108" y="7185"/>
                  </a:lnTo>
                  <a:lnTo>
                    <a:pt x="106" y="7183"/>
                  </a:lnTo>
                  <a:lnTo>
                    <a:pt x="102" y="7177"/>
                  </a:lnTo>
                  <a:lnTo>
                    <a:pt x="102" y="7177"/>
                  </a:lnTo>
                  <a:lnTo>
                    <a:pt x="95" y="7173"/>
                  </a:lnTo>
                  <a:lnTo>
                    <a:pt x="93" y="7171"/>
                  </a:lnTo>
                  <a:lnTo>
                    <a:pt x="91" y="7164"/>
                  </a:lnTo>
                  <a:lnTo>
                    <a:pt x="87" y="7162"/>
                  </a:lnTo>
                  <a:lnTo>
                    <a:pt x="85" y="7160"/>
                  </a:lnTo>
                  <a:lnTo>
                    <a:pt x="81" y="7154"/>
                  </a:lnTo>
                  <a:lnTo>
                    <a:pt x="81" y="7154"/>
                  </a:lnTo>
                  <a:cubicBezTo>
                    <a:pt x="75" y="7146"/>
                    <a:pt x="71" y="7142"/>
                    <a:pt x="67" y="7134"/>
                  </a:cubicBezTo>
                  <a:lnTo>
                    <a:pt x="67" y="7134"/>
                  </a:lnTo>
                  <a:lnTo>
                    <a:pt x="65" y="7129"/>
                  </a:lnTo>
                  <a:lnTo>
                    <a:pt x="63" y="7125"/>
                  </a:lnTo>
                  <a:lnTo>
                    <a:pt x="56" y="7119"/>
                  </a:lnTo>
                  <a:lnTo>
                    <a:pt x="54" y="7115"/>
                  </a:lnTo>
                  <a:lnTo>
                    <a:pt x="52" y="7111"/>
                  </a:lnTo>
                  <a:lnTo>
                    <a:pt x="52" y="7111"/>
                  </a:lnTo>
                  <a:lnTo>
                    <a:pt x="50" y="7105"/>
                  </a:lnTo>
                  <a:lnTo>
                    <a:pt x="50" y="7103"/>
                  </a:lnTo>
                  <a:lnTo>
                    <a:pt x="46" y="7099"/>
                  </a:lnTo>
                  <a:lnTo>
                    <a:pt x="44" y="7094"/>
                  </a:lnTo>
                  <a:lnTo>
                    <a:pt x="42" y="7092"/>
                  </a:lnTo>
                  <a:lnTo>
                    <a:pt x="40" y="7088"/>
                  </a:lnTo>
                  <a:lnTo>
                    <a:pt x="40" y="7084"/>
                  </a:lnTo>
                  <a:lnTo>
                    <a:pt x="36" y="7080"/>
                  </a:lnTo>
                  <a:lnTo>
                    <a:pt x="36" y="7078"/>
                  </a:lnTo>
                  <a:lnTo>
                    <a:pt x="34" y="7072"/>
                  </a:lnTo>
                  <a:lnTo>
                    <a:pt x="32" y="7070"/>
                  </a:lnTo>
                  <a:lnTo>
                    <a:pt x="30" y="7068"/>
                  </a:lnTo>
                  <a:lnTo>
                    <a:pt x="26" y="7062"/>
                  </a:lnTo>
                  <a:lnTo>
                    <a:pt x="26" y="7060"/>
                  </a:lnTo>
                  <a:lnTo>
                    <a:pt x="24" y="7051"/>
                  </a:lnTo>
                  <a:lnTo>
                    <a:pt x="24" y="7049"/>
                  </a:lnTo>
                  <a:lnTo>
                    <a:pt x="21" y="7043"/>
                  </a:lnTo>
                  <a:lnTo>
                    <a:pt x="19" y="7041"/>
                  </a:lnTo>
                  <a:lnTo>
                    <a:pt x="15" y="7033"/>
                  </a:lnTo>
                  <a:lnTo>
                    <a:pt x="15" y="7031"/>
                  </a:lnTo>
                  <a:lnTo>
                    <a:pt x="13" y="7022"/>
                  </a:lnTo>
                  <a:lnTo>
                    <a:pt x="13" y="7022"/>
                  </a:lnTo>
                  <a:lnTo>
                    <a:pt x="11" y="7018"/>
                  </a:lnTo>
                  <a:lnTo>
                    <a:pt x="11" y="7016"/>
                  </a:lnTo>
                  <a:lnTo>
                    <a:pt x="9" y="7010"/>
                  </a:lnTo>
                  <a:lnTo>
                    <a:pt x="5" y="7006"/>
                  </a:lnTo>
                  <a:lnTo>
                    <a:pt x="5" y="7002"/>
                  </a:lnTo>
                  <a:lnTo>
                    <a:pt x="3" y="6996"/>
                  </a:lnTo>
                  <a:lnTo>
                    <a:pt x="3" y="6996"/>
                  </a:lnTo>
                  <a:lnTo>
                    <a:pt x="1" y="6990"/>
                  </a:lnTo>
                  <a:lnTo>
                    <a:pt x="1" y="6988"/>
                  </a:lnTo>
                  <a:lnTo>
                    <a:pt x="1" y="6981"/>
                  </a:lnTo>
                  <a:lnTo>
                    <a:pt x="1" y="6977"/>
                  </a:lnTo>
                  <a:lnTo>
                    <a:pt x="1" y="6975"/>
                  </a:lnTo>
                  <a:lnTo>
                    <a:pt x="1" y="6967"/>
                  </a:lnTo>
                  <a:lnTo>
                    <a:pt x="1" y="6967"/>
                  </a:lnTo>
                  <a:lnTo>
                    <a:pt x="1" y="6959"/>
                  </a:lnTo>
                  <a:lnTo>
                    <a:pt x="1" y="6957"/>
                  </a:lnTo>
                  <a:lnTo>
                    <a:pt x="1" y="6951"/>
                  </a:lnTo>
                  <a:lnTo>
                    <a:pt x="1" y="6946"/>
                  </a:lnTo>
                  <a:lnTo>
                    <a:pt x="1" y="6944"/>
                  </a:lnTo>
                  <a:lnTo>
                    <a:pt x="1" y="6936"/>
                  </a:lnTo>
                  <a:lnTo>
                    <a:pt x="1" y="6722"/>
                  </a:lnTo>
                  <a:lnTo>
                    <a:pt x="1" y="411"/>
                  </a:lnTo>
                  <a:cubicBezTo>
                    <a:pt x="1" y="395"/>
                    <a:pt x="3" y="378"/>
                    <a:pt x="5" y="360"/>
                  </a:cubicBezTo>
                  <a:lnTo>
                    <a:pt x="5" y="358"/>
                  </a:lnTo>
                  <a:lnTo>
                    <a:pt x="9" y="350"/>
                  </a:lnTo>
                  <a:lnTo>
                    <a:pt x="11" y="343"/>
                  </a:lnTo>
                  <a:lnTo>
                    <a:pt x="11" y="339"/>
                  </a:lnTo>
                  <a:lnTo>
                    <a:pt x="11" y="337"/>
                  </a:lnTo>
                  <a:lnTo>
                    <a:pt x="13" y="333"/>
                  </a:lnTo>
                  <a:lnTo>
                    <a:pt x="15" y="325"/>
                  </a:lnTo>
                  <a:lnTo>
                    <a:pt x="15" y="325"/>
                  </a:lnTo>
                  <a:lnTo>
                    <a:pt x="19" y="319"/>
                  </a:lnTo>
                  <a:lnTo>
                    <a:pt x="21" y="317"/>
                  </a:lnTo>
                  <a:lnTo>
                    <a:pt x="24" y="313"/>
                  </a:lnTo>
                  <a:lnTo>
                    <a:pt x="26" y="309"/>
                  </a:lnTo>
                  <a:lnTo>
                    <a:pt x="30" y="302"/>
                  </a:lnTo>
                  <a:lnTo>
                    <a:pt x="32" y="294"/>
                  </a:lnTo>
                  <a:lnTo>
                    <a:pt x="32" y="292"/>
                  </a:lnTo>
                  <a:lnTo>
                    <a:pt x="36" y="276"/>
                  </a:lnTo>
                  <a:lnTo>
                    <a:pt x="36" y="276"/>
                  </a:lnTo>
                  <a:lnTo>
                    <a:pt x="40" y="267"/>
                  </a:lnTo>
                  <a:lnTo>
                    <a:pt x="40" y="265"/>
                  </a:lnTo>
                  <a:lnTo>
                    <a:pt x="42" y="261"/>
                  </a:lnTo>
                  <a:lnTo>
                    <a:pt x="44" y="257"/>
                  </a:lnTo>
                  <a:lnTo>
                    <a:pt x="46" y="253"/>
                  </a:lnTo>
                  <a:lnTo>
                    <a:pt x="50" y="251"/>
                  </a:lnTo>
                  <a:lnTo>
                    <a:pt x="52" y="245"/>
                  </a:lnTo>
                  <a:lnTo>
                    <a:pt x="54" y="243"/>
                  </a:lnTo>
                  <a:lnTo>
                    <a:pt x="56" y="237"/>
                  </a:lnTo>
                  <a:lnTo>
                    <a:pt x="61" y="232"/>
                  </a:lnTo>
                  <a:lnTo>
                    <a:pt x="63" y="230"/>
                  </a:lnTo>
                  <a:lnTo>
                    <a:pt x="65" y="224"/>
                  </a:lnTo>
                  <a:lnTo>
                    <a:pt x="67" y="222"/>
                  </a:lnTo>
                  <a:lnTo>
                    <a:pt x="71" y="216"/>
                  </a:lnTo>
                  <a:lnTo>
                    <a:pt x="73" y="214"/>
                  </a:lnTo>
                  <a:lnTo>
                    <a:pt x="77" y="210"/>
                  </a:lnTo>
                  <a:lnTo>
                    <a:pt x="77" y="206"/>
                  </a:lnTo>
                  <a:lnTo>
                    <a:pt x="83" y="200"/>
                  </a:lnTo>
                  <a:lnTo>
                    <a:pt x="83" y="200"/>
                  </a:lnTo>
                  <a:lnTo>
                    <a:pt x="87" y="191"/>
                  </a:lnTo>
                  <a:lnTo>
                    <a:pt x="87" y="191"/>
                  </a:lnTo>
                  <a:lnTo>
                    <a:pt x="93" y="185"/>
                  </a:lnTo>
                  <a:lnTo>
                    <a:pt x="95" y="183"/>
                  </a:lnTo>
                  <a:lnTo>
                    <a:pt x="102" y="179"/>
                  </a:lnTo>
                  <a:lnTo>
                    <a:pt x="112" y="169"/>
                  </a:lnTo>
                  <a:lnTo>
                    <a:pt x="112" y="169"/>
                  </a:lnTo>
                  <a:lnTo>
                    <a:pt x="114" y="165"/>
                  </a:lnTo>
                  <a:lnTo>
                    <a:pt x="116" y="163"/>
                  </a:lnTo>
                  <a:lnTo>
                    <a:pt x="118" y="160"/>
                  </a:lnTo>
                  <a:lnTo>
                    <a:pt x="122" y="158"/>
                  </a:lnTo>
                  <a:lnTo>
                    <a:pt x="126" y="152"/>
                  </a:lnTo>
                  <a:lnTo>
                    <a:pt x="128" y="150"/>
                  </a:lnTo>
                  <a:lnTo>
                    <a:pt x="139" y="140"/>
                  </a:lnTo>
                  <a:lnTo>
                    <a:pt x="145" y="134"/>
                  </a:lnTo>
                  <a:lnTo>
                    <a:pt x="145" y="134"/>
                  </a:lnTo>
                  <a:lnTo>
                    <a:pt x="149" y="130"/>
                  </a:lnTo>
                  <a:lnTo>
                    <a:pt x="149" y="130"/>
                  </a:lnTo>
                  <a:lnTo>
                    <a:pt x="155" y="123"/>
                  </a:lnTo>
                  <a:lnTo>
                    <a:pt x="157" y="121"/>
                  </a:lnTo>
                  <a:lnTo>
                    <a:pt x="163" y="117"/>
                  </a:lnTo>
                  <a:lnTo>
                    <a:pt x="174" y="109"/>
                  </a:lnTo>
                  <a:lnTo>
                    <a:pt x="176" y="107"/>
                  </a:lnTo>
                  <a:lnTo>
                    <a:pt x="178" y="103"/>
                  </a:lnTo>
                  <a:lnTo>
                    <a:pt x="180" y="101"/>
                  </a:lnTo>
                  <a:lnTo>
                    <a:pt x="184" y="99"/>
                  </a:lnTo>
                  <a:lnTo>
                    <a:pt x="188" y="97"/>
                  </a:lnTo>
                  <a:lnTo>
                    <a:pt x="188" y="97"/>
                  </a:lnTo>
                  <a:lnTo>
                    <a:pt x="194" y="93"/>
                  </a:lnTo>
                  <a:lnTo>
                    <a:pt x="196" y="91"/>
                  </a:lnTo>
                  <a:lnTo>
                    <a:pt x="200" y="88"/>
                  </a:lnTo>
                  <a:lnTo>
                    <a:pt x="204" y="86"/>
                  </a:lnTo>
                  <a:lnTo>
                    <a:pt x="209" y="80"/>
                  </a:lnTo>
                  <a:lnTo>
                    <a:pt x="211" y="80"/>
                  </a:lnTo>
                  <a:lnTo>
                    <a:pt x="219" y="76"/>
                  </a:lnTo>
                  <a:lnTo>
                    <a:pt x="219" y="76"/>
                  </a:lnTo>
                  <a:lnTo>
                    <a:pt x="227" y="70"/>
                  </a:lnTo>
                  <a:lnTo>
                    <a:pt x="227" y="70"/>
                  </a:lnTo>
                  <a:lnTo>
                    <a:pt x="235" y="68"/>
                  </a:lnTo>
                  <a:lnTo>
                    <a:pt x="237" y="68"/>
                  </a:lnTo>
                  <a:lnTo>
                    <a:pt x="241" y="66"/>
                  </a:lnTo>
                  <a:lnTo>
                    <a:pt x="246" y="62"/>
                  </a:lnTo>
                  <a:lnTo>
                    <a:pt x="250" y="60"/>
                  </a:lnTo>
                  <a:lnTo>
                    <a:pt x="258" y="58"/>
                  </a:lnTo>
                  <a:lnTo>
                    <a:pt x="258" y="58"/>
                  </a:lnTo>
                  <a:lnTo>
                    <a:pt x="262" y="56"/>
                  </a:lnTo>
                  <a:lnTo>
                    <a:pt x="268" y="51"/>
                  </a:lnTo>
                  <a:lnTo>
                    <a:pt x="272" y="49"/>
                  </a:lnTo>
                  <a:lnTo>
                    <a:pt x="276" y="47"/>
                  </a:lnTo>
                  <a:lnTo>
                    <a:pt x="281" y="45"/>
                  </a:lnTo>
                  <a:lnTo>
                    <a:pt x="283" y="41"/>
                  </a:lnTo>
                  <a:lnTo>
                    <a:pt x="289" y="39"/>
                  </a:lnTo>
                  <a:lnTo>
                    <a:pt x="291" y="39"/>
                  </a:lnTo>
                  <a:lnTo>
                    <a:pt x="299" y="37"/>
                  </a:lnTo>
                  <a:lnTo>
                    <a:pt x="301" y="37"/>
                  </a:lnTo>
                  <a:lnTo>
                    <a:pt x="309" y="35"/>
                  </a:lnTo>
                  <a:lnTo>
                    <a:pt x="309" y="35"/>
                  </a:lnTo>
                  <a:lnTo>
                    <a:pt x="318" y="31"/>
                  </a:lnTo>
                  <a:lnTo>
                    <a:pt x="320" y="31"/>
                  </a:lnTo>
                  <a:lnTo>
                    <a:pt x="328" y="29"/>
                  </a:lnTo>
                  <a:lnTo>
                    <a:pt x="330" y="29"/>
                  </a:lnTo>
                  <a:lnTo>
                    <a:pt x="338" y="27"/>
                  </a:lnTo>
                  <a:cubicBezTo>
                    <a:pt x="344" y="25"/>
                    <a:pt x="353" y="25"/>
                    <a:pt x="359" y="21"/>
                  </a:cubicBezTo>
                  <a:lnTo>
                    <a:pt x="361" y="21"/>
                  </a:lnTo>
                  <a:lnTo>
                    <a:pt x="365" y="21"/>
                  </a:lnTo>
                  <a:lnTo>
                    <a:pt x="373" y="21"/>
                  </a:lnTo>
                  <a:lnTo>
                    <a:pt x="375" y="21"/>
                  </a:lnTo>
                  <a:lnTo>
                    <a:pt x="379" y="21"/>
                  </a:lnTo>
                  <a:lnTo>
                    <a:pt x="361" y="0"/>
                  </a:lnTo>
                  <a:lnTo>
                    <a:pt x="363" y="0"/>
                  </a:lnTo>
                  <a:lnTo>
                    <a:pt x="371" y="0"/>
                  </a:lnTo>
                  <a:lnTo>
                    <a:pt x="373" y="0"/>
                  </a:lnTo>
                  <a:close/>
                </a:path>
              </a:pathLst>
            </a:custGeom>
            <a:solidFill>
              <a:srgbClr val="1B22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8672" name="Google Shape;268;p19"/>
            <p:cNvSpPr/>
            <p:nvPr/>
          </p:nvSpPr>
          <p:spPr>
            <a:xfrm>
              <a:off x="1191357" y="3683393"/>
              <a:ext cx="567535" cy="387889"/>
            </a:xfrm>
            <a:custGeom>
              <a:avLst/>
              <a:gdLst/>
              <a:ahLst/>
              <a:cxnLst/>
              <a:rect l="l" t="t" r="r" b="b"/>
              <a:pathLst>
                <a:path w="11967" h="8179" extrusionOk="0">
                  <a:moveTo>
                    <a:pt x="327" y="979"/>
                  </a:moveTo>
                  <a:lnTo>
                    <a:pt x="10991" y="17"/>
                  </a:lnTo>
                  <a:cubicBezTo>
                    <a:pt x="11176" y="0"/>
                    <a:pt x="11345" y="138"/>
                    <a:pt x="11361" y="325"/>
                  </a:cubicBezTo>
                  <a:lnTo>
                    <a:pt x="11948" y="6829"/>
                  </a:lnTo>
                  <a:cubicBezTo>
                    <a:pt x="11966" y="7014"/>
                    <a:pt x="11826" y="7183"/>
                    <a:pt x="11639" y="7199"/>
                  </a:cubicBezTo>
                  <a:lnTo>
                    <a:pt x="975" y="8160"/>
                  </a:lnTo>
                  <a:cubicBezTo>
                    <a:pt x="790" y="8178"/>
                    <a:pt x="619" y="8038"/>
                    <a:pt x="605" y="7851"/>
                  </a:cubicBezTo>
                  <a:lnTo>
                    <a:pt x="19" y="1349"/>
                  </a:lnTo>
                  <a:cubicBezTo>
                    <a:pt x="0" y="1162"/>
                    <a:pt x="142" y="993"/>
                    <a:pt x="327" y="979"/>
                  </a:cubicBezTo>
                  <a:close/>
                </a:path>
              </a:pathLst>
            </a:custGeom>
            <a:solidFill>
              <a:srgbClr val="F8EF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8673" name="Google Shape;269;p19"/>
            <p:cNvSpPr/>
            <p:nvPr/>
          </p:nvSpPr>
          <p:spPr>
            <a:xfrm>
              <a:off x="1192211" y="3683487"/>
              <a:ext cx="566349" cy="386324"/>
            </a:xfrm>
            <a:custGeom>
              <a:avLst/>
              <a:gdLst/>
              <a:ahLst/>
              <a:cxnLst/>
              <a:rect l="l" t="t" r="r" b="b"/>
              <a:pathLst>
                <a:path w="11942" h="8146" extrusionOk="0">
                  <a:moveTo>
                    <a:pt x="309" y="977"/>
                  </a:moveTo>
                  <a:lnTo>
                    <a:pt x="5409" y="4259"/>
                  </a:lnTo>
                  <a:cubicBezTo>
                    <a:pt x="5771" y="4493"/>
                    <a:pt x="6227" y="4452"/>
                    <a:pt x="6544" y="4156"/>
                  </a:cubicBezTo>
                  <a:lnTo>
                    <a:pt x="10973" y="15"/>
                  </a:lnTo>
                  <a:lnTo>
                    <a:pt x="10973" y="15"/>
                  </a:lnTo>
                  <a:cubicBezTo>
                    <a:pt x="11142" y="0"/>
                    <a:pt x="11296" y="113"/>
                    <a:pt x="11335" y="274"/>
                  </a:cubicBezTo>
                  <a:lnTo>
                    <a:pt x="9423" y="2065"/>
                  </a:lnTo>
                  <a:cubicBezTo>
                    <a:pt x="9073" y="2390"/>
                    <a:pt x="9030" y="2924"/>
                    <a:pt x="9320" y="3305"/>
                  </a:cubicBezTo>
                  <a:lnTo>
                    <a:pt x="11919" y="6694"/>
                  </a:lnTo>
                  <a:lnTo>
                    <a:pt x="11932" y="6831"/>
                  </a:lnTo>
                  <a:cubicBezTo>
                    <a:pt x="11942" y="6977"/>
                    <a:pt x="11860" y="7109"/>
                    <a:pt x="11734" y="7169"/>
                  </a:cubicBezTo>
                  <a:lnTo>
                    <a:pt x="9112" y="3747"/>
                  </a:lnTo>
                  <a:cubicBezTo>
                    <a:pt x="8948" y="3531"/>
                    <a:pt x="8724" y="3410"/>
                    <a:pt x="8452" y="3387"/>
                  </a:cubicBezTo>
                  <a:cubicBezTo>
                    <a:pt x="8181" y="3364"/>
                    <a:pt x="7940" y="3449"/>
                    <a:pt x="7743" y="3634"/>
                  </a:cubicBezTo>
                  <a:lnTo>
                    <a:pt x="6595" y="4707"/>
                  </a:lnTo>
                  <a:cubicBezTo>
                    <a:pt x="6279" y="4999"/>
                    <a:pt x="5822" y="5040"/>
                    <a:pt x="5460" y="4810"/>
                  </a:cubicBezTo>
                  <a:lnTo>
                    <a:pt x="3832" y="3763"/>
                  </a:lnTo>
                  <a:cubicBezTo>
                    <a:pt x="3593" y="3609"/>
                    <a:pt x="3326" y="3572"/>
                    <a:pt x="3056" y="3658"/>
                  </a:cubicBezTo>
                  <a:cubicBezTo>
                    <a:pt x="2787" y="3743"/>
                    <a:pt x="2586" y="3924"/>
                    <a:pt x="2474" y="4187"/>
                  </a:cubicBezTo>
                  <a:lnTo>
                    <a:pt x="827" y="8145"/>
                  </a:lnTo>
                  <a:cubicBezTo>
                    <a:pt x="700" y="8104"/>
                    <a:pt x="601" y="7991"/>
                    <a:pt x="589" y="7849"/>
                  </a:cubicBezTo>
                  <a:lnTo>
                    <a:pt x="568" y="7629"/>
                  </a:lnTo>
                  <a:lnTo>
                    <a:pt x="2232" y="3636"/>
                  </a:lnTo>
                  <a:cubicBezTo>
                    <a:pt x="2407" y="3218"/>
                    <a:pt x="2256" y="2745"/>
                    <a:pt x="1876" y="2501"/>
                  </a:cubicBezTo>
                  <a:lnTo>
                    <a:pt x="1" y="1294"/>
                  </a:lnTo>
                  <a:cubicBezTo>
                    <a:pt x="7" y="1131"/>
                    <a:pt x="138" y="991"/>
                    <a:pt x="309" y="977"/>
                  </a:cubicBezTo>
                  <a:close/>
                </a:path>
              </a:pathLst>
            </a:custGeom>
            <a:solidFill>
              <a:srgbClr val="1B22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8674" name="Google Shape;270;p19"/>
            <p:cNvSpPr/>
            <p:nvPr/>
          </p:nvSpPr>
          <p:spPr>
            <a:xfrm>
              <a:off x="1242624" y="3451057"/>
              <a:ext cx="149057" cy="204070"/>
            </a:xfrm>
            <a:custGeom>
              <a:avLst/>
              <a:gdLst/>
              <a:ahLst/>
              <a:cxnLst/>
              <a:rect l="l" t="t" r="r" b="b"/>
              <a:pathLst>
                <a:path w="3143" h="4303" extrusionOk="0">
                  <a:moveTo>
                    <a:pt x="2433" y="3959"/>
                  </a:moveTo>
                  <a:cubicBezTo>
                    <a:pt x="2433" y="3959"/>
                    <a:pt x="1" y="2057"/>
                    <a:pt x="906" y="1029"/>
                  </a:cubicBezTo>
                  <a:cubicBezTo>
                    <a:pt x="1810" y="1"/>
                    <a:pt x="2584" y="1763"/>
                    <a:pt x="2863" y="2750"/>
                  </a:cubicBezTo>
                  <a:cubicBezTo>
                    <a:pt x="3143" y="3733"/>
                    <a:pt x="2964" y="4303"/>
                    <a:pt x="2433" y="3959"/>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8675" name="Google Shape;271;p19"/>
            <p:cNvSpPr/>
            <p:nvPr/>
          </p:nvSpPr>
          <p:spPr>
            <a:xfrm>
              <a:off x="1398273" y="3495732"/>
              <a:ext cx="103434" cy="118657"/>
            </a:xfrm>
            <a:custGeom>
              <a:avLst/>
              <a:gdLst/>
              <a:ahLst/>
              <a:cxnLst/>
              <a:rect l="l" t="t" r="r" b="b"/>
              <a:pathLst>
                <a:path w="2181" h="2502" extrusionOk="0">
                  <a:moveTo>
                    <a:pt x="297" y="1956"/>
                  </a:moveTo>
                  <a:cubicBezTo>
                    <a:pt x="297" y="1956"/>
                    <a:pt x="1" y="1"/>
                    <a:pt x="1091" y="141"/>
                  </a:cubicBezTo>
                  <a:cubicBezTo>
                    <a:pt x="2180" y="282"/>
                    <a:pt x="1185" y="1718"/>
                    <a:pt x="910" y="2108"/>
                  </a:cubicBezTo>
                  <a:cubicBezTo>
                    <a:pt x="628" y="2501"/>
                    <a:pt x="299" y="2172"/>
                    <a:pt x="297" y="1956"/>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ext">
  <p:cSld name="MAIN_POINT_1">
    <p:spTree>
      <p:nvGrpSpPr>
        <p:cNvPr id="1" name="Shape 272"/>
        <p:cNvGrpSpPr/>
        <p:nvPr/>
      </p:nvGrpSpPr>
      <p:grpSpPr>
        <a:xfrm>
          <a:off x="0" y="0"/>
          <a:ext cx="0" cy="0"/>
          <a:chOff x="0" y="0"/>
          <a:chExt cx="0" cy="0"/>
        </a:xfrm>
      </p:grpSpPr>
      <p:sp>
        <p:nvSpPr>
          <p:cNvPr id="1048678" name="Google Shape;273;p20"/>
          <p:cNvSpPr/>
          <p:nvPr/>
        </p:nvSpPr>
        <p:spPr>
          <a:xfrm>
            <a:off x="520575" y="819150"/>
            <a:ext cx="8079900" cy="3898800"/>
          </a:xfrm>
          <a:prstGeom prst="roundRect">
            <a:avLst>
              <a:gd name="adj" fmla="val 3542"/>
            </a:avLst>
          </a:prstGeom>
          <a:solidFill>
            <a:srgbClr val="88A6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74" name="Google Shape;274;p20"/>
          <p:cNvGrpSpPr/>
          <p:nvPr/>
        </p:nvGrpSpPr>
        <p:grpSpPr>
          <a:xfrm>
            <a:off x="520563" y="326550"/>
            <a:ext cx="8079900" cy="426900"/>
            <a:chOff x="552450" y="401675"/>
            <a:chExt cx="8079900" cy="426900"/>
          </a:xfrm>
        </p:grpSpPr>
        <p:sp>
          <p:nvSpPr>
            <p:cNvPr id="1048679" name="Google Shape;275;p20"/>
            <p:cNvSpPr/>
            <p:nvPr/>
          </p:nvSpPr>
          <p:spPr>
            <a:xfrm>
              <a:off x="552450" y="401675"/>
              <a:ext cx="8079900" cy="426900"/>
            </a:xfrm>
            <a:prstGeom prst="roundRect">
              <a:avLst>
                <a:gd name="adj" fmla="val 2231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8680" name="Google Shape;276;p20"/>
            <p:cNvSpPr/>
            <p:nvPr/>
          </p:nvSpPr>
          <p:spPr>
            <a:xfrm>
              <a:off x="720000" y="518729"/>
              <a:ext cx="195095" cy="195109"/>
            </a:xfrm>
            <a:custGeom>
              <a:avLst/>
              <a:gdLst/>
              <a:ahLst/>
              <a:cxnLst/>
              <a:rect l="l" t="t" r="r" b="b"/>
              <a:pathLst>
                <a:path w="2829" h="2829" extrusionOk="0">
                  <a:moveTo>
                    <a:pt x="2828" y="1413"/>
                  </a:moveTo>
                  <a:cubicBezTo>
                    <a:pt x="2828" y="2195"/>
                    <a:pt x="2197" y="2828"/>
                    <a:pt x="1416" y="2828"/>
                  </a:cubicBezTo>
                  <a:cubicBezTo>
                    <a:pt x="634" y="2828"/>
                    <a:pt x="1" y="2195"/>
                    <a:pt x="1" y="1413"/>
                  </a:cubicBezTo>
                  <a:cubicBezTo>
                    <a:pt x="1" y="632"/>
                    <a:pt x="634" y="1"/>
                    <a:pt x="1416" y="1"/>
                  </a:cubicBezTo>
                  <a:cubicBezTo>
                    <a:pt x="2197" y="1"/>
                    <a:pt x="2828" y="632"/>
                    <a:pt x="2828" y="1413"/>
                  </a:cubicBezTo>
                  <a:close/>
                </a:path>
              </a:pathLst>
            </a:custGeom>
            <a:solidFill>
              <a:srgbClr val="EB5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8681" name="Google Shape;277;p20"/>
            <p:cNvSpPr/>
            <p:nvPr/>
          </p:nvSpPr>
          <p:spPr>
            <a:xfrm>
              <a:off x="1080398" y="518729"/>
              <a:ext cx="195026" cy="195109"/>
            </a:xfrm>
            <a:custGeom>
              <a:avLst/>
              <a:gdLst/>
              <a:ahLst/>
              <a:cxnLst/>
              <a:rect l="l" t="t" r="r" b="b"/>
              <a:pathLst>
                <a:path w="2828" h="2829" extrusionOk="0">
                  <a:moveTo>
                    <a:pt x="2828" y="1413"/>
                  </a:moveTo>
                  <a:cubicBezTo>
                    <a:pt x="2828" y="2195"/>
                    <a:pt x="2194" y="2828"/>
                    <a:pt x="1413" y="2828"/>
                  </a:cubicBezTo>
                  <a:cubicBezTo>
                    <a:pt x="631" y="2828"/>
                    <a:pt x="0" y="2195"/>
                    <a:pt x="0" y="1413"/>
                  </a:cubicBezTo>
                  <a:cubicBezTo>
                    <a:pt x="0" y="632"/>
                    <a:pt x="631" y="1"/>
                    <a:pt x="1413" y="1"/>
                  </a:cubicBezTo>
                  <a:cubicBezTo>
                    <a:pt x="2194" y="1"/>
                    <a:pt x="2828" y="632"/>
                    <a:pt x="2828" y="1413"/>
                  </a:cubicBezTo>
                  <a:close/>
                </a:path>
              </a:pathLst>
            </a:custGeom>
            <a:solidFill>
              <a:srgbClr val="F8EF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8682" name="Google Shape;278;p20"/>
            <p:cNvSpPr/>
            <p:nvPr/>
          </p:nvSpPr>
          <p:spPr>
            <a:xfrm>
              <a:off x="1440175" y="518729"/>
              <a:ext cx="195026" cy="195109"/>
            </a:xfrm>
            <a:custGeom>
              <a:avLst/>
              <a:gdLst/>
              <a:ahLst/>
              <a:cxnLst/>
              <a:rect l="l" t="t" r="r" b="b"/>
              <a:pathLst>
                <a:path w="2828" h="2829" extrusionOk="0">
                  <a:moveTo>
                    <a:pt x="2827" y="1413"/>
                  </a:moveTo>
                  <a:cubicBezTo>
                    <a:pt x="2827" y="2195"/>
                    <a:pt x="2194" y="2828"/>
                    <a:pt x="1415" y="2828"/>
                  </a:cubicBezTo>
                  <a:cubicBezTo>
                    <a:pt x="633" y="2828"/>
                    <a:pt x="0" y="2195"/>
                    <a:pt x="0" y="1413"/>
                  </a:cubicBezTo>
                  <a:cubicBezTo>
                    <a:pt x="0" y="632"/>
                    <a:pt x="633" y="1"/>
                    <a:pt x="1415" y="1"/>
                  </a:cubicBezTo>
                  <a:cubicBezTo>
                    <a:pt x="2194" y="1"/>
                    <a:pt x="2827" y="632"/>
                    <a:pt x="2827" y="141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048683" name="Google Shape;279;p20"/>
          <p:cNvSpPr txBox="1">
            <a:spLocks noGrp="1"/>
          </p:cNvSpPr>
          <p:nvPr>
            <p:ph type="subTitle" idx="1"/>
          </p:nvPr>
        </p:nvSpPr>
        <p:spPr>
          <a:xfrm rot="299">
            <a:off x="4572000" y="2896925"/>
            <a:ext cx="3447000" cy="809400"/>
          </a:xfrm>
          <a:prstGeom prst="rect">
            <a:avLst/>
          </a:prstGeom>
          <a:noFill/>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lvl1pPr>
            <a:lvl2pPr lvl="1" algn="ctr" rtl="0">
              <a:lnSpc>
                <a:spcPct val="100000"/>
              </a:lnSpc>
              <a:spcBef>
                <a:spcPts val="0"/>
              </a:spcBef>
              <a:spcAft>
                <a:spcPts val="0"/>
              </a:spcAft>
              <a:buSzPts val="1400"/>
              <a:buNone/>
            </a:lvl2pPr>
            <a:lvl3pPr lvl="2" algn="ctr" rtl="0">
              <a:lnSpc>
                <a:spcPct val="100000"/>
              </a:lnSpc>
              <a:spcBef>
                <a:spcPts val="1600"/>
              </a:spcBef>
              <a:spcAft>
                <a:spcPts val="0"/>
              </a:spcAft>
              <a:buSzPts val="1400"/>
              <a:buNone/>
            </a:lvl3pPr>
            <a:lvl4pPr lvl="3" algn="ctr" rtl="0">
              <a:lnSpc>
                <a:spcPct val="100000"/>
              </a:lnSpc>
              <a:spcBef>
                <a:spcPts val="1600"/>
              </a:spcBef>
              <a:spcAft>
                <a:spcPts val="0"/>
              </a:spcAft>
              <a:buSzPts val="1400"/>
              <a:buNone/>
            </a:lvl4pPr>
            <a:lvl5pPr lvl="4" algn="ctr" rtl="0">
              <a:lnSpc>
                <a:spcPct val="100000"/>
              </a:lnSpc>
              <a:spcBef>
                <a:spcPts val="1600"/>
              </a:spcBef>
              <a:spcAft>
                <a:spcPts val="0"/>
              </a:spcAft>
              <a:buSzPts val="1400"/>
              <a:buNone/>
            </a:lvl5pPr>
            <a:lvl6pPr lvl="5" algn="ctr" rtl="0">
              <a:lnSpc>
                <a:spcPct val="100000"/>
              </a:lnSpc>
              <a:spcBef>
                <a:spcPts val="1600"/>
              </a:spcBef>
              <a:spcAft>
                <a:spcPts val="0"/>
              </a:spcAft>
              <a:buSzPts val="1400"/>
              <a:buNone/>
            </a:lvl6pPr>
            <a:lvl7pPr lvl="6" algn="ctr" rtl="0">
              <a:lnSpc>
                <a:spcPct val="100000"/>
              </a:lnSpc>
              <a:spcBef>
                <a:spcPts val="1600"/>
              </a:spcBef>
              <a:spcAft>
                <a:spcPts val="0"/>
              </a:spcAft>
              <a:buSzPts val="1400"/>
              <a:buNone/>
            </a:lvl7pPr>
            <a:lvl8pPr lvl="7" algn="ctr" rtl="0">
              <a:lnSpc>
                <a:spcPct val="100000"/>
              </a:lnSpc>
              <a:spcBef>
                <a:spcPts val="1600"/>
              </a:spcBef>
              <a:spcAft>
                <a:spcPts val="0"/>
              </a:spcAft>
              <a:buSzPts val="1400"/>
              <a:buNone/>
            </a:lvl8pPr>
            <a:lvl9pPr lvl="8" algn="ctr" rtl="0">
              <a:lnSpc>
                <a:spcPct val="100000"/>
              </a:lnSpc>
              <a:spcBef>
                <a:spcPts val="1600"/>
              </a:spcBef>
              <a:spcAft>
                <a:spcPts val="1600"/>
              </a:spcAft>
              <a:buSzPts val="1400"/>
              <a:buNone/>
            </a:lvl9pPr>
          </a:lstStyle>
          <a:p/>
        </p:txBody>
      </p:sp>
      <p:sp>
        <p:nvSpPr>
          <p:cNvPr id="1048684" name="Google Shape;280;p20"/>
          <p:cNvSpPr txBox="1">
            <a:spLocks noGrp="1"/>
          </p:cNvSpPr>
          <p:nvPr>
            <p:ph type="title"/>
          </p:nvPr>
        </p:nvSpPr>
        <p:spPr>
          <a:xfrm>
            <a:off x="4572000" y="1430375"/>
            <a:ext cx="3447000" cy="1466400"/>
          </a:xfrm>
          <a:prstGeom prst="rect">
            <a:avLst/>
          </a:prstGeom>
        </p:spPr>
        <p:txBody>
          <a:bodyPr spcFirstLastPara="1" wrap="square" lIns="91425" tIns="91425" rIns="91425" bIns="91425" anchor="b" anchorCtr="0">
            <a:noAutofit/>
          </a:bodyPr>
          <a:lstStyle>
            <a:lvl1pPr lvl="0" rtl="0">
              <a:spcBef>
                <a:spcPts val="0"/>
              </a:spcBef>
              <a:spcAft>
                <a:spcPts val="0"/>
              </a:spcAft>
              <a:buSzPts val="4800"/>
              <a:buNone/>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p:txBody>
      </p:sp>
      <p:sp>
        <p:nvSpPr>
          <p:cNvPr id="1048685" name="Google Shape;281;p20"/>
          <p:cNvSpPr>
            <a:spLocks noGrp="1"/>
          </p:cNvSpPr>
          <p:nvPr>
            <p:ph type="pic" idx="2"/>
          </p:nvPr>
        </p:nvSpPr>
        <p:spPr>
          <a:xfrm>
            <a:off x="1373525" y="1191463"/>
            <a:ext cx="2710200" cy="3028500"/>
          </a:xfrm>
          <a:prstGeom prst="roundRect">
            <a:avLst>
              <a:gd name="adj" fmla="val 9964"/>
            </a:avLst>
          </a:prstGeom>
          <a:noFill/>
          <a:ln w="19050" cap="flat" cmpd="sng">
            <a:solidFill>
              <a:schemeClr val="dk2"/>
            </a:solidFill>
            <a:prstDash val="solid"/>
            <a:round/>
            <a:headEnd type="none" w="sm" len="sm"/>
            <a:tailEnd type="none" w="sm" len="sm"/>
          </a:ln>
        </p:spPr>
      </p:sp>
      <p:sp>
        <p:nvSpPr>
          <p:cNvPr id="1048686" name="Google Shape;282;p20"/>
          <p:cNvSpPr/>
          <p:nvPr/>
        </p:nvSpPr>
        <p:spPr>
          <a:xfrm>
            <a:off x="5939543" y="4136625"/>
            <a:ext cx="940826" cy="716932"/>
          </a:xfrm>
          <a:custGeom>
            <a:avLst/>
            <a:gdLst/>
            <a:ahLst/>
            <a:cxnLst/>
            <a:rect l="l" t="t" r="r" b="b"/>
            <a:pathLst>
              <a:path w="19298" h="16869" extrusionOk="0">
                <a:moveTo>
                  <a:pt x="19298" y="1611"/>
                </a:moveTo>
                <a:lnTo>
                  <a:pt x="19298" y="16869"/>
                </a:lnTo>
                <a:lnTo>
                  <a:pt x="1" y="16869"/>
                </a:lnTo>
                <a:lnTo>
                  <a:pt x="1" y="1611"/>
                </a:lnTo>
                <a:cubicBezTo>
                  <a:pt x="1" y="1381"/>
                  <a:pt x="192" y="1189"/>
                  <a:pt x="422" y="1189"/>
                </a:cubicBezTo>
                <a:lnTo>
                  <a:pt x="10054" y="1189"/>
                </a:lnTo>
                <a:lnTo>
                  <a:pt x="10223" y="178"/>
                </a:lnTo>
                <a:cubicBezTo>
                  <a:pt x="10241" y="75"/>
                  <a:pt x="10330" y="1"/>
                  <a:pt x="10433" y="1"/>
                </a:cubicBezTo>
                <a:lnTo>
                  <a:pt x="16655" y="1"/>
                </a:lnTo>
                <a:cubicBezTo>
                  <a:pt x="16758" y="1"/>
                  <a:pt x="16844" y="77"/>
                  <a:pt x="16863" y="178"/>
                </a:cubicBezTo>
                <a:lnTo>
                  <a:pt x="17034" y="1189"/>
                </a:lnTo>
                <a:lnTo>
                  <a:pt x="18876" y="1189"/>
                </a:lnTo>
                <a:cubicBezTo>
                  <a:pt x="19110" y="1189"/>
                  <a:pt x="19298" y="1381"/>
                  <a:pt x="19298" y="1611"/>
                </a:cubicBezTo>
                <a:close/>
              </a:path>
            </a:pathLst>
          </a:custGeom>
          <a:solidFill>
            <a:srgbClr val="F8EF5B"/>
          </a:solidFill>
          <a:ln>
            <a:noFill/>
          </a:ln>
          <a:effectLst>
            <a:outerShdw dist="104775" dir="1860000" algn="bl" rotWithShape="0">
              <a:schemeClr val="l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8687" name="Google Shape;283;p20"/>
          <p:cNvSpPr/>
          <p:nvPr/>
        </p:nvSpPr>
        <p:spPr>
          <a:xfrm>
            <a:off x="4801063" y="4136625"/>
            <a:ext cx="940826" cy="716932"/>
          </a:xfrm>
          <a:custGeom>
            <a:avLst/>
            <a:gdLst/>
            <a:ahLst/>
            <a:cxnLst/>
            <a:rect l="l" t="t" r="r" b="b"/>
            <a:pathLst>
              <a:path w="19298" h="16869" extrusionOk="0">
                <a:moveTo>
                  <a:pt x="19298" y="1611"/>
                </a:moveTo>
                <a:lnTo>
                  <a:pt x="19298" y="16869"/>
                </a:lnTo>
                <a:lnTo>
                  <a:pt x="1" y="16869"/>
                </a:lnTo>
                <a:lnTo>
                  <a:pt x="1" y="1611"/>
                </a:lnTo>
                <a:cubicBezTo>
                  <a:pt x="1" y="1381"/>
                  <a:pt x="192" y="1189"/>
                  <a:pt x="422" y="1189"/>
                </a:cubicBezTo>
                <a:lnTo>
                  <a:pt x="10054" y="1189"/>
                </a:lnTo>
                <a:lnTo>
                  <a:pt x="10223" y="178"/>
                </a:lnTo>
                <a:cubicBezTo>
                  <a:pt x="10241" y="75"/>
                  <a:pt x="10330" y="1"/>
                  <a:pt x="10433" y="1"/>
                </a:cubicBezTo>
                <a:lnTo>
                  <a:pt x="16655" y="1"/>
                </a:lnTo>
                <a:cubicBezTo>
                  <a:pt x="16758" y="1"/>
                  <a:pt x="16844" y="77"/>
                  <a:pt x="16863" y="178"/>
                </a:cubicBezTo>
                <a:lnTo>
                  <a:pt x="17034" y="1189"/>
                </a:lnTo>
                <a:lnTo>
                  <a:pt x="18876" y="1189"/>
                </a:lnTo>
                <a:cubicBezTo>
                  <a:pt x="19110" y="1189"/>
                  <a:pt x="19298" y="1381"/>
                  <a:pt x="19298" y="1611"/>
                </a:cubicBezTo>
                <a:close/>
              </a:path>
            </a:pathLst>
          </a:custGeom>
          <a:solidFill>
            <a:srgbClr val="F8EF5B"/>
          </a:solidFill>
          <a:ln>
            <a:noFill/>
          </a:ln>
          <a:effectLst>
            <a:outerShdw dist="104775" dir="1860000" algn="bl" rotWithShape="0">
              <a:schemeClr val="l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75" name="Google Shape;284;p20"/>
          <p:cNvGrpSpPr/>
          <p:nvPr/>
        </p:nvGrpSpPr>
        <p:grpSpPr>
          <a:xfrm rot="1454298">
            <a:off x="118915" y="3968809"/>
            <a:ext cx="1128632" cy="1100045"/>
            <a:chOff x="7352643" y="433005"/>
            <a:chExt cx="1199742" cy="1169354"/>
          </a:xfrm>
        </p:grpSpPr>
        <p:sp>
          <p:nvSpPr>
            <p:cNvPr id="1048688" name="Google Shape;285;p20"/>
            <p:cNvSpPr/>
            <p:nvPr/>
          </p:nvSpPr>
          <p:spPr>
            <a:xfrm rot="-562243">
              <a:off x="7524655" y="539535"/>
              <a:ext cx="956261" cy="956261"/>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8689" name="Google Shape;286;p20"/>
            <p:cNvSpPr/>
            <p:nvPr/>
          </p:nvSpPr>
          <p:spPr>
            <a:xfrm rot="-9675424">
              <a:off x="7476279" y="557078"/>
              <a:ext cx="921645" cy="921645"/>
            </a:xfrm>
            <a:custGeom>
              <a:avLst/>
              <a:gdLst/>
              <a:ahLst/>
              <a:cxnLst/>
              <a:rect l="l" t="t" r="r" b="b"/>
              <a:pathLst>
                <a:path w="18323" h="18323" extrusionOk="0">
                  <a:moveTo>
                    <a:pt x="15639" y="2684"/>
                  </a:moveTo>
                  <a:cubicBezTo>
                    <a:pt x="17358" y="4401"/>
                    <a:pt x="18323" y="6731"/>
                    <a:pt x="18323" y="9162"/>
                  </a:cubicBezTo>
                  <a:cubicBezTo>
                    <a:pt x="18323" y="11590"/>
                    <a:pt x="17358" y="13920"/>
                    <a:pt x="15639" y="15639"/>
                  </a:cubicBezTo>
                  <a:cubicBezTo>
                    <a:pt x="13922" y="17356"/>
                    <a:pt x="11592" y="18323"/>
                    <a:pt x="9162" y="18323"/>
                  </a:cubicBezTo>
                  <a:cubicBezTo>
                    <a:pt x="6733" y="18323"/>
                    <a:pt x="4403" y="17356"/>
                    <a:pt x="2684" y="15639"/>
                  </a:cubicBezTo>
                  <a:cubicBezTo>
                    <a:pt x="967" y="13920"/>
                    <a:pt x="1" y="11590"/>
                    <a:pt x="1" y="9162"/>
                  </a:cubicBezTo>
                  <a:cubicBezTo>
                    <a:pt x="1" y="6731"/>
                    <a:pt x="967" y="4401"/>
                    <a:pt x="2684" y="2684"/>
                  </a:cubicBezTo>
                  <a:cubicBezTo>
                    <a:pt x="4403" y="965"/>
                    <a:pt x="6733" y="1"/>
                    <a:pt x="9162" y="1"/>
                  </a:cubicBezTo>
                  <a:cubicBezTo>
                    <a:pt x="11592" y="1"/>
                    <a:pt x="13922" y="965"/>
                    <a:pt x="15639" y="2684"/>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8690" name="Google Shape;287;p20"/>
            <p:cNvSpPr/>
            <p:nvPr/>
          </p:nvSpPr>
          <p:spPr>
            <a:xfrm rot="-9675424">
              <a:off x="7722870" y="932008"/>
              <a:ext cx="503703" cy="516228"/>
            </a:xfrm>
            <a:custGeom>
              <a:avLst/>
              <a:gdLst/>
              <a:ahLst/>
              <a:cxnLst/>
              <a:rect l="l" t="t" r="r" b="b"/>
              <a:pathLst>
                <a:path w="10014" h="10263" extrusionOk="0">
                  <a:moveTo>
                    <a:pt x="8596" y="30"/>
                  </a:moveTo>
                  <a:cubicBezTo>
                    <a:pt x="9008" y="54"/>
                    <a:pt x="9368" y="246"/>
                    <a:pt x="9620" y="536"/>
                  </a:cubicBezTo>
                  <a:cubicBezTo>
                    <a:pt x="9871" y="823"/>
                    <a:pt x="10013" y="1206"/>
                    <a:pt x="9986" y="1617"/>
                  </a:cubicBezTo>
                  <a:cubicBezTo>
                    <a:pt x="9962" y="2028"/>
                    <a:pt x="9769" y="2388"/>
                    <a:pt x="9481" y="2641"/>
                  </a:cubicBezTo>
                  <a:cubicBezTo>
                    <a:pt x="9193" y="2892"/>
                    <a:pt x="8810" y="3034"/>
                    <a:pt x="8401" y="3009"/>
                  </a:cubicBezTo>
                  <a:cubicBezTo>
                    <a:pt x="7990" y="2983"/>
                    <a:pt x="7630" y="2789"/>
                    <a:pt x="7379" y="2501"/>
                  </a:cubicBezTo>
                  <a:cubicBezTo>
                    <a:pt x="7126" y="2214"/>
                    <a:pt x="6984" y="1831"/>
                    <a:pt x="7011" y="1420"/>
                  </a:cubicBezTo>
                  <a:cubicBezTo>
                    <a:pt x="7036" y="1009"/>
                    <a:pt x="7229" y="649"/>
                    <a:pt x="7517" y="398"/>
                  </a:cubicBezTo>
                  <a:cubicBezTo>
                    <a:pt x="7805" y="145"/>
                    <a:pt x="8187" y="1"/>
                    <a:pt x="8596" y="30"/>
                  </a:cubicBezTo>
                  <a:close/>
                  <a:moveTo>
                    <a:pt x="3032" y="6968"/>
                  </a:moveTo>
                  <a:cubicBezTo>
                    <a:pt x="3482" y="6995"/>
                    <a:pt x="3879" y="7206"/>
                    <a:pt x="4155" y="7519"/>
                  </a:cubicBezTo>
                  <a:cubicBezTo>
                    <a:pt x="4432" y="7836"/>
                    <a:pt x="4587" y="8255"/>
                    <a:pt x="4558" y="8707"/>
                  </a:cubicBezTo>
                  <a:cubicBezTo>
                    <a:pt x="4531" y="9158"/>
                    <a:pt x="4319" y="9555"/>
                    <a:pt x="4007" y="9830"/>
                  </a:cubicBezTo>
                  <a:cubicBezTo>
                    <a:pt x="3690" y="10108"/>
                    <a:pt x="3270" y="10262"/>
                    <a:pt x="2818" y="10233"/>
                  </a:cubicBezTo>
                  <a:cubicBezTo>
                    <a:pt x="2368" y="10205"/>
                    <a:pt x="1971" y="9995"/>
                    <a:pt x="1695" y="9680"/>
                  </a:cubicBezTo>
                  <a:cubicBezTo>
                    <a:pt x="1418" y="9366"/>
                    <a:pt x="1263" y="8946"/>
                    <a:pt x="1292" y="8496"/>
                  </a:cubicBezTo>
                  <a:cubicBezTo>
                    <a:pt x="1319" y="8045"/>
                    <a:pt x="1531" y="7648"/>
                    <a:pt x="1843" y="7373"/>
                  </a:cubicBezTo>
                  <a:cubicBezTo>
                    <a:pt x="2160" y="7093"/>
                    <a:pt x="2582" y="6937"/>
                    <a:pt x="3032" y="6968"/>
                  </a:cubicBezTo>
                  <a:close/>
                  <a:moveTo>
                    <a:pt x="3949" y="7702"/>
                  </a:moveTo>
                  <a:cubicBezTo>
                    <a:pt x="3721" y="7441"/>
                    <a:pt x="3392" y="7268"/>
                    <a:pt x="3015" y="7241"/>
                  </a:cubicBezTo>
                  <a:cubicBezTo>
                    <a:pt x="2641" y="7217"/>
                    <a:pt x="2292" y="7348"/>
                    <a:pt x="2033" y="7576"/>
                  </a:cubicBezTo>
                  <a:cubicBezTo>
                    <a:pt x="1769" y="7805"/>
                    <a:pt x="1597" y="8134"/>
                    <a:pt x="1572" y="8510"/>
                  </a:cubicBezTo>
                  <a:cubicBezTo>
                    <a:pt x="1545" y="8884"/>
                    <a:pt x="1677" y="9234"/>
                    <a:pt x="1905" y="9493"/>
                  </a:cubicBezTo>
                  <a:cubicBezTo>
                    <a:pt x="2135" y="9756"/>
                    <a:pt x="2464" y="9929"/>
                    <a:pt x="2839" y="9954"/>
                  </a:cubicBezTo>
                  <a:cubicBezTo>
                    <a:pt x="3215" y="9980"/>
                    <a:pt x="3565" y="9849"/>
                    <a:pt x="3824" y="9621"/>
                  </a:cubicBezTo>
                  <a:cubicBezTo>
                    <a:pt x="4085" y="9390"/>
                    <a:pt x="4258" y="9061"/>
                    <a:pt x="4284" y="8687"/>
                  </a:cubicBezTo>
                  <a:cubicBezTo>
                    <a:pt x="4307" y="8313"/>
                    <a:pt x="4177" y="7965"/>
                    <a:pt x="3949" y="7702"/>
                  </a:cubicBezTo>
                  <a:close/>
                  <a:moveTo>
                    <a:pt x="1027" y="4124"/>
                  </a:moveTo>
                  <a:cubicBezTo>
                    <a:pt x="1288" y="4142"/>
                    <a:pt x="1518" y="4262"/>
                    <a:pt x="1679" y="4445"/>
                  </a:cubicBezTo>
                  <a:cubicBezTo>
                    <a:pt x="1841" y="4628"/>
                    <a:pt x="1932" y="4872"/>
                    <a:pt x="1913" y="5134"/>
                  </a:cubicBezTo>
                  <a:cubicBezTo>
                    <a:pt x="1895" y="5397"/>
                    <a:pt x="1776" y="5625"/>
                    <a:pt x="1592" y="5787"/>
                  </a:cubicBezTo>
                  <a:cubicBezTo>
                    <a:pt x="1409" y="5946"/>
                    <a:pt x="1165" y="6038"/>
                    <a:pt x="904" y="6022"/>
                  </a:cubicBezTo>
                  <a:cubicBezTo>
                    <a:pt x="640" y="6003"/>
                    <a:pt x="412" y="5882"/>
                    <a:pt x="254" y="5699"/>
                  </a:cubicBezTo>
                  <a:cubicBezTo>
                    <a:pt x="91" y="5516"/>
                    <a:pt x="1" y="5273"/>
                    <a:pt x="19" y="5010"/>
                  </a:cubicBezTo>
                  <a:cubicBezTo>
                    <a:pt x="36" y="4749"/>
                    <a:pt x="157" y="4519"/>
                    <a:pt x="340" y="4360"/>
                  </a:cubicBezTo>
                  <a:cubicBezTo>
                    <a:pt x="523" y="4196"/>
                    <a:pt x="768" y="4105"/>
                    <a:pt x="1027" y="4124"/>
                  </a:cubicBezTo>
                  <a:close/>
                  <a:moveTo>
                    <a:pt x="1471" y="4628"/>
                  </a:moveTo>
                  <a:cubicBezTo>
                    <a:pt x="1358" y="4496"/>
                    <a:pt x="1196" y="4412"/>
                    <a:pt x="1008" y="4399"/>
                  </a:cubicBezTo>
                  <a:cubicBezTo>
                    <a:pt x="823" y="4387"/>
                    <a:pt x="651" y="4451"/>
                    <a:pt x="521" y="4566"/>
                  </a:cubicBezTo>
                  <a:cubicBezTo>
                    <a:pt x="390" y="4679"/>
                    <a:pt x="305" y="4842"/>
                    <a:pt x="291" y="5029"/>
                  </a:cubicBezTo>
                  <a:cubicBezTo>
                    <a:pt x="278" y="5214"/>
                    <a:pt x="342" y="5389"/>
                    <a:pt x="455" y="5518"/>
                  </a:cubicBezTo>
                  <a:cubicBezTo>
                    <a:pt x="568" y="5646"/>
                    <a:pt x="733" y="5734"/>
                    <a:pt x="918" y="5746"/>
                  </a:cubicBezTo>
                  <a:cubicBezTo>
                    <a:pt x="1103" y="5759"/>
                    <a:pt x="1278" y="5695"/>
                    <a:pt x="1407" y="5582"/>
                  </a:cubicBezTo>
                  <a:cubicBezTo>
                    <a:pt x="1535" y="5469"/>
                    <a:pt x="1623" y="5304"/>
                    <a:pt x="1636" y="5119"/>
                  </a:cubicBezTo>
                  <a:cubicBezTo>
                    <a:pt x="1648" y="4928"/>
                    <a:pt x="1584" y="4757"/>
                    <a:pt x="1471" y="4628"/>
                  </a:cubicBezTo>
                  <a:close/>
                  <a:moveTo>
                    <a:pt x="8578" y="305"/>
                  </a:moveTo>
                  <a:cubicBezTo>
                    <a:pt x="8245" y="285"/>
                    <a:pt x="7930" y="400"/>
                    <a:pt x="7700" y="603"/>
                  </a:cubicBezTo>
                  <a:cubicBezTo>
                    <a:pt x="7465" y="809"/>
                    <a:pt x="7311" y="1101"/>
                    <a:pt x="7289" y="1436"/>
                  </a:cubicBezTo>
                  <a:cubicBezTo>
                    <a:pt x="7268" y="1769"/>
                    <a:pt x="7383" y="2080"/>
                    <a:pt x="7587" y="2314"/>
                  </a:cubicBezTo>
                  <a:cubicBezTo>
                    <a:pt x="7790" y="2549"/>
                    <a:pt x="8084" y="2703"/>
                    <a:pt x="8420" y="2726"/>
                  </a:cubicBezTo>
                  <a:cubicBezTo>
                    <a:pt x="8753" y="2746"/>
                    <a:pt x="9065" y="2631"/>
                    <a:pt x="9298" y="2427"/>
                  </a:cubicBezTo>
                  <a:cubicBezTo>
                    <a:pt x="9532" y="2224"/>
                    <a:pt x="9686" y="1930"/>
                    <a:pt x="9709" y="1595"/>
                  </a:cubicBezTo>
                  <a:cubicBezTo>
                    <a:pt x="9756" y="926"/>
                    <a:pt x="9250" y="348"/>
                    <a:pt x="8578" y="305"/>
                  </a:cubicBezTo>
                  <a:close/>
                </a:path>
              </a:pathLst>
            </a:custGeom>
            <a:solidFill>
              <a:srgbClr val="FF9B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8691" name="Google Shape;288;p20"/>
            <p:cNvSpPr/>
            <p:nvPr/>
          </p:nvSpPr>
          <p:spPr>
            <a:xfrm rot="-9675424">
              <a:off x="7501831" y="548847"/>
              <a:ext cx="847906" cy="768734"/>
            </a:xfrm>
            <a:custGeom>
              <a:avLst/>
              <a:gdLst/>
              <a:ahLst/>
              <a:cxnLst/>
              <a:rect l="l" t="t" r="r" b="b"/>
              <a:pathLst>
                <a:path w="16857" h="15283" extrusionOk="0">
                  <a:moveTo>
                    <a:pt x="14493" y="0"/>
                  </a:moveTo>
                  <a:cubicBezTo>
                    <a:pt x="15653" y="1289"/>
                    <a:pt x="16445" y="2904"/>
                    <a:pt x="16725" y="4676"/>
                  </a:cubicBezTo>
                  <a:cubicBezTo>
                    <a:pt x="16272" y="4697"/>
                    <a:pt x="15859" y="4874"/>
                    <a:pt x="15534" y="5159"/>
                  </a:cubicBezTo>
                  <a:cubicBezTo>
                    <a:pt x="15160" y="5488"/>
                    <a:pt x="14911" y="5961"/>
                    <a:pt x="14874" y="6498"/>
                  </a:cubicBezTo>
                  <a:cubicBezTo>
                    <a:pt x="14839" y="7035"/>
                    <a:pt x="15026" y="7537"/>
                    <a:pt x="15355" y="7911"/>
                  </a:cubicBezTo>
                  <a:cubicBezTo>
                    <a:pt x="15645" y="8244"/>
                    <a:pt x="16048" y="8476"/>
                    <a:pt x="16509" y="8552"/>
                  </a:cubicBezTo>
                  <a:cubicBezTo>
                    <a:pt x="15478" y="12311"/>
                    <a:pt x="12131" y="15053"/>
                    <a:pt x="8187" y="15266"/>
                  </a:cubicBezTo>
                  <a:cubicBezTo>
                    <a:pt x="8195" y="15201"/>
                    <a:pt x="8201" y="15139"/>
                    <a:pt x="8207" y="15075"/>
                  </a:cubicBezTo>
                  <a:cubicBezTo>
                    <a:pt x="8244" y="14479"/>
                    <a:pt x="8039" y="13926"/>
                    <a:pt x="7677" y="13510"/>
                  </a:cubicBezTo>
                  <a:cubicBezTo>
                    <a:pt x="7313" y="13093"/>
                    <a:pt x="6790" y="12819"/>
                    <a:pt x="6196" y="12780"/>
                  </a:cubicBezTo>
                  <a:cubicBezTo>
                    <a:pt x="5602" y="12741"/>
                    <a:pt x="5047" y="12947"/>
                    <a:pt x="4631" y="13309"/>
                  </a:cubicBezTo>
                  <a:cubicBezTo>
                    <a:pt x="4288" y="13611"/>
                    <a:pt x="4043" y="14016"/>
                    <a:pt x="3942" y="14485"/>
                  </a:cubicBezTo>
                  <a:cubicBezTo>
                    <a:pt x="2320" y="13759"/>
                    <a:pt x="954" y="12583"/>
                    <a:pt x="0" y="11117"/>
                  </a:cubicBezTo>
                  <a:cubicBezTo>
                    <a:pt x="3899" y="11551"/>
                    <a:pt x="5402" y="10839"/>
                    <a:pt x="6829" y="7921"/>
                  </a:cubicBezTo>
                  <a:cubicBezTo>
                    <a:pt x="8343" y="4826"/>
                    <a:pt x="11113" y="8604"/>
                    <a:pt x="12322" y="3691"/>
                  </a:cubicBezTo>
                  <a:cubicBezTo>
                    <a:pt x="12892" y="1372"/>
                    <a:pt x="13749" y="391"/>
                    <a:pt x="14493" y="0"/>
                  </a:cubicBezTo>
                  <a:close/>
                  <a:moveTo>
                    <a:pt x="16764" y="4954"/>
                  </a:moveTo>
                  <a:cubicBezTo>
                    <a:pt x="16365" y="4966"/>
                    <a:pt x="16001" y="5120"/>
                    <a:pt x="15717" y="5367"/>
                  </a:cubicBezTo>
                  <a:cubicBezTo>
                    <a:pt x="15396" y="5649"/>
                    <a:pt x="15180" y="6056"/>
                    <a:pt x="15151" y="6513"/>
                  </a:cubicBezTo>
                  <a:cubicBezTo>
                    <a:pt x="15123" y="6973"/>
                    <a:pt x="15283" y="7403"/>
                    <a:pt x="15563" y="7724"/>
                  </a:cubicBezTo>
                  <a:cubicBezTo>
                    <a:pt x="15818" y="8014"/>
                    <a:pt x="16171" y="8217"/>
                    <a:pt x="16579" y="8277"/>
                  </a:cubicBezTo>
                  <a:cubicBezTo>
                    <a:pt x="16700" y="7771"/>
                    <a:pt x="16782" y="7251"/>
                    <a:pt x="16815" y="6714"/>
                  </a:cubicBezTo>
                  <a:cubicBezTo>
                    <a:pt x="16856" y="6118"/>
                    <a:pt x="16838" y="5528"/>
                    <a:pt x="16764" y="4954"/>
                  </a:cubicBezTo>
                  <a:close/>
                  <a:moveTo>
                    <a:pt x="7905" y="15277"/>
                  </a:moveTo>
                  <a:cubicBezTo>
                    <a:pt x="7919" y="15205"/>
                    <a:pt x="7930" y="15133"/>
                    <a:pt x="7932" y="15055"/>
                  </a:cubicBezTo>
                  <a:cubicBezTo>
                    <a:pt x="7965" y="14536"/>
                    <a:pt x="7786" y="14053"/>
                    <a:pt x="7469" y="13693"/>
                  </a:cubicBezTo>
                  <a:cubicBezTo>
                    <a:pt x="7150" y="13329"/>
                    <a:pt x="6696" y="13091"/>
                    <a:pt x="6178" y="13056"/>
                  </a:cubicBezTo>
                  <a:cubicBezTo>
                    <a:pt x="5659" y="13021"/>
                    <a:pt x="5176" y="13200"/>
                    <a:pt x="4816" y="13518"/>
                  </a:cubicBezTo>
                  <a:cubicBezTo>
                    <a:pt x="4506" y="13790"/>
                    <a:pt x="4284" y="14164"/>
                    <a:pt x="4208" y="14594"/>
                  </a:cubicBezTo>
                  <a:cubicBezTo>
                    <a:pt x="5098" y="14960"/>
                    <a:pt x="6064" y="15190"/>
                    <a:pt x="7082" y="15258"/>
                  </a:cubicBezTo>
                  <a:cubicBezTo>
                    <a:pt x="7358" y="15279"/>
                    <a:pt x="7633" y="15283"/>
                    <a:pt x="7905" y="15277"/>
                  </a:cubicBezTo>
                  <a:close/>
                </a:path>
              </a:pathLst>
            </a:custGeom>
            <a:solidFill>
              <a:srgbClr val="FF9B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048692" name="Google Shape;289;p20"/>
          <p:cNvSpPr/>
          <p:nvPr/>
        </p:nvSpPr>
        <p:spPr>
          <a:xfrm flipH="1">
            <a:off x="178957" y="3738137"/>
            <a:ext cx="452388" cy="452476"/>
          </a:xfrm>
          <a:custGeom>
            <a:avLst/>
            <a:gdLst/>
            <a:ahLst/>
            <a:cxnLst/>
            <a:rect l="l" t="t" r="r" b="b"/>
            <a:pathLst>
              <a:path w="6293" h="6294" extrusionOk="0">
                <a:moveTo>
                  <a:pt x="6293" y="3147"/>
                </a:moveTo>
                <a:cubicBezTo>
                  <a:pt x="6293" y="4885"/>
                  <a:pt x="4882" y="6293"/>
                  <a:pt x="3146" y="6293"/>
                </a:cubicBezTo>
                <a:cubicBezTo>
                  <a:pt x="1409" y="6293"/>
                  <a:pt x="0" y="4885"/>
                  <a:pt x="0" y="3147"/>
                </a:cubicBezTo>
                <a:cubicBezTo>
                  <a:pt x="0" y="1409"/>
                  <a:pt x="1409" y="1"/>
                  <a:pt x="3146" y="1"/>
                </a:cubicBezTo>
                <a:cubicBezTo>
                  <a:pt x="4882" y="1"/>
                  <a:pt x="6293" y="1409"/>
                  <a:pt x="6293" y="314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8693" name="Google Shape;290;p20"/>
          <p:cNvSpPr/>
          <p:nvPr/>
        </p:nvSpPr>
        <p:spPr>
          <a:xfrm flipH="1">
            <a:off x="1373534" y="4603488"/>
            <a:ext cx="244483" cy="244522"/>
          </a:xfrm>
          <a:custGeom>
            <a:avLst/>
            <a:gdLst/>
            <a:ahLst/>
            <a:cxnLst/>
            <a:rect l="l" t="t" r="r" b="b"/>
            <a:pathLst>
              <a:path w="6293" h="6294" extrusionOk="0">
                <a:moveTo>
                  <a:pt x="6293" y="3147"/>
                </a:moveTo>
                <a:cubicBezTo>
                  <a:pt x="6293" y="4885"/>
                  <a:pt x="4882" y="6293"/>
                  <a:pt x="3146" y="6293"/>
                </a:cubicBezTo>
                <a:cubicBezTo>
                  <a:pt x="1409" y="6293"/>
                  <a:pt x="0" y="4885"/>
                  <a:pt x="0" y="3147"/>
                </a:cubicBezTo>
                <a:cubicBezTo>
                  <a:pt x="0" y="1409"/>
                  <a:pt x="1409" y="1"/>
                  <a:pt x="3146" y="1"/>
                </a:cubicBezTo>
                <a:cubicBezTo>
                  <a:pt x="4882" y="1"/>
                  <a:pt x="6293" y="1409"/>
                  <a:pt x="6293" y="314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8694" name="Google Shape;291;p20"/>
          <p:cNvSpPr/>
          <p:nvPr/>
        </p:nvSpPr>
        <p:spPr>
          <a:xfrm>
            <a:off x="7078023" y="4136625"/>
            <a:ext cx="940826" cy="716932"/>
          </a:xfrm>
          <a:custGeom>
            <a:avLst/>
            <a:gdLst/>
            <a:ahLst/>
            <a:cxnLst/>
            <a:rect l="l" t="t" r="r" b="b"/>
            <a:pathLst>
              <a:path w="19298" h="16869" extrusionOk="0">
                <a:moveTo>
                  <a:pt x="19298" y="1611"/>
                </a:moveTo>
                <a:lnTo>
                  <a:pt x="19298" y="16869"/>
                </a:lnTo>
                <a:lnTo>
                  <a:pt x="1" y="16869"/>
                </a:lnTo>
                <a:lnTo>
                  <a:pt x="1" y="1611"/>
                </a:lnTo>
                <a:cubicBezTo>
                  <a:pt x="1" y="1381"/>
                  <a:pt x="192" y="1189"/>
                  <a:pt x="422" y="1189"/>
                </a:cubicBezTo>
                <a:lnTo>
                  <a:pt x="10054" y="1189"/>
                </a:lnTo>
                <a:lnTo>
                  <a:pt x="10223" y="178"/>
                </a:lnTo>
                <a:cubicBezTo>
                  <a:pt x="10241" y="75"/>
                  <a:pt x="10330" y="1"/>
                  <a:pt x="10433" y="1"/>
                </a:cubicBezTo>
                <a:lnTo>
                  <a:pt x="16655" y="1"/>
                </a:lnTo>
                <a:cubicBezTo>
                  <a:pt x="16758" y="1"/>
                  <a:pt x="16844" y="77"/>
                  <a:pt x="16863" y="178"/>
                </a:cubicBezTo>
                <a:lnTo>
                  <a:pt x="17034" y="1189"/>
                </a:lnTo>
                <a:lnTo>
                  <a:pt x="18876" y="1189"/>
                </a:lnTo>
                <a:cubicBezTo>
                  <a:pt x="19110" y="1189"/>
                  <a:pt x="19298" y="1381"/>
                  <a:pt x="19298" y="1611"/>
                </a:cubicBezTo>
                <a:close/>
              </a:path>
            </a:pathLst>
          </a:custGeom>
          <a:solidFill>
            <a:srgbClr val="F8EF5B"/>
          </a:solidFill>
          <a:ln>
            <a:noFill/>
          </a:ln>
          <a:effectLst>
            <a:outerShdw dist="104775" dir="1860000" algn="bl" rotWithShape="0">
              <a:schemeClr val="l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 name="Shape 18"/>
        <p:cNvGrpSpPr/>
        <p:nvPr/>
      </p:nvGrpSpPr>
      <p:grpSpPr>
        <a:xfrm>
          <a:off x="0" y="0"/>
          <a:ext cx="0" cy="0"/>
          <a:chOff x="0" y="0"/>
          <a:chExt cx="0" cy="0"/>
        </a:xfrm>
      </p:grpSpPr>
      <p:sp>
        <p:nvSpPr>
          <p:cNvPr id="1048636" name="Google Shape;19;p3"/>
          <p:cNvSpPr/>
          <p:nvPr/>
        </p:nvSpPr>
        <p:spPr>
          <a:xfrm>
            <a:off x="520575" y="819150"/>
            <a:ext cx="8079900" cy="3898800"/>
          </a:xfrm>
          <a:prstGeom prst="roundRect">
            <a:avLst>
              <a:gd name="adj" fmla="val 3542"/>
            </a:avLst>
          </a:prstGeom>
          <a:solidFill>
            <a:srgbClr val="88A6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63" name="Google Shape;20;p3"/>
          <p:cNvGrpSpPr/>
          <p:nvPr/>
        </p:nvGrpSpPr>
        <p:grpSpPr>
          <a:xfrm>
            <a:off x="520563" y="326550"/>
            <a:ext cx="8079900" cy="426900"/>
            <a:chOff x="552450" y="401675"/>
            <a:chExt cx="8079900" cy="426900"/>
          </a:xfrm>
        </p:grpSpPr>
        <p:sp>
          <p:nvSpPr>
            <p:cNvPr id="1048637" name="Google Shape;21;p3"/>
            <p:cNvSpPr/>
            <p:nvPr/>
          </p:nvSpPr>
          <p:spPr>
            <a:xfrm>
              <a:off x="552450" y="401675"/>
              <a:ext cx="8079900" cy="426900"/>
            </a:xfrm>
            <a:prstGeom prst="roundRect">
              <a:avLst>
                <a:gd name="adj" fmla="val 2231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8638" name="Google Shape;22;p3"/>
            <p:cNvSpPr/>
            <p:nvPr/>
          </p:nvSpPr>
          <p:spPr>
            <a:xfrm>
              <a:off x="720000" y="518729"/>
              <a:ext cx="195095" cy="195109"/>
            </a:xfrm>
            <a:custGeom>
              <a:avLst/>
              <a:gdLst/>
              <a:ahLst/>
              <a:cxnLst/>
              <a:rect l="l" t="t" r="r" b="b"/>
              <a:pathLst>
                <a:path w="2829" h="2829" extrusionOk="0">
                  <a:moveTo>
                    <a:pt x="2828" y="1413"/>
                  </a:moveTo>
                  <a:cubicBezTo>
                    <a:pt x="2828" y="2195"/>
                    <a:pt x="2197" y="2828"/>
                    <a:pt x="1416" y="2828"/>
                  </a:cubicBezTo>
                  <a:cubicBezTo>
                    <a:pt x="634" y="2828"/>
                    <a:pt x="1" y="2195"/>
                    <a:pt x="1" y="1413"/>
                  </a:cubicBezTo>
                  <a:cubicBezTo>
                    <a:pt x="1" y="632"/>
                    <a:pt x="634" y="1"/>
                    <a:pt x="1416" y="1"/>
                  </a:cubicBezTo>
                  <a:cubicBezTo>
                    <a:pt x="2197" y="1"/>
                    <a:pt x="2828" y="632"/>
                    <a:pt x="2828" y="1413"/>
                  </a:cubicBezTo>
                  <a:close/>
                </a:path>
              </a:pathLst>
            </a:custGeom>
            <a:solidFill>
              <a:srgbClr val="EB5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8639" name="Google Shape;23;p3"/>
            <p:cNvSpPr/>
            <p:nvPr/>
          </p:nvSpPr>
          <p:spPr>
            <a:xfrm>
              <a:off x="1080398" y="518729"/>
              <a:ext cx="195026" cy="195109"/>
            </a:xfrm>
            <a:custGeom>
              <a:avLst/>
              <a:gdLst/>
              <a:ahLst/>
              <a:cxnLst/>
              <a:rect l="l" t="t" r="r" b="b"/>
              <a:pathLst>
                <a:path w="2828" h="2829" extrusionOk="0">
                  <a:moveTo>
                    <a:pt x="2828" y="1413"/>
                  </a:moveTo>
                  <a:cubicBezTo>
                    <a:pt x="2828" y="2195"/>
                    <a:pt x="2194" y="2828"/>
                    <a:pt x="1413" y="2828"/>
                  </a:cubicBezTo>
                  <a:cubicBezTo>
                    <a:pt x="631" y="2828"/>
                    <a:pt x="0" y="2195"/>
                    <a:pt x="0" y="1413"/>
                  </a:cubicBezTo>
                  <a:cubicBezTo>
                    <a:pt x="0" y="632"/>
                    <a:pt x="631" y="1"/>
                    <a:pt x="1413" y="1"/>
                  </a:cubicBezTo>
                  <a:cubicBezTo>
                    <a:pt x="2194" y="1"/>
                    <a:pt x="2828" y="632"/>
                    <a:pt x="2828" y="1413"/>
                  </a:cubicBezTo>
                  <a:close/>
                </a:path>
              </a:pathLst>
            </a:custGeom>
            <a:solidFill>
              <a:srgbClr val="F8EF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8640" name="Google Shape;24;p3"/>
            <p:cNvSpPr/>
            <p:nvPr/>
          </p:nvSpPr>
          <p:spPr>
            <a:xfrm>
              <a:off x="1440175" y="518729"/>
              <a:ext cx="195026" cy="195109"/>
            </a:xfrm>
            <a:custGeom>
              <a:avLst/>
              <a:gdLst/>
              <a:ahLst/>
              <a:cxnLst/>
              <a:rect l="l" t="t" r="r" b="b"/>
              <a:pathLst>
                <a:path w="2828" h="2829" extrusionOk="0">
                  <a:moveTo>
                    <a:pt x="2827" y="1413"/>
                  </a:moveTo>
                  <a:cubicBezTo>
                    <a:pt x="2827" y="2195"/>
                    <a:pt x="2194" y="2828"/>
                    <a:pt x="1415" y="2828"/>
                  </a:cubicBezTo>
                  <a:cubicBezTo>
                    <a:pt x="633" y="2828"/>
                    <a:pt x="0" y="2195"/>
                    <a:pt x="0" y="1413"/>
                  </a:cubicBezTo>
                  <a:cubicBezTo>
                    <a:pt x="0" y="632"/>
                    <a:pt x="633" y="1"/>
                    <a:pt x="1415" y="1"/>
                  </a:cubicBezTo>
                  <a:cubicBezTo>
                    <a:pt x="2194" y="1"/>
                    <a:pt x="2827" y="632"/>
                    <a:pt x="2827" y="141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048641" name="Google Shape;25;p3"/>
          <p:cNvSpPr txBox="1">
            <a:spLocks noGrp="1"/>
          </p:cNvSpPr>
          <p:nvPr>
            <p:ph type="title"/>
          </p:nvPr>
        </p:nvSpPr>
        <p:spPr>
          <a:xfrm>
            <a:off x="4985138" y="2249600"/>
            <a:ext cx="29172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43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p:txBody>
      </p:sp>
      <p:sp>
        <p:nvSpPr>
          <p:cNvPr id="1048642" name="Google Shape;26;p3"/>
          <p:cNvSpPr txBox="1">
            <a:spLocks noGrp="1"/>
          </p:cNvSpPr>
          <p:nvPr>
            <p:ph type="subTitle" idx="1"/>
          </p:nvPr>
        </p:nvSpPr>
        <p:spPr>
          <a:xfrm rot="462">
            <a:off x="5327088" y="3360687"/>
            <a:ext cx="2233200" cy="6306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lvl1pPr>
            <a:lvl2pPr lvl="1" algn="ctr" rtl="0">
              <a:lnSpc>
                <a:spcPct val="100000"/>
              </a:lnSpc>
              <a:spcBef>
                <a:spcPts val="1600"/>
              </a:spcBef>
              <a:spcAft>
                <a:spcPts val="0"/>
              </a:spcAft>
              <a:buSzPts val="1400"/>
              <a:buNone/>
            </a:lvl2pPr>
            <a:lvl3pPr lvl="2" algn="ctr" rtl="0">
              <a:lnSpc>
                <a:spcPct val="100000"/>
              </a:lnSpc>
              <a:spcBef>
                <a:spcPts val="1600"/>
              </a:spcBef>
              <a:spcAft>
                <a:spcPts val="0"/>
              </a:spcAft>
              <a:buSzPts val="1400"/>
              <a:buNone/>
            </a:lvl3pPr>
            <a:lvl4pPr lvl="3" algn="ctr" rtl="0">
              <a:lnSpc>
                <a:spcPct val="100000"/>
              </a:lnSpc>
              <a:spcBef>
                <a:spcPts val="1600"/>
              </a:spcBef>
              <a:spcAft>
                <a:spcPts val="0"/>
              </a:spcAft>
              <a:buSzPts val="1400"/>
              <a:buNone/>
            </a:lvl4pPr>
            <a:lvl5pPr lvl="4" algn="ctr" rtl="0">
              <a:lnSpc>
                <a:spcPct val="100000"/>
              </a:lnSpc>
              <a:spcBef>
                <a:spcPts val="1600"/>
              </a:spcBef>
              <a:spcAft>
                <a:spcPts val="0"/>
              </a:spcAft>
              <a:buSzPts val="1400"/>
              <a:buNone/>
            </a:lvl5pPr>
            <a:lvl6pPr lvl="5" algn="ctr" rtl="0">
              <a:lnSpc>
                <a:spcPct val="100000"/>
              </a:lnSpc>
              <a:spcBef>
                <a:spcPts val="1600"/>
              </a:spcBef>
              <a:spcAft>
                <a:spcPts val="0"/>
              </a:spcAft>
              <a:buSzPts val="1400"/>
              <a:buNone/>
            </a:lvl6pPr>
            <a:lvl7pPr lvl="6" algn="ctr" rtl="0">
              <a:lnSpc>
                <a:spcPct val="100000"/>
              </a:lnSpc>
              <a:spcBef>
                <a:spcPts val="1600"/>
              </a:spcBef>
              <a:spcAft>
                <a:spcPts val="0"/>
              </a:spcAft>
              <a:buSzPts val="1400"/>
              <a:buNone/>
            </a:lvl7pPr>
            <a:lvl8pPr lvl="7" algn="ctr" rtl="0">
              <a:lnSpc>
                <a:spcPct val="100000"/>
              </a:lnSpc>
              <a:spcBef>
                <a:spcPts val="1600"/>
              </a:spcBef>
              <a:spcAft>
                <a:spcPts val="0"/>
              </a:spcAft>
              <a:buSzPts val="1400"/>
              <a:buNone/>
            </a:lvl8pPr>
            <a:lvl9pPr lvl="8" algn="ctr" rtl="0">
              <a:lnSpc>
                <a:spcPct val="100000"/>
              </a:lnSpc>
              <a:spcBef>
                <a:spcPts val="1600"/>
              </a:spcBef>
              <a:spcAft>
                <a:spcPts val="1600"/>
              </a:spcAft>
              <a:buSzPts val="1400"/>
              <a:buNone/>
            </a:lvl9pPr>
          </a:lstStyle>
          <a:p/>
        </p:txBody>
      </p:sp>
      <p:sp>
        <p:nvSpPr>
          <p:cNvPr id="1048643" name="Google Shape;27;p3"/>
          <p:cNvSpPr txBox="1">
            <a:spLocks noGrp="1"/>
          </p:cNvSpPr>
          <p:nvPr>
            <p:ph type="title" idx="2" hasCustomPrompt="1"/>
          </p:nvPr>
        </p:nvSpPr>
        <p:spPr>
          <a:xfrm>
            <a:off x="2750750" y="2312875"/>
            <a:ext cx="1550100" cy="9045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6000"/>
              <a:buNone/>
              <a:defRPr sz="7500">
                <a:solidFill>
                  <a:schemeClr val="l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048644" name="Google Shape;28;p3"/>
          <p:cNvSpPr/>
          <p:nvPr/>
        </p:nvSpPr>
        <p:spPr>
          <a:xfrm>
            <a:off x="6227500" y="1103025"/>
            <a:ext cx="1232825" cy="153824"/>
          </a:xfrm>
          <a:custGeom>
            <a:avLst/>
            <a:gdLst/>
            <a:ahLst/>
            <a:cxnLst/>
            <a:rect l="l" t="t" r="r" b="b"/>
            <a:pathLst>
              <a:path w="7583" h="946" extrusionOk="0">
                <a:moveTo>
                  <a:pt x="474" y="0"/>
                </a:moveTo>
                <a:lnTo>
                  <a:pt x="7109" y="0"/>
                </a:lnTo>
                <a:cubicBezTo>
                  <a:pt x="7368" y="0"/>
                  <a:pt x="7582" y="214"/>
                  <a:pt x="7582" y="473"/>
                </a:cubicBezTo>
                <a:lnTo>
                  <a:pt x="7582" y="473"/>
                </a:lnTo>
                <a:cubicBezTo>
                  <a:pt x="7582" y="734"/>
                  <a:pt x="7368" y="946"/>
                  <a:pt x="7109" y="946"/>
                </a:cubicBezTo>
                <a:lnTo>
                  <a:pt x="474" y="946"/>
                </a:lnTo>
                <a:cubicBezTo>
                  <a:pt x="214" y="946"/>
                  <a:pt x="1" y="732"/>
                  <a:pt x="1" y="473"/>
                </a:cubicBezTo>
                <a:lnTo>
                  <a:pt x="1" y="473"/>
                </a:lnTo>
                <a:cubicBezTo>
                  <a:pt x="1" y="214"/>
                  <a:pt x="214" y="0"/>
                  <a:pt x="47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8645" name="Google Shape;29;p3"/>
          <p:cNvSpPr/>
          <p:nvPr/>
        </p:nvSpPr>
        <p:spPr>
          <a:xfrm>
            <a:off x="7539026" y="1103025"/>
            <a:ext cx="556503" cy="153824"/>
          </a:xfrm>
          <a:custGeom>
            <a:avLst/>
            <a:gdLst/>
            <a:ahLst/>
            <a:cxnLst/>
            <a:rect l="l" t="t" r="r" b="b"/>
            <a:pathLst>
              <a:path w="3423" h="946" extrusionOk="0">
                <a:moveTo>
                  <a:pt x="476" y="0"/>
                </a:moveTo>
                <a:lnTo>
                  <a:pt x="2949" y="0"/>
                </a:lnTo>
                <a:cubicBezTo>
                  <a:pt x="3209" y="0"/>
                  <a:pt x="3422" y="214"/>
                  <a:pt x="3422" y="473"/>
                </a:cubicBezTo>
                <a:lnTo>
                  <a:pt x="3422" y="473"/>
                </a:lnTo>
                <a:cubicBezTo>
                  <a:pt x="3422" y="734"/>
                  <a:pt x="3209" y="946"/>
                  <a:pt x="2949" y="946"/>
                </a:cubicBezTo>
                <a:lnTo>
                  <a:pt x="476" y="946"/>
                </a:lnTo>
                <a:cubicBezTo>
                  <a:pt x="217" y="946"/>
                  <a:pt x="3" y="732"/>
                  <a:pt x="3" y="473"/>
                </a:cubicBezTo>
                <a:lnTo>
                  <a:pt x="3" y="473"/>
                </a:lnTo>
                <a:cubicBezTo>
                  <a:pt x="1" y="214"/>
                  <a:pt x="214" y="0"/>
                  <a:pt x="47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8646" name="Google Shape;30;p3"/>
          <p:cNvSpPr/>
          <p:nvPr/>
        </p:nvSpPr>
        <p:spPr>
          <a:xfrm>
            <a:off x="273628" y="3000174"/>
            <a:ext cx="168275" cy="168302"/>
          </a:xfrm>
          <a:custGeom>
            <a:avLst/>
            <a:gdLst/>
            <a:ahLst/>
            <a:cxnLst/>
            <a:rect l="l" t="t" r="r" b="b"/>
            <a:pathLst>
              <a:path w="6293" h="6294" extrusionOk="0">
                <a:moveTo>
                  <a:pt x="6293" y="3147"/>
                </a:moveTo>
                <a:cubicBezTo>
                  <a:pt x="6293" y="4885"/>
                  <a:pt x="4882" y="6293"/>
                  <a:pt x="3146" y="6293"/>
                </a:cubicBezTo>
                <a:cubicBezTo>
                  <a:pt x="1409" y="6293"/>
                  <a:pt x="0" y="4885"/>
                  <a:pt x="0" y="3147"/>
                </a:cubicBezTo>
                <a:cubicBezTo>
                  <a:pt x="0" y="1409"/>
                  <a:pt x="1409" y="1"/>
                  <a:pt x="3146" y="1"/>
                </a:cubicBezTo>
                <a:cubicBezTo>
                  <a:pt x="4882" y="1"/>
                  <a:pt x="6293" y="1409"/>
                  <a:pt x="6293" y="314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text 1">
  <p:cSld name="MAIN_POINT_1_1">
    <p:spTree>
      <p:nvGrpSpPr>
        <p:cNvPr id="1" name="Shape 292"/>
        <p:cNvGrpSpPr/>
        <p:nvPr/>
      </p:nvGrpSpPr>
      <p:grpSpPr>
        <a:xfrm>
          <a:off x="0" y="0"/>
          <a:ext cx="0" cy="0"/>
          <a:chOff x="0" y="0"/>
          <a:chExt cx="0" cy="0"/>
        </a:xfrm>
      </p:grpSpPr>
      <p:sp>
        <p:nvSpPr>
          <p:cNvPr id="1048932" name="Google Shape;293;p21"/>
          <p:cNvSpPr/>
          <p:nvPr/>
        </p:nvSpPr>
        <p:spPr>
          <a:xfrm>
            <a:off x="520575" y="819150"/>
            <a:ext cx="8079900" cy="3898800"/>
          </a:xfrm>
          <a:prstGeom prst="roundRect">
            <a:avLst>
              <a:gd name="adj" fmla="val 3542"/>
            </a:avLst>
          </a:prstGeom>
          <a:solidFill>
            <a:srgbClr val="88A6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40" name="Google Shape;294;p21"/>
          <p:cNvGrpSpPr/>
          <p:nvPr/>
        </p:nvGrpSpPr>
        <p:grpSpPr>
          <a:xfrm>
            <a:off x="520563" y="326550"/>
            <a:ext cx="8079900" cy="426900"/>
            <a:chOff x="552450" y="401675"/>
            <a:chExt cx="8079900" cy="426900"/>
          </a:xfrm>
        </p:grpSpPr>
        <p:sp>
          <p:nvSpPr>
            <p:cNvPr id="1048933" name="Google Shape;295;p21"/>
            <p:cNvSpPr/>
            <p:nvPr/>
          </p:nvSpPr>
          <p:spPr>
            <a:xfrm>
              <a:off x="552450" y="401675"/>
              <a:ext cx="8079900" cy="426900"/>
            </a:xfrm>
            <a:prstGeom prst="roundRect">
              <a:avLst>
                <a:gd name="adj" fmla="val 2231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8934" name="Google Shape;296;p21"/>
            <p:cNvSpPr/>
            <p:nvPr/>
          </p:nvSpPr>
          <p:spPr>
            <a:xfrm>
              <a:off x="720000" y="518729"/>
              <a:ext cx="195095" cy="195109"/>
            </a:xfrm>
            <a:custGeom>
              <a:avLst/>
              <a:gdLst/>
              <a:ahLst/>
              <a:cxnLst/>
              <a:rect l="l" t="t" r="r" b="b"/>
              <a:pathLst>
                <a:path w="2829" h="2829" extrusionOk="0">
                  <a:moveTo>
                    <a:pt x="2828" y="1413"/>
                  </a:moveTo>
                  <a:cubicBezTo>
                    <a:pt x="2828" y="2195"/>
                    <a:pt x="2197" y="2828"/>
                    <a:pt x="1416" y="2828"/>
                  </a:cubicBezTo>
                  <a:cubicBezTo>
                    <a:pt x="634" y="2828"/>
                    <a:pt x="1" y="2195"/>
                    <a:pt x="1" y="1413"/>
                  </a:cubicBezTo>
                  <a:cubicBezTo>
                    <a:pt x="1" y="632"/>
                    <a:pt x="634" y="1"/>
                    <a:pt x="1416" y="1"/>
                  </a:cubicBezTo>
                  <a:cubicBezTo>
                    <a:pt x="2197" y="1"/>
                    <a:pt x="2828" y="632"/>
                    <a:pt x="2828" y="1413"/>
                  </a:cubicBezTo>
                  <a:close/>
                </a:path>
              </a:pathLst>
            </a:custGeom>
            <a:solidFill>
              <a:srgbClr val="EB5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8935" name="Google Shape;297;p21"/>
            <p:cNvSpPr/>
            <p:nvPr/>
          </p:nvSpPr>
          <p:spPr>
            <a:xfrm>
              <a:off x="1080398" y="518729"/>
              <a:ext cx="195026" cy="195109"/>
            </a:xfrm>
            <a:custGeom>
              <a:avLst/>
              <a:gdLst/>
              <a:ahLst/>
              <a:cxnLst/>
              <a:rect l="l" t="t" r="r" b="b"/>
              <a:pathLst>
                <a:path w="2828" h="2829" extrusionOk="0">
                  <a:moveTo>
                    <a:pt x="2828" y="1413"/>
                  </a:moveTo>
                  <a:cubicBezTo>
                    <a:pt x="2828" y="2195"/>
                    <a:pt x="2194" y="2828"/>
                    <a:pt x="1413" y="2828"/>
                  </a:cubicBezTo>
                  <a:cubicBezTo>
                    <a:pt x="631" y="2828"/>
                    <a:pt x="0" y="2195"/>
                    <a:pt x="0" y="1413"/>
                  </a:cubicBezTo>
                  <a:cubicBezTo>
                    <a:pt x="0" y="632"/>
                    <a:pt x="631" y="1"/>
                    <a:pt x="1413" y="1"/>
                  </a:cubicBezTo>
                  <a:cubicBezTo>
                    <a:pt x="2194" y="1"/>
                    <a:pt x="2828" y="632"/>
                    <a:pt x="2828" y="1413"/>
                  </a:cubicBezTo>
                  <a:close/>
                </a:path>
              </a:pathLst>
            </a:custGeom>
            <a:solidFill>
              <a:srgbClr val="F8EF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8936" name="Google Shape;298;p21"/>
            <p:cNvSpPr/>
            <p:nvPr/>
          </p:nvSpPr>
          <p:spPr>
            <a:xfrm>
              <a:off x="1440175" y="518729"/>
              <a:ext cx="195026" cy="195109"/>
            </a:xfrm>
            <a:custGeom>
              <a:avLst/>
              <a:gdLst/>
              <a:ahLst/>
              <a:cxnLst/>
              <a:rect l="l" t="t" r="r" b="b"/>
              <a:pathLst>
                <a:path w="2828" h="2829" extrusionOk="0">
                  <a:moveTo>
                    <a:pt x="2827" y="1413"/>
                  </a:moveTo>
                  <a:cubicBezTo>
                    <a:pt x="2827" y="2195"/>
                    <a:pt x="2194" y="2828"/>
                    <a:pt x="1415" y="2828"/>
                  </a:cubicBezTo>
                  <a:cubicBezTo>
                    <a:pt x="633" y="2828"/>
                    <a:pt x="0" y="2195"/>
                    <a:pt x="0" y="1413"/>
                  </a:cubicBezTo>
                  <a:cubicBezTo>
                    <a:pt x="0" y="632"/>
                    <a:pt x="633" y="1"/>
                    <a:pt x="1415" y="1"/>
                  </a:cubicBezTo>
                  <a:cubicBezTo>
                    <a:pt x="2194" y="1"/>
                    <a:pt x="2827" y="632"/>
                    <a:pt x="2827" y="141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048937" name="Google Shape;299;p21"/>
          <p:cNvSpPr txBox="1">
            <a:spLocks noGrp="1"/>
          </p:cNvSpPr>
          <p:nvPr>
            <p:ph type="subTitle" idx="1"/>
          </p:nvPr>
        </p:nvSpPr>
        <p:spPr>
          <a:xfrm rot="420">
            <a:off x="5358075" y="2660125"/>
            <a:ext cx="2456400" cy="996900"/>
          </a:xfrm>
          <a:prstGeom prst="rect">
            <a:avLst/>
          </a:prstGeom>
          <a:noFill/>
          <a:ln>
            <a:noFill/>
          </a:ln>
        </p:spPr>
        <p:txBody>
          <a:bodyPr spcFirstLastPara="1" wrap="square" lIns="91425" tIns="91425" rIns="91425" bIns="91425" anchor="b" anchorCtr="0">
            <a:noAutofit/>
          </a:bodyPr>
          <a:lstStyle>
            <a:lvl1pPr lvl="0" algn="ctr" rtl="0">
              <a:lnSpc>
                <a:spcPct val="100000"/>
              </a:lnSpc>
              <a:spcBef>
                <a:spcPts val="0"/>
              </a:spcBef>
              <a:spcAft>
                <a:spcPts val="0"/>
              </a:spcAft>
              <a:buSzPts val="1400"/>
              <a:buNone/>
            </a:lvl1pPr>
            <a:lvl2pPr lvl="1" algn="ctr" rtl="0">
              <a:lnSpc>
                <a:spcPct val="100000"/>
              </a:lnSpc>
              <a:spcBef>
                <a:spcPts val="0"/>
              </a:spcBef>
              <a:spcAft>
                <a:spcPts val="0"/>
              </a:spcAft>
              <a:buSzPts val="1400"/>
              <a:buNone/>
            </a:lvl2pPr>
            <a:lvl3pPr lvl="2" algn="ctr" rtl="0">
              <a:lnSpc>
                <a:spcPct val="100000"/>
              </a:lnSpc>
              <a:spcBef>
                <a:spcPts val="1600"/>
              </a:spcBef>
              <a:spcAft>
                <a:spcPts val="0"/>
              </a:spcAft>
              <a:buSzPts val="1400"/>
              <a:buNone/>
            </a:lvl3pPr>
            <a:lvl4pPr lvl="3" algn="ctr" rtl="0">
              <a:lnSpc>
                <a:spcPct val="100000"/>
              </a:lnSpc>
              <a:spcBef>
                <a:spcPts val="1600"/>
              </a:spcBef>
              <a:spcAft>
                <a:spcPts val="0"/>
              </a:spcAft>
              <a:buSzPts val="1400"/>
              <a:buNone/>
            </a:lvl4pPr>
            <a:lvl5pPr lvl="4" algn="ctr" rtl="0">
              <a:lnSpc>
                <a:spcPct val="100000"/>
              </a:lnSpc>
              <a:spcBef>
                <a:spcPts val="1600"/>
              </a:spcBef>
              <a:spcAft>
                <a:spcPts val="0"/>
              </a:spcAft>
              <a:buSzPts val="1400"/>
              <a:buNone/>
            </a:lvl5pPr>
            <a:lvl6pPr lvl="5" algn="ctr" rtl="0">
              <a:lnSpc>
                <a:spcPct val="100000"/>
              </a:lnSpc>
              <a:spcBef>
                <a:spcPts val="1600"/>
              </a:spcBef>
              <a:spcAft>
                <a:spcPts val="0"/>
              </a:spcAft>
              <a:buSzPts val="1400"/>
              <a:buNone/>
            </a:lvl6pPr>
            <a:lvl7pPr lvl="6" algn="ctr" rtl="0">
              <a:lnSpc>
                <a:spcPct val="100000"/>
              </a:lnSpc>
              <a:spcBef>
                <a:spcPts val="1600"/>
              </a:spcBef>
              <a:spcAft>
                <a:spcPts val="0"/>
              </a:spcAft>
              <a:buSzPts val="1400"/>
              <a:buNone/>
            </a:lvl7pPr>
            <a:lvl8pPr lvl="7" algn="ctr" rtl="0">
              <a:lnSpc>
                <a:spcPct val="100000"/>
              </a:lnSpc>
              <a:spcBef>
                <a:spcPts val="1600"/>
              </a:spcBef>
              <a:spcAft>
                <a:spcPts val="0"/>
              </a:spcAft>
              <a:buSzPts val="1400"/>
              <a:buNone/>
            </a:lvl8pPr>
            <a:lvl9pPr lvl="8" algn="ctr" rtl="0">
              <a:lnSpc>
                <a:spcPct val="100000"/>
              </a:lnSpc>
              <a:spcBef>
                <a:spcPts val="1600"/>
              </a:spcBef>
              <a:spcAft>
                <a:spcPts val="1600"/>
              </a:spcAft>
              <a:buSzPts val="1400"/>
              <a:buNone/>
            </a:lvl9pPr>
          </a:lstStyle>
          <a:p/>
        </p:txBody>
      </p:sp>
      <p:sp>
        <p:nvSpPr>
          <p:cNvPr id="1048938" name="Google Shape;300;p21"/>
          <p:cNvSpPr txBox="1">
            <a:spLocks noGrp="1"/>
          </p:cNvSpPr>
          <p:nvPr>
            <p:ph type="title"/>
          </p:nvPr>
        </p:nvSpPr>
        <p:spPr>
          <a:xfrm>
            <a:off x="5631513" y="2071775"/>
            <a:ext cx="1757400" cy="533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p:txBody>
      </p:sp>
      <p:sp>
        <p:nvSpPr>
          <p:cNvPr id="1048939" name="Google Shape;301;p21"/>
          <p:cNvSpPr>
            <a:spLocks noGrp="1"/>
          </p:cNvSpPr>
          <p:nvPr>
            <p:ph type="pic" idx="2"/>
          </p:nvPr>
        </p:nvSpPr>
        <p:spPr>
          <a:xfrm>
            <a:off x="1481629" y="1635513"/>
            <a:ext cx="3247200" cy="1803300"/>
          </a:xfrm>
          <a:prstGeom prst="rect">
            <a:avLst/>
          </a:prstGeom>
          <a:noFill/>
          <a:ln>
            <a:noFill/>
          </a:ln>
        </p:spPr>
      </p:sp>
      <p:sp>
        <p:nvSpPr>
          <p:cNvPr id="1048940" name="Google Shape;302;p21"/>
          <p:cNvSpPr/>
          <p:nvPr/>
        </p:nvSpPr>
        <p:spPr>
          <a:xfrm>
            <a:off x="6802912" y="1040725"/>
            <a:ext cx="1046687" cy="165490"/>
          </a:xfrm>
          <a:custGeom>
            <a:avLst/>
            <a:gdLst/>
            <a:ahLst/>
            <a:cxnLst/>
            <a:rect l="l" t="t" r="r" b="b"/>
            <a:pathLst>
              <a:path w="6186" h="978" extrusionOk="0">
                <a:moveTo>
                  <a:pt x="488" y="1"/>
                </a:moveTo>
                <a:lnTo>
                  <a:pt x="5699" y="1"/>
                </a:lnTo>
                <a:cubicBezTo>
                  <a:pt x="5966" y="1"/>
                  <a:pt x="6186" y="221"/>
                  <a:pt x="6186" y="488"/>
                </a:cubicBezTo>
                <a:lnTo>
                  <a:pt x="6186" y="488"/>
                </a:lnTo>
                <a:cubicBezTo>
                  <a:pt x="6186" y="755"/>
                  <a:pt x="5966" y="978"/>
                  <a:pt x="5699" y="978"/>
                </a:cubicBezTo>
                <a:lnTo>
                  <a:pt x="488" y="978"/>
                </a:lnTo>
                <a:cubicBezTo>
                  <a:pt x="221" y="978"/>
                  <a:pt x="0" y="755"/>
                  <a:pt x="0" y="488"/>
                </a:cubicBezTo>
                <a:lnTo>
                  <a:pt x="0" y="488"/>
                </a:lnTo>
                <a:cubicBezTo>
                  <a:pt x="0" y="219"/>
                  <a:pt x="218" y="1"/>
                  <a:pt x="48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8941" name="Google Shape;303;p21"/>
          <p:cNvSpPr/>
          <p:nvPr/>
        </p:nvSpPr>
        <p:spPr>
          <a:xfrm>
            <a:off x="5154700" y="1138531"/>
            <a:ext cx="841444" cy="160244"/>
          </a:xfrm>
          <a:custGeom>
            <a:avLst/>
            <a:gdLst/>
            <a:ahLst/>
            <a:cxnLst/>
            <a:rect l="l" t="t" r="r" b="b"/>
            <a:pathLst>
              <a:path w="4973" h="947" extrusionOk="0">
                <a:moveTo>
                  <a:pt x="474" y="1"/>
                </a:moveTo>
                <a:lnTo>
                  <a:pt x="4500" y="1"/>
                </a:lnTo>
                <a:cubicBezTo>
                  <a:pt x="4759" y="1"/>
                  <a:pt x="4973" y="214"/>
                  <a:pt x="4973" y="474"/>
                </a:cubicBezTo>
                <a:lnTo>
                  <a:pt x="4973" y="474"/>
                </a:lnTo>
                <a:cubicBezTo>
                  <a:pt x="4973" y="733"/>
                  <a:pt x="4759" y="947"/>
                  <a:pt x="4500" y="947"/>
                </a:cubicBezTo>
                <a:lnTo>
                  <a:pt x="474" y="947"/>
                </a:lnTo>
                <a:cubicBezTo>
                  <a:pt x="214" y="947"/>
                  <a:pt x="1" y="733"/>
                  <a:pt x="1" y="474"/>
                </a:cubicBezTo>
                <a:lnTo>
                  <a:pt x="1" y="474"/>
                </a:lnTo>
                <a:cubicBezTo>
                  <a:pt x="1" y="214"/>
                  <a:pt x="214" y="1"/>
                  <a:pt x="4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8942" name="Google Shape;304;p21"/>
          <p:cNvSpPr/>
          <p:nvPr/>
        </p:nvSpPr>
        <p:spPr>
          <a:xfrm>
            <a:off x="6071615" y="1138531"/>
            <a:ext cx="578673" cy="160244"/>
          </a:xfrm>
          <a:custGeom>
            <a:avLst/>
            <a:gdLst/>
            <a:ahLst/>
            <a:cxnLst/>
            <a:rect l="l" t="t" r="r" b="b"/>
            <a:pathLst>
              <a:path w="3420" h="947" extrusionOk="0">
                <a:moveTo>
                  <a:pt x="473" y="1"/>
                </a:moveTo>
                <a:lnTo>
                  <a:pt x="2947" y="1"/>
                </a:lnTo>
                <a:cubicBezTo>
                  <a:pt x="3206" y="1"/>
                  <a:pt x="3420" y="214"/>
                  <a:pt x="3420" y="474"/>
                </a:cubicBezTo>
                <a:lnTo>
                  <a:pt x="3420" y="474"/>
                </a:lnTo>
                <a:cubicBezTo>
                  <a:pt x="3420" y="733"/>
                  <a:pt x="3206" y="947"/>
                  <a:pt x="2947" y="947"/>
                </a:cubicBezTo>
                <a:lnTo>
                  <a:pt x="473" y="947"/>
                </a:lnTo>
                <a:cubicBezTo>
                  <a:pt x="214" y="947"/>
                  <a:pt x="0" y="733"/>
                  <a:pt x="0" y="474"/>
                </a:cubicBezTo>
                <a:lnTo>
                  <a:pt x="0" y="474"/>
                </a:lnTo>
                <a:cubicBezTo>
                  <a:pt x="0" y="214"/>
                  <a:pt x="212" y="1"/>
                  <a:pt x="473" y="1"/>
                </a:cubicBezTo>
                <a:close/>
              </a:path>
            </a:pathLst>
          </a:custGeom>
          <a:solidFill>
            <a:srgbClr val="6D65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8943" name="Google Shape;305;p21"/>
          <p:cNvSpPr/>
          <p:nvPr/>
        </p:nvSpPr>
        <p:spPr>
          <a:xfrm>
            <a:off x="6724910" y="1138531"/>
            <a:ext cx="793898" cy="160244"/>
          </a:xfrm>
          <a:custGeom>
            <a:avLst/>
            <a:gdLst/>
            <a:ahLst/>
            <a:cxnLst/>
            <a:rect l="l" t="t" r="r" b="b"/>
            <a:pathLst>
              <a:path w="4692" h="947" extrusionOk="0">
                <a:moveTo>
                  <a:pt x="474" y="1"/>
                </a:moveTo>
                <a:lnTo>
                  <a:pt x="4218" y="1"/>
                </a:lnTo>
                <a:cubicBezTo>
                  <a:pt x="4478" y="1"/>
                  <a:pt x="4691" y="214"/>
                  <a:pt x="4691" y="474"/>
                </a:cubicBezTo>
                <a:lnTo>
                  <a:pt x="4691" y="474"/>
                </a:lnTo>
                <a:cubicBezTo>
                  <a:pt x="4691" y="733"/>
                  <a:pt x="4478" y="947"/>
                  <a:pt x="4218" y="947"/>
                </a:cubicBezTo>
                <a:lnTo>
                  <a:pt x="474" y="947"/>
                </a:lnTo>
                <a:cubicBezTo>
                  <a:pt x="215" y="947"/>
                  <a:pt x="1" y="733"/>
                  <a:pt x="1" y="474"/>
                </a:cubicBezTo>
                <a:lnTo>
                  <a:pt x="1" y="474"/>
                </a:lnTo>
                <a:cubicBezTo>
                  <a:pt x="1" y="214"/>
                  <a:pt x="215" y="1"/>
                  <a:pt x="474" y="1"/>
                </a:cubicBezTo>
                <a:close/>
              </a:path>
            </a:pathLst>
          </a:custGeom>
          <a:solidFill>
            <a:srgbClr val="6D65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8944" name="Google Shape;306;p21"/>
          <p:cNvSpPr/>
          <p:nvPr/>
        </p:nvSpPr>
        <p:spPr>
          <a:xfrm>
            <a:off x="720012" y="4354900"/>
            <a:ext cx="1046687" cy="165490"/>
          </a:xfrm>
          <a:custGeom>
            <a:avLst/>
            <a:gdLst/>
            <a:ahLst/>
            <a:cxnLst/>
            <a:rect l="l" t="t" r="r" b="b"/>
            <a:pathLst>
              <a:path w="6186" h="978" extrusionOk="0">
                <a:moveTo>
                  <a:pt x="488" y="1"/>
                </a:moveTo>
                <a:lnTo>
                  <a:pt x="5699" y="1"/>
                </a:lnTo>
                <a:cubicBezTo>
                  <a:pt x="5966" y="1"/>
                  <a:pt x="6186" y="221"/>
                  <a:pt x="6186" y="488"/>
                </a:cubicBezTo>
                <a:lnTo>
                  <a:pt x="6186" y="488"/>
                </a:lnTo>
                <a:cubicBezTo>
                  <a:pt x="6186" y="755"/>
                  <a:pt x="5966" y="978"/>
                  <a:pt x="5699" y="978"/>
                </a:cubicBezTo>
                <a:lnTo>
                  <a:pt x="488" y="978"/>
                </a:lnTo>
                <a:cubicBezTo>
                  <a:pt x="221" y="978"/>
                  <a:pt x="0" y="755"/>
                  <a:pt x="0" y="488"/>
                </a:cubicBezTo>
                <a:lnTo>
                  <a:pt x="0" y="488"/>
                </a:lnTo>
                <a:cubicBezTo>
                  <a:pt x="0" y="219"/>
                  <a:pt x="218" y="1"/>
                  <a:pt x="48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8945" name="Google Shape;307;p21"/>
          <p:cNvSpPr/>
          <p:nvPr/>
        </p:nvSpPr>
        <p:spPr>
          <a:xfrm>
            <a:off x="1366265" y="4272256"/>
            <a:ext cx="578673" cy="160244"/>
          </a:xfrm>
          <a:custGeom>
            <a:avLst/>
            <a:gdLst/>
            <a:ahLst/>
            <a:cxnLst/>
            <a:rect l="l" t="t" r="r" b="b"/>
            <a:pathLst>
              <a:path w="3420" h="947" extrusionOk="0">
                <a:moveTo>
                  <a:pt x="473" y="1"/>
                </a:moveTo>
                <a:lnTo>
                  <a:pt x="2947" y="1"/>
                </a:lnTo>
                <a:cubicBezTo>
                  <a:pt x="3206" y="1"/>
                  <a:pt x="3420" y="214"/>
                  <a:pt x="3420" y="474"/>
                </a:cubicBezTo>
                <a:lnTo>
                  <a:pt x="3420" y="474"/>
                </a:lnTo>
                <a:cubicBezTo>
                  <a:pt x="3420" y="733"/>
                  <a:pt x="3206" y="947"/>
                  <a:pt x="2947" y="947"/>
                </a:cubicBezTo>
                <a:lnTo>
                  <a:pt x="473" y="947"/>
                </a:lnTo>
                <a:cubicBezTo>
                  <a:pt x="214" y="947"/>
                  <a:pt x="0" y="733"/>
                  <a:pt x="0" y="474"/>
                </a:cubicBezTo>
                <a:lnTo>
                  <a:pt x="0" y="474"/>
                </a:lnTo>
                <a:cubicBezTo>
                  <a:pt x="0" y="214"/>
                  <a:pt x="212" y="1"/>
                  <a:pt x="47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text 2">
  <p:cSld name="MAIN_POINT_1_1_1">
    <p:bg>
      <p:bgPr>
        <a:solidFill>
          <a:schemeClr val="accent2"/>
        </a:solidFill>
        <a:effectLst/>
      </p:bgPr>
    </p:bg>
    <p:spTree>
      <p:nvGrpSpPr>
        <p:cNvPr id="1" name="Shape 308"/>
        <p:cNvGrpSpPr/>
        <p:nvPr/>
      </p:nvGrpSpPr>
      <p:grpSpPr>
        <a:xfrm>
          <a:off x="0" y="0"/>
          <a:ext cx="0" cy="0"/>
          <a:chOff x="0" y="0"/>
          <a:chExt cx="0" cy="0"/>
        </a:xfrm>
      </p:grpSpPr>
      <p:sp>
        <p:nvSpPr>
          <p:cNvPr id="1048965" name="Google Shape;309;p22"/>
          <p:cNvSpPr/>
          <p:nvPr/>
        </p:nvSpPr>
        <p:spPr>
          <a:xfrm>
            <a:off x="520575" y="819150"/>
            <a:ext cx="8079900" cy="3898800"/>
          </a:xfrm>
          <a:prstGeom prst="roundRect">
            <a:avLst>
              <a:gd name="adj" fmla="val 3542"/>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46" name="Google Shape;310;p22"/>
          <p:cNvGrpSpPr/>
          <p:nvPr/>
        </p:nvGrpSpPr>
        <p:grpSpPr>
          <a:xfrm>
            <a:off x="520563" y="326550"/>
            <a:ext cx="8079900" cy="426900"/>
            <a:chOff x="552450" y="401675"/>
            <a:chExt cx="8079900" cy="426900"/>
          </a:xfrm>
        </p:grpSpPr>
        <p:sp>
          <p:nvSpPr>
            <p:cNvPr id="1048966" name="Google Shape;311;p22"/>
            <p:cNvSpPr/>
            <p:nvPr/>
          </p:nvSpPr>
          <p:spPr>
            <a:xfrm>
              <a:off x="552450" y="401675"/>
              <a:ext cx="8079900" cy="426900"/>
            </a:xfrm>
            <a:prstGeom prst="roundRect">
              <a:avLst>
                <a:gd name="adj" fmla="val 2231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8967" name="Google Shape;312;p22"/>
            <p:cNvSpPr/>
            <p:nvPr/>
          </p:nvSpPr>
          <p:spPr>
            <a:xfrm>
              <a:off x="720000" y="518729"/>
              <a:ext cx="195095" cy="195109"/>
            </a:xfrm>
            <a:custGeom>
              <a:avLst/>
              <a:gdLst/>
              <a:ahLst/>
              <a:cxnLst/>
              <a:rect l="l" t="t" r="r" b="b"/>
              <a:pathLst>
                <a:path w="2829" h="2829" extrusionOk="0">
                  <a:moveTo>
                    <a:pt x="2828" y="1413"/>
                  </a:moveTo>
                  <a:cubicBezTo>
                    <a:pt x="2828" y="2195"/>
                    <a:pt x="2197" y="2828"/>
                    <a:pt x="1416" y="2828"/>
                  </a:cubicBezTo>
                  <a:cubicBezTo>
                    <a:pt x="634" y="2828"/>
                    <a:pt x="1" y="2195"/>
                    <a:pt x="1" y="1413"/>
                  </a:cubicBezTo>
                  <a:cubicBezTo>
                    <a:pt x="1" y="632"/>
                    <a:pt x="634" y="1"/>
                    <a:pt x="1416" y="1"/>
                  </a:cubicBezTo>
                  <a:cubicBezTo>
                    <a:pt x="2197" y="1"/>
                    <a:pt x="2828" y="632"/>
                    <a:pt x="2828" y="1413"/>
                  </a:cubicBezTo>
                  <a:close/>
                </a:path>
              </a:pathLst>
            </a:custGeom>
            <a:solidFill>
              <a:srgbClr val="EB5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8968" name="Google Shape;313;p22"/>
            <p:cNvSpPr/>
            <p:nvPr/>
          </p:nvSpPr>
          <p:spPr>
            <a:xfrm>
              <a:off x="1080398" y="518729"/>
              <a:ext cx="195026" cy="195109"/>
            </a:xfrm>
            <a:custGeom>
              <a:avLst/>
              <a:gdLst/>
              <a:ahLst/>
              <a:cxnLst/>
              <a:rect l="l" t="t" r="r" b="b"/>
              <a:pathLst>
                <a:path w="2828" h="2829" extrusionOk="0">
                  <a:moveTo>
                    <a:pt x="2828" y="1413"/>
                  </a:moveTo>
                  <a:cubicBezTo>
                    <a:pt x="2828" y="2195"/>
                    <a:pt x="2194" y="2828"/>
                    <a:pt x="1413" y="2828"/>
                  </a:cubicBezTo>
                  <a:cubicBezTo>
                    <a:pt x="631" y="2828"/>
                    <a:pt x="0" y="2195"/>
                    <a:pt x="0" y="1413"/>
                  </a:cubicBezTo>
                  <a:cubicBezTo>
                    <a:pt x="0" y="632"/>
                    <a:pt x="631" y="1"/>
                    <a:pt x="1413" y="1"/>
                  </a:cubicBezTo>
                  <a:cubicBezTo>
                    <a:pt x="2194" y="1"/>
                    <a:pt x="2828" y="632"/>
                    <a:pt x="2828" y="1413"/>
                  </a:cubicBezTo>
                  <a:close/>
                </a:path>
              </a:pathLst>
            </a:custGeom>
            <a:solidFill>
              <a:srgbClr val="F8EF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8969" name="Google Shape;314;p22"/>
            <p:cNvSpPr/>
            <p:nvPr/>
          </p:nvSpPr>
          <p:spPr>
            <a:xfrm>
              <a:off x="1440175" y="518729"/>
              <a:ext cx="195026" cy="195109"/>
            </a:xfrm>
            <a:custGeom>
              <a:avLst/>
              <a:gdLst/>
              <a:ahLst/>
              <a:cxnLst/>
              <a:rect l="l" t="t" r="r" b="b"/>
              <a:pathLst>
                <a:path w="2828" h="2829" extrusionOk="0">
                  <a:moveTo>
                    <a:pt x="2827" y="1413"/>
                  </a:moveTo>
                  <a:cubicBezTo>
                    <a:pt x="2827" y="2195"/>
                    <a:pt x="2194" y="2828"/>
                    <a:pt x="1415" y="2828"/>
                  </a:cubicBezTo>
                  <a:cubicBezTo>
                    <a:pt x="633" y="2828"/>
                    <a:pt x="0" y="2195"/>
                    <a:pt x="0" y="1413"/>
                  </a:cubicBezTo>
                  <a:cubicBezTo>
                    <a:pt x="0" y="632"/>
                    <a:pt x="633" y="1"/>
                    <a:pt x="1415" y="1"/>
                  </a:cubicBezTo>
                  <a:cubicBezTo>
                    <a:pt x="2194" y="1"/>
                    <a:pt x="2827" y="632"/>
                    <a:pt x="2827" y="141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048970" name="Google Shape;315;p22"/>
          <p:cNvSpPr txBox="1">
            <a:spLocks noGrp="1"/>
          </p:cNvSpPr>
          <p:nvPr>
            <p:ph type="title"/>
          </p:nvPr>
        </p:nvSpPr>
        <p:spPr>
          <a:xfrm>
            <a:off x="720000" y="969225"/>
            <a:ext cx="7704000" cy="5643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lvl1pPr>
            <a:lvl2pPr lvl="1" rtl="0">
              <a:spcBef>
                <a:spcPts val="0"/>
              </a:spcBef>
              <a:spcAft>
                <a:spcPts val="0"/>
              </a:spcAft>
              <a:buSzPts val="2800"/>
              <a:buNone/>
            </a:lvl2pPr>
            <a:lvl3pPr lvl="2" rtl="0">
              <a:spcBef>
                <a:spcPts val="0"/>
              </a:spcBef>
              <a:spcAft>
                <a:spcPts val="0"/>
              </a:spcAft>
              <a:buSzPts val="2800"/>
              <a:buNone/>
            </a:lvl3pPr>
            <a:lvl4pPr lvl="3" rtl="0">
              <a:spcBef>
                <a:spcPts val="0"/>
              </a:spcBef>
              <a:spcAft>
                <a:spcPts val="0"/>
              </a:spcAft>
              <a:buSzPts val="2800"/>
              <a:buNone/>
            </a:lvl4pPr>
            <a:lvl5pPr lvl="4" rtl="0">
              <a:spcBef>
                <a:spcPts val="0"/>
              </a:spcBef>
              <a:spcAft>
                <a:spcPts val="0"/>
              </a:spcAft>
              <a:buSzPts val="2800"/>
              <a:buNone/>
            </a:lvl5pPr>
            <a:lvl6pPr lvl="5" rtl="0">
              <a:spcBef>
                <a:spcPts val="0"/>
              </a:spcBef>
              <a:spcAft>
                <a:spcPts val="0"/>
              </a:spcAft>
              <a:buSzPts val="2800"/>
              <a:buNone/>
            </a:lvl6pPr>
            <a:lvl7pPr lvl="6" rtl="0">
              <a:spcBef>
                <a:spcPts val="0"/>
              </a:spcBef>
              <a:spcAft>
                <a:spcPts val="0"/>
              </a:spcAft>
              <a:buSzPts val="2800"/>
              <a:buNone/>
            </a:lvl7pPr>
            <a:lvl8pPr lvl="7" rtl="0">
              <a:spcBef>
                <a:spcPts val="0"/>
              </a:spcBef>
              <a:spcAft>
                <a:spcPts val="0"/>
              </a:spcAft>
              <a:buSzPts val="2800"/>
              <a:buNone/>
            </a:lvl8pPr>
            <a:lvl9pPr lvl="8" rtl="0">
              <a:spcBef>
                <a:spcPts val="0"/>
              </a:spcBef>
              <a:spcAft>
                <a:spcPts val="0"/>
              </a:spcAft>
              <a:buSzPts val="2800"/>
              <a:buNone/>
            </a:lvl9pPr>
          </a:lstStyle>
          <a:p/>
        </p:txBody>
      </p:sp>
      <p:sp>
        <p:nvSpPr>
          <p:cNvPr id="1048971" name="Google Shape;316;p22"/>
          <p:cNvSpPr txBox="1">
            <a:spLocks noGrp="1"/>
          </p:cNvSpPr>
          <p:nvPr>
            <p:ph type="body" idx="1"/>
          </p:nvPr>
        </p:nvSpPr>
        <p:spPr>
          <a:xfrm>
            <a:off x="720000" y="1533525"/>
            <a:ext cx="7704000" cy="23241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dk2"/>
              </a:buClr>
              <a:buSzPts val="1400"/>
              <a:buChar char="●"/>
              <a:defRPr>
                <a:solidFill>
                  <a:srgbClr val="434343"/>
                </a:solidFill>
              </a:defRPr>
            </a:lvl1pPr>
            <a:lvl2pPr marL="914400" lvl="1" indent="-317500" rtl="0">
              <a:lnSpc>
                <a:spcPct val="115000"/>
              </a:lnSpc>
              <a:spcBef>
                <a:spcPts val="0"/>
              </a:spcBef>
              <a:spcAft>
                <a:spcPts val="0"/>
              </a:spcAft>
              <a:buClr>
                <a:srgbClr val="434343"/>
              </a:buClr>
              <a:buSzPts val="1400"/>
              <a:buChar char="○"/>
              <a:defRPr>
                <a:solidFill>
                  <a:srgbClr val="434343"/>
                </a:solidFill>
              </a:defRPr>
            </a:lvl2pPr>
            <a:lvl3pPr marL="1371600" lvl="2" indent="-317500" rtl="0">
              <a:lnSpc>
                <a:spcPct val="115000"/>
              </a:lnSpc>
              <a:spcBef>
                <a:spcPts val="1600"/>
              </a:spcBef>
              <a:spcAft>
                <a:spcPts val="0"/>
              </a:spcAft>
              <a:buClr>
                <a:srgbClr val="434343"/>
              </a:buClr>
              <a:buSzPts val="1400"/>
              <a:buChar char="■"/>
              <a:defRPr>
                <a:solidFill>
                  <a:srgbClr val="434343"/>
                </a:solidFill>
              </a:defRPr>
            </a:lvl3pPr>
            <a:lvl4pPr marL="1828800" lvl="3" indent="-317500" rtl="0">
              <a:lnSpc>
                <a:spcPct val="115000"/>
              </a:lnSpc>
              <a:spcBef>
                <a:spcPts val="1600"/>
              </a:spcBef>
              <a:spcAft>
                <a:spcPts val="0"/>
              </a:spcAft>
              <a:buClr>
                <a:srgbClr val="434343"/>
              </a:buClr>
              <a:buSzPts val="1400"/>
              <a:buChar char="●"/>
              <a:defRPr>
                <a:solidFill>
                  <a:srgbClr val="434343"/>
                </a:solidFill>
              </a:defRPr>
            </a:lvl4pPr>
            <a:lvl5pPr marL="2286000" lvl="4" indent="-317500" rtl="0">
              <a:lnSpc>
                <a:spcPct val="115000"/>
              </a:lnSpc>
              <a:spcBef>
                <a:spcPts val="1600"/>
              </a:spcBef>
              <a:spcAft>
                <a:spcPts val="0"/>
              </a:spcAft>
              <a:buClr>
                <a:srgbClr val="434343"/>
              </a:buClr>
              <a:buSzPts val="1400"/>
              <a:buChar char="○"/>
              <a:defRPr>
                <a:solidFill>
                  <a:srgbClr val="434343"/>
                </a:solidFill>
              </a:defRPr>
            </a:lvl5pPr>
            <a:lvl6pPr marL="2743200" lvl="5" indent="-317500" rtl="0">
              <a:lnSpc>
                <a:spcPct val="115000"/>
              </a:lnSpc>
              <a:spcBef>
                <a:spcPts val="1600"/>
              </a:spcBef>
              <a:spcAft>
                <a:spcPts val="0"/>
              </a:spcAft>
              <a:buClr>
                <a:srgbClr val="434343"/>
              </a:buClr>
              <a:buSzPts val="1400"/>
              <a:buChar char="■"/>
              <a:defRPr>
                <a:solidFill>
                  <a:srgbClr val="434343"/>
                </a:solidFill>
              </a:defRPr>
            </a:lvl6pPr>
            <a:lvl7pPr marL="3200400" lvl="6" indent="-317500" rtl="0">
              <a:lnSpc>
                <a:spcPct val="115000"/>
              </a:lnSpc>
              <a:spcBef>
                <a:spcPts val="1600"/>
              </a:spcBef>
              <a:spcAft>
                <a:spcPts val="0"/>
              </a:spcAft>
              <a:buClr>
                <a:srgbClr val="434343"/>
              </a:buClr>
              <a:buSzPts val="1400"/>
              <a:buChar char="●"/>
              <a:defRPr>
                <a:solidFill>
                  <a:srgbClr val="434343"/>
                </a:solidFill>
              </a:defRPr>
            </a:lvl7pPr>
            <a:lvl8pPr marL="3657600" lvl="7" indent="-317500" rtl="0">
              <a:lnSpc>
                <a:spcPct val="115000"/>
              </a:lnSpc>
              <a:spcBef>
                <a:spcPts val="1600"/>
              </a:spcBef>
              <a:spcAft>
                <a:spcPts val="0"/>
              </a:spcAft>
              <a:buClr>
                <a:srgbClr val="434343"/>
              </a:buClr>
              <a:buSzPts val="1400"/>
              <a:buChar char="○"/>
              <a:defRPr>
                <a:solidFill>
                  <a:srgbClr val="434343"/>
                </a:solidFill>
              </a:defRPr>
            </a:lvl8pPr>
            <a:lvl9pPr marL="4114800" lvl="8" indent="-317500" rtl="0">
              <a:lnSpc>
                <a:spcPct val="115000"/>
              </a:lnSpc>
              <a:spcBef>
                <a:spcPts val="1600"/>
              </a:spcBef>
              <a:spcAft>
                <a:spcPts val="1600"/>
              </a:spcAft>
              <a:buClr>
                <a:srgbClr val="434343"/>
              </a:buClr>
              <a:buSzPts val="1400"/>
              <a:buChar char="■"/>
              <a:defRPr>
                <a:solidFill>
                  <a:srgbClr val="434343"/>
                </a:solidFill>
              </a:defRPr>
            </a:lvl9pPr>
          </a:lstStyle>
          <a:p/>
        </p:txBody>
      </p:sp>
      <p:sp>
        <p:nvSpPr>
          <p:cNvPr id="1048972" name="Google Shape;317;p22"/>
          <p:cNvSpPr/>
          <p:nvPr/>
        </p:nvSpPr>
        <p:spPr>
          <a:xfrm>
            <a:off x="5939543" y="4136625"/>
            <a:ext cx="940826" cy="716932"/>
          </a:xfrm>
          <a:custGeom>
            <a:avLst/>
            <a:gdLst/>
            <a:ahLst/>
            <a:cxnLst/>
            <a:rect l="l" t="t" r="r" b="b"/>
            <a:pathLst>
              <a:path w="19298" h="16869" extrusionOk="0">
                <a:moveTo>
                  <a:pt x="19298" y="1611"/>
                </a:moveTo>
                <a:lnTo>
                  <a:pt x="19298" y="16869"/>
                </a:lnTo>
                <a:lnTo>
                  <a:pt x="1" y="16869"/>
                </a:lnTo>
                <a:lnTo>
                  <a:pt x="1" y="1611"/>
                </a:lnTo>
                <a:cubicBezTo>
                  <a:pt x="1" y="1381"/>
                  <a:pt x="192" y="1189"/>
                  <a:pt x="422" y="1189"/>
                </a:cubicBezTo>
                <a:lnTo>
                  <a:pt x="10054" y="1189"/>
                </a:lnTo>
                <a:lnTo>
                  <a:pt x="10223" y="178"/>
                </a:lnTo>
                <a:cubicBezTo>
                  <a:pt x="10241" y="75"/>
                  <a:pt x="10330" y="1"/>
                  <a:pt x="10433" y="1"/>
                </a:cubicBezTo>
                <a:lnTo>
                  <a:pt x="16655" y="1"/>
                </a:lnTo>
                <a:cubicBezTo>
                  <a:pt x="16758" y="1"/>
                  <a:pt x="16844" y="77"/>
                  <a:pt x="16863" y="178"/>
                </a:cubicBezTo>
                <a:lnTo>
                  <a:pt x="17034" y="1189"/>
                </a:lnTo>
                <a:lnTo>
                  <a:pt x="18876" y="1189"/>
                </a:lnTo>
                <a:cubicBezTo>
                  <a:pt x="19110" y="1189"/>
                  <a:pt x="19298" y="1381"/>
                  <a:pt x="19298" y="1611"/>
                </a:cubicBezTo>
                <a:close/>
              </a:path>
            </a:pathLst>
          </a:custGeom>
          <a:solidFill>
            <a:srgbClr val="F8EF5B"/>
          </a:solidFill>
          <a:ln>
            <a:noFill/>
          </a:ln>
          <a:effectLst>
            <a:outerShdw dist="104775" dir="1860000" algn="bl" rotWithShape="0">
              <a:schemeClr val="l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8973" name="Google Shape;318;p22"/>
          <p:cNvSpPr/>
          <p:nvPr/>
        </p:nvSpPr>
        <p:spPr>
          <a:xfrm>
            <a:off x="4801063" y="4136625"/>
            <a:ext cx="940826" cy="716932"/>
          </a:xfrm>
          <a:custGeom>
            <a:avLst/>
            <a:gdLst/>
            <a:ahLst/>
            <a:cxnLst/>
            <a:rect l="l" t="t" r="r" b="b"/>
            <a:pathLst>
              <a:path w="19298" h="16869" extrusionOk="0">
                <a:moveTo>
                  <a:pt x="19298" y="1611"/>
                </a:moveTo>
                <a:lnTo>
                  <a:pt x="19298" y="16869"/>
                </a:lnTo>
                <a:lnTo>
                  <a:pt x="1" y="16869"/>
                </a:lnTo>
                <a:lnTo>
                  <a:pt x="1" y="1611"/>
                </a:lnTo>
                <a:cubicBezTo>
                  <a:pt x="1" y="1381"/>
                  <a:pt x="192" y="1189"/>
                  <a:pt x="422" y="1189"/>
                </a:cubicBezTo>
                <a:lnTo>
                  <a:pt x="10054" y="1189"/>
                </a:lnTo>
                <a:lnTo>
                  <a:pt x="10223" y="178"/>
                </a:lnTo>
                <a:cubicBezTo>
                  <a:pt x="10241" y="75"/>
                  <a:pt x="10330" y="1"/>
                  <a:pt x="10433" y="1"/>
                </a:cubicBezTo>
                <a:lnTo>
                  <a:pt x="16655" y="1"/>
                </a:lnTo>
                <a:cubicBezTo>
                  <a:pt x="16758" y="1"/>
                  <a:pt x="16844" y="77"/>
                  <a:pt x="16863" y="178"/>
                </a:cubicBezTo>
                <a:lnTo>
                  <a:pt x="17034" y="1189"/>
                </a:lnTo>
                <a:lnTo>
                  <a:pt x="18876" y="1189"/>
                </a:lnTo>
                <a:cubicBezTo>
                  <a:pt x="19110" y="1189"/>
                  <a:pt x="19298" y="1381"/>
                  <a:pt x="19298" y="1611"/>
                </a:cubicBezTo>
                <a:close/>
              </a:path>
            </a:pathLst>
          </a:custGeom>
          <a:solidFill>
            <a:srgbClr val="F8EF5B"/>
          </a:solidFill>
          <a:ln>
            <a:noFill/>
          </a:ln>
          <a:effectLst>
            <a:outerShdw dist="104775" dir="1860000" algn="bl" rotWithShape="0">
              <a:schemeClr val="l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8974" name="Google Shape;319;p22"/>
          <p:cNvSpPr/>
          <p:nvPr/>
        </p:nvSpPr>
        <p:spPr>
          <a:xfrm>
            <a:off x="7078023" y="4136625"/>
            <a:ext cx="940826" cy="716932"/>
          </a:xfrm>
          <a:custGeom>
            <a:avLst/>
            <a:gdLst/>
            <a:ahLst/>
            <a:cxnLst/>
            <a:rect l="l" t="t" r="r" b="b"/>
            <a:pathLst>
              <a:path w="19298" h="16869" extrusionOk="0">
                <a:moveTo>
                  <a:pt x="19298" y="1611"/>
                </a:moveTo>
                <a:lnTo>
                  <a:pt x="19298" y="16869"/>
                </a:lnTo>
                <a:lnTo>
                  <a:pt x="1" y="16869"/>
                </a:lnTo>
                <a:lnTo>
                  <a:pt x="1" y="1611"/>
                </a:lnTo>
                <a:cubicBezTo>
                  <a:pt x="1" y="1381"/>
                  <a:pt x="192" y="1189"/>
                  <a:pt x="422" y="1189"/>
                </a:cubicBezTo>
                <a:lnTo>
                  <a:pt x="10054" y="1189"/>
                </a:lnTo>
                <a:lnTo>
                  <a:pt x="10223" y="178"/>
                </a:lnTo>
                <a:cubicBezTo>
                  <a:pt x="10241" y="75"/>
                  <a:pt x="10330" y="1"/>
                  <a:pt x="10433" y="1"/>
                </a:cubicBezTo>
                <a:lnTo>
                  <a:pt x="16655" y="1"/>
                </a:lnTo>
                <a:cubicBezTo>
                  <a:pt x="16758" y="1"/>
                  <a:pt x="16844" y="77"/>
                  <a:pt x="16863" y="178"/>
                </a:cubicBezTo>
                <a:lnTo>
                  <a:pt x="17034" y="1189"/>
                </a:lnTo>
                <a:lnTo>
                  <a:pt x="18876" y="1189"/>
                </a:lnTo>
                <a:cubicBezTo>
                  <a:pt x="19110" y="1189"/>
                  <a:pt x="19298" y="1381"/>
                  <a:pt x="19298" y="1611"/>
                </a:cubicBezTo>
                <a:close/>
              </a:path>
            </a:pathLst>
          </a:custGeom>
          <a:solidFill>
            <a:srgbClr val="F8EF5B"/>
          </a:solidFill>
          <a:ln>
            <a:noFill/>
          </a:ln>
          <a:effectLst>
            <a:outerShdw dist="104775" dir="1860000" algn="bl" rotWithShape="0">
              <a:schemeClr val="l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two columns 1">
  <p:cSld name="TITLE_AND_TWO_COLUMNS_2">
    <p:bg>
      <p:bgPr>
        <a:solidFill>
          <a:schemeClr val="accent2"/>
        </a:solidFill>
        <a:effectLst/>
      </p:bgPr>
    </p:bg>
    <p:spTree>
      <p:nvGrpSpPr>
        <p:cNvPr id="1" name="Shape 320"/>
        <p:cNvGrpSpPr/>
        <p:nvPr/>
      </p:nvGrpSpPr>
      <p:grpSpPr>
        <a:xfrm>
          <a:off x="0" y="0"/>
          <a:ext cx="0" cy="0"/>
          <a:chOff x="0" y="0"/>
          <a:chExt cx="0" cy="0"/>
        </a:xfrm>
      </p:grpSpPr>
      <p:sp>
        <p:nvSpPr>
          <p:cNvPr id="1048697" name="Google Shape;321;p23"/>
          <p:cNvSpPr/>
          <p:nvPr/>
        </p:nvSpPr>
        <p:spPr>
          <a:xfrm>
            <a:off x="520575" y="819150"/>
            <a:ext cx="8079900" cy="3898800"/>
          </a:xfrm>
          <a:prstGeom prst="roundRect">
            <a:avLst>
              <a:gd name="adj" fmla="val 3542"/>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78" name="Google Shape;322;p23"/>
          <p:cNvGrpSpPr/>
          <p:nvPr/>
        </p:nvGrpSpPr>
        <p:grpSpPr>
          <a:xfrm>
            <a:off x="520563" y="326550"/>
            <a:ext cx="8079900" cy="426900"/>
            <a:chOff x="552450" y="401675"/>
            <a:chExt cx="8079900" cy="426900"/>
          </a:xfrm>
        </p:grpSpPr>
        <p:sp>
          <p:nvSpPr>
            <p:cNvPr id="1048698" name="Google Shape;323;p23"/>
            <p:cNvSpPr/>
            <p:nvPr/>
          </p:nvSpPr>
          <p:spPr>
            <a:xfrm>
              <a:off x="552450" y="401675"/>
              <a:ext cx="8079900" cy="426900"/>
            </a:xfrm>
            <a:prstGeom prst="roundRect">
              <a:avLst>
                <a:gd name="adj" fmla="val 2231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8699" name="Google Shape;324;p23"/>
            <p:cNvSpPr/>
            <p:nvPr/>
          </p:nvSpPr>
          <p:spPr>
            <a:xfrm>
              <a:off x="720000" y="518729"/>
              <a:ext cx="195095" cy="195109"/>
            </a:xfrm>
            <a:custGeom>
              <a:avLst/>
              <a:gdLst/>
              <a:ahLst/>
              <a:cxnLst/>
              <a:rect l="l" t="t" r="r" b="b"/>
              <a:pathLst>
                <a:path w="2829" h="2829" extrusionOk="0">
                  <a:moveTo>
                    <a:pt x="2828" y="1413"/>
                  </a:moveTo>
                  <a:cubicBezTo>
                    <a:pt x="2828" y="2195"/>
                    <a:pt x="2197" y="2828"/>
                    <a:pt x="1416" y="2828"/>
                  </a:cubicBezTo>
                  <a:cubicBezTo>
                    <a:pt x="634" y="2828"/>
                    <a:pt x="1" y="2195"/>
                    <a:pt x="1" y="1413"/>
                  </a:cubicBezTo>
                  <a:cubicBezTo>
                    <a:pt x="1" y="632"/>
                    <a:pt x="634" y="1"/>
                    <a:pt x="1416" y="1"/>
                  </a:cubicBezTo>
                  <a:cubicBezTo>
                    <a:pt x="2197" y="1"/>
                    <a:pt x="2828" y="632"/>
                    <a:pt x="2828" y="1413"/>
                  </a:cubicBezTo>
                  <a:close/>
                </a:path>
              </a:pathLst>
            </a:custGeom>
            <a:solidFill>
              <a:srgbClr val="EB5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8700" name="Google Shape;325;p23"/>
            <p:cNvSpPr/>
            <p:nvPr/>
          </p:nvSpPr>
          <p:spPr>
            <a:xfrm>
              <a:off x="1080398" y="518729"/>
              <a:ext cx="195026" cy="195109"/>
            </a:xfrm>
            <a:custGeom>
              <a:avLst/>
              <a:gdLst/>
              <a:ahLst/>
              <a:cxnLst/>
              <a:rect l="l" t="t" r="r" b="b"/>
              <a:pathLst>
                <a:path w="2828" h="2829" extrusionOk="0">
                  <a:moveTo>
                    <a:pt x="2828" y="1413"/>
                  </a:moveTo>
                  <a:cubicBezTo>
                    <a:pt x="2828" y="2195"/>
                    <a:pt x="2194" y="2828"/>
                    <a:pt x="1413" y="2828"/>
                  </a:cubicBezTo>
                  <a:cubicBezTo>
                    <a:pt x="631" y="2828"/>
                    <a:pt x="0" y="2195"/>
                    <a:pt x="0" y="1413"/>
                  </a:cubicBezTo>
                  <a:cubicBezTo>
                    <a:pt x="0" y="632"/>
                    <a:pt x="631" y="1"/>
                    <a:pt x="1413" y="1"/>
                  </a:cubicBezTo>
                  <a:cubicBezTo>
                    <a:pt x="2194" y="1"/>
                    <a:pt x="2828" y="632"/>
                    <a:pt x="2828" y="1413"/>
                  </a:cubicBezTo>
                  <a:close/>
                </a:path>
              </a:pathLst>
            </a:custGeom>
            <a:solidFill>
              <a:srgbClr val="F8EF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8701" name="Google Shape;326;p23"/>
            <p:cNvSpPr/>
            <p:nvPr/>
          </p:nvSpPr>
          <p:spPr>
            <a:xfrm>
              <a:off x="1440175" y="518729"/>
              <a:ext cx="195026" cy="195109"/>
            </a:xfrm>
            <a:custGeom>
              <a:avLst/>
              <a:gdLst/>
              <a:ahLst/>
              <a:cxnLst/>
              <a:rect l="l" t="t" r="r" b="b"/>
              <a:pathLst>
                <a:path w="2828" h="2829" extrusionOk="0">
                  <a:moveTo>
                    <a:pt x="2827" y="1413"/>
                  </a:moveTo>
                  <a:cubicBezTo>
                    <a:pt x="2827" y="2195"/>
                    <a:pt x="2194" y="2828"/>
                    <a:pt x="1415" y="2828"/>
                  </a:cubicBezTo>
                  <a:cubicBezTo>
                    <a:pt x="633" y="2828"/>
                    <a:pt x="0" y="2195"/>
                    <a:pt x="0" y="1413"/>
                  </a:cubicBezTo>
                  <a:cubicBezTo>
                    <a:pt x="0" y="632"/>
                    <a:pt x="633" y="1"/>
                    <a:pt x="1415" y="1"/>
                  </a:cubicBezTo>
                  <a:cubicBezTo>
                    <a:pt x="2194" y="1"/>
                    <a:pt x="2827" y="632"/>
                    <a:pt x="2827" y="141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048702" name="Google Shape;327;p23"/>
          <p:cNvSpPr txBox="1">
            <a:spLocks noGrp="1"/>
          </p:cNvSpPr>
          <p:nvPr>
            <p:ph type="subTitle" idx="1"/>
          </p:nvPr>
        </p:nvSpPr>
        <p:spPr>
          <a:xfrm>
            <a:off x="1936263" y="3692325"/>
            <a:ext cx="2420100" cy="674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lvl1pPr>
            <a:lvl2pPr lvl="1" algn="ctr" rtl="0">
              <a:lnSpc>
                <a:spcPct val="100000"/>
              </a:lnSpc>
              <a:spcBef>
                <a:spcPts val="1600"/>
              </a:spcBef>
              <a:spcAft>
                <a:spcPts val="0"/>
              </a:spcAft>
              <a:buSzPts val="1400"/>
              <a:buNone/>
            </a:lvl2pPr>
            <a:lvl3pPr lvl="2" algn="ctr" rtl="0">
              <a:lnSpc>
                <a:spcPct val="100000"/>
              </a:lnSpc>
              <a:spcBef>
                <a:spcPts val="1600"/>
              </a:spcBef>
              <a:spcAft>
                <a:spcPts val="0"/>
              </a:spcAft>
              <a:buSzPts val="1400"/>
              <a:buNone/>
            </a:lvl3pPr>
            <a:lvl4pPr lvl="3" algn="ctr" rtl="0">
              <a:lnSpc>
                <a:spcPct val="100000"/>
              </a:lnSpc>
              <a:spcBef>
                <a:spcPts val="1600"/>
              </a:spcBef>
              <a:spcAft>
                <a:spcPts val="0"/>
              </a:spcAft>
              <a:buSzPts val="1400"/>
              <a:buNone/>
            </a:lvl4pPr>
            <a:lvl5pPr lvl="4" algn="ctr" rtl="0">
              <a:lnSpc>
                <a:spcPct val="100000"/>
              </a:lnSpc>
              <a:spcBef>
                <a:spcPts val="1600"/>
              </a:spcBef>
              <a:spcAft>
                <a:spcPts val="0"/>
              </a:spcAft>
              <a:buSzPts val="1400"/>
              <a:buNone/>
            </a:lvl5pPr>
            <a:lvl6pPr lvl="5" algn="ctr" rtl="0">
              <a:lnSpc>
                <a:spcPct val="100000"/>
              </a:lnSpc>
              <a:spcBef>
                <a:spcPts val="1600"/>
              </a:spcBef>
              <a:spcAft>
                <a:spcPts val="0"/>
              </a:spcAft>
              <a:buSzPts val="1400"/>
              <a:buNone/>
            </a:lvl6pPr>
            <a:lvl7pPr lvl="6" algn="ctr" rtl="0">
              <a:lnSpc>
                <a:spcPct val="100000"/>
              </a:lnSpc>
              <a:spcBef>
                <a:spcPts val="1600"/>
              </a:spcBef>
              <a:spcAft>
                <a:spcPts val="0"/>
              </a:spcAft>
              <a:buSzPts val="1400"/>
              <a:buNone/>
            </a:lvl7pPr>
            <a:lvl8pPr lvl="7" algn="ctr" rtl="0">
              <a:lnSpc>
                <a:spcPct val="100000"/>
              </a:lnSpc>
              <a:spcBef>
                <a:spcPts val="1600"/>
              </a:spcBef>
              <a:spcAft>
                <a:spcPts val="0"/>
              </a:spcAft>
              <a:buSzPts val="1400"/>
              <a:buNone/>
            </a:lvl8pPr>
            <a:lvl9pPr lvl="8" algn="ctr" rtl="0">
              <a:lnSpc>
                <a:spcPct val="100000"/>
              </a:lnSpc>
              <a:spcBef>
                <a:spcPts val="1600"/>
              </a:spcBef>
              <a:spcAft>
                <a:spcPts val="1600"/>
              </a:spcAft>
              <a:buSzPts val="1400"/>
              <a:buNone/>
            </a:lvl9pPr>
          </a:lstStyle>
          <a:p/>
        </p:txBody>
      </p:sp>
      <p:sp>
        <p:nvSpPr>
          <p:cNvPr id="1048703" name="Google Shape;328;p23"/>
          <p:cNvSpPr txBox="1">
            <a:spLocks noGrp="1"/>
          </p:cNvSpPr>
          <p:nvPr>
            <p:ph type="subTitle" idx="2"/>
          </p:nvPr>
        </p:nvSpPr>
        <p:spPr>
          <a:xfrm>
            <a:off x="4784638" y="3692275"/>
            <a:ext cx="2423100" cy="674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lvl1pPr>
            <a:lvl2pPr lvl="1" algn="ctr" rtl="0">
              <a:lnSpc>
                <a:spcPct val="100000"/>
              </a:lnSpc>
              <a:spcBef>
                <a:spcPts val="1600"/>
              </a:spcBef>
              <a:spcAft>
                <a:spcPts val="0"/>
              </a:spcAft>
              <a:buSzPts val="1400"/>
              <a:buNone/>
            </a:lvl2pPr>
            <a:lvl3pPr lvl="2" algn="ctr" rtl="0">
              <a:lnSpc>
                <a:spcPct val="100000"/>
              </a:lnSpc>
              <a:spcBef>
                <a:spcPts val="1600"/>
              </a:spcBef>
              <a:spcAft>
                <a:spcPts val="0"/>
              </a:spcAft>
              <a:buSzPts val="1400"/>
              <a:buNone/>
            </a:lvl3pPr>
            <a:lvl4pPr lvl="3" algn="ctr" rtl="0">
              <a:lnSpc>
                <a:spcPct val="100000"/>
              </a:lnSpc>
              <a:spcBef>
                <a:spcPts val="1600"/>
              </a:spcBef>
              <a:spcAft>
                <a:spcPts val="0"/>
              </a:spcAft>
              <a:buSzPts val="1400"/>
              <a:buNone/>
            </a:lvl4pPr>
            <a:lvl5pPr lvl="4" algn="ctr" rtl="0">
              <a:lnSpc>
                <a:spcPct val="100000"/>
              </a:lnSpc>
              <a:spcBef>
                <a:spcPts val="1600"/>
              </a:spcBef>
              <a:spcAft>
                <a:spcPts val="0"/>
              </a:spcAft>
              <a:buSzPts val="1400"/>
              <a:buNone/>
            </a:lvl5pPr>
            <a:lvl6pPr lvl="5" algn="ctr" rtl="0">
              <a:lnSpc>
                <a:spcPct val="100000"/>
              </a:lnSpc>
              <a:spcBef>
                <a:spcPts val="1600"/>
              </a:spcBef>
              <a:spcAft>
                <a:spcPts val="0"/>
              </a:spcAft>
              <a:buSzPts val="1400"/>
              <a:buNone/>
            </a:lvl6pPr>
            <a:lvl7pPr lvl="6" algn="ctr" rtl="0">
              <a:lnSpc>
                <a:spcPct val="100000"/>
              </a:lnSpc>
              <a:spcBef>
                <a:spcPts val="1600"/>
              </a:spcBef>
              <a:spcAft>
                <a:spcPts val="0"/>
              </a:spcAft>
              <a:buSzPts val="1400"/>
              <a:buNone/>
            </a:lvl7pPr>
            <a:lvl8pPr lvl="7" algn="ctr" rtl="0">
              <a:lnSpc>
                <a:spcPct val="100000"/>
              </a:lnSpc>
              <a:spcBef>
                <a:spcPts val="1600"/>
              </a:spcBef>
              <a:spcAft>
                <a:spcPts val="0"/>
              </a:spcAft>
              <a:buSzPts val="1400"/>
              <a:buNone/>
            </a:lvl8pPr>
            <a:lvl9pPr lvl="8" algn="ctr" rtl="0">
              <a:lnSpc>
                <a:spcPct val="100000"/>
              </a:lnSpc>
              <a:spcBef>
                <a:spcPts val="1600"/>
              </a:spcBef>
              <a:spcAft>
                <a:spcPts val="1600"/>
              </a:spcAft>
              <a:buSzPts val="1400"/>
              <a:buNone/>
            </a:lvl9pPr>
          </a:lstStyle>
          <a:p/>
        </p:txBody>
      </p:sp>
      <p:sp>
        <p:nvSpPr>
          <p:cNvPr id="1048704" name="Google Shape;329;p23"/>
          <p:cNvSpPr txBox="1">
            <a:spLocks noGrp="1"/>
          </p:cNvSpPr>
          <p:nvPr>
            <p:ph type="title"/>
          </p:nvPr>
        </p:nvSpPr>
        <p:spPr>
          <a:xfrm>
            <a:off x="720000" y="969225"/>
            <a:ext cx="7704000" cy="5643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lvl1pPr>
            <a:lvl2pPr lvl="1" rtl="0">
              <a:spcBef>
                <a:spcPts val="0"/>
              </a:spcBef>
              <a:spcAft>
                <a:spcPts val="0"/>
              </a:spcAft>
              <a:buSzPts val="2800"/>
              <a:buNone/>
            </a:lvl2pPr>
            <a:lvl3pPr lvl="2" rtl="0">
              <a:spcBef>
                <a:spcPts val="0"/>
              </a:spcBef>
              <a:spcAft>
                <a:spcPts val="0"/>
              </a:spcAft>
              <a:buSzPts val="2800"/>
              <a:buNone/>
            </a:lvl3pPr>
            <a:lvl4pPr lvl="3" rtl="0">
              <a:spcBef>
                <a:spcPts val="0"/>
              </a:spcBef>
              <a:spcAft>
                <a:spcPts val="0"/>
              </a:spcAft>
              <a:buSzPts val="2800"/>
              <a:buNone/>
            </a:lvl4pPr>
            <a:lvl5pPr lvl="4" rtl="0">
              <a:spcBef>
                <a:spcPts val="0"/>
              </a:spcBef>
              <a:spcAft>
                <a:spcPts val="0"/>
              </a:spcAft>
              <a:buSzPts val="2800"/>
              <a:buNone/>
            </a:lvl5pPr>
            <a:lvl6pPr lvl="5" rtl="0">
              <a:spcBef>
                <a:spcPts val="0"/>
              </a:spcBef>
              <a:spcAft>
                <a:spcPts val="0"/>
              </a:spcAft>
              <a:buSzPts val="2800"/>
              <a:buNone/>
            </a:lvl6pPr>
            <a:lvl7pPr lvl="6" rtl="0">
              <a:spcBef>
                <a:spcPts val="0"/>
              </a:spcBef>
              <a:spcAft>
                <a:spcPts val="0"/>
              </a:spcAft>
              <a:buSzPts val="2800"/>
              <a:buNone/>
            </a:lvl7pPr>
            <a:lvl8pPr lvl="7" rtl="0">
              <a:spcBef>
                <a:spcPts val="0"/>
              </a:spcBef>
              <a:spcAft>
                <a:spcPts val="0"/>
              </a:spcAft>
              <a:buSzPts val="2800"/>
              <a:buNone/>
            </a:lvl8pPr>
            <a:lvl9pPr lvl="8" rtl="0">
              <a:spcBef>
                <a:spcPts val="0"/>
              </a:spcBef>
              <a:spcAft>
                <a:spcPts val="0"/>
              </a:spcAft>
              <a:buSzPts val="2800"/>
              <a:buNone/>
            </a:lvl9pPr>
          </a:lstStyle>
          <a:p/>
        </p:txBody>
      </p:sp>
      <p:sp>
        <p:nvSpPr>
          <p:cNvPr id="1048705" name="Google Shape;330;p23"/>
          <p:cNvSpPr txBox="1">
            <a:spLocks noGrp="1"/>
          </p:cNvSpPr>
          <p:nvPr>
            <p:ph type="title" idx="3"/>
          </p:nvPr>
        </p:nvSpPr>
        <p:spPr>
          <a:xfrm>
            <a:off x="1941522" y="3274875"/>
            <a:ext cx="2409600" cy="5277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2400"/>
              <a:buNone/>
              <a:defRPr sz="1800"/>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p:txBody>
      </p:sp>
      <p:sp>
        <p:nvSpPr>
          <p:cNvPr id="1048706" name="Google Shape;331;p23"/>
          <p:cNvSpPr txBox="1">
            <a:spLocks noGrp="1"/>
          </p:cNvSpPr>
          <p:nvPr>
            <p:ph type="title" idx="4"/>
          </p:nvPr>
        </p:nvSpPr>
        <p:spPr>
          <a:xfrm>
            <a:off x="4789134" y="3274825"/>
            <a:ext cx="2414100" cy="5277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2400"/>
              <a:buNone/>
              <a:defRPr sz="18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048707" name="Google Shape;332;p23"/>
          <p:cNvSpPr>
            <a:spLocks noGrp="1"/>
          </p:cNvSpPr>
          <p:nvPr>
            <p:ph type="pic" idx="5"/>
          </p:nvPr>
        </p:nvSpPr>
        <p:spPr>
          <a:xfrm>
            <a:off x="2391313" y="1693650"/>
            <a:ext cx="1509900" cy="1452000"/>
          </a:xfrm>
          <a:prstGeom prst="roundRect">
            <a:avLst>
              <a:gd name="adj" fmla="val 12275"/>
            </a:avLst>
          </a:prstGeom>
          <a:noFill/>
          <a:ln w="19050" cap="flat" cmpd="sng">
            <a:solidFill>
              <a:schemeClr val="dk2"/>
            </a:solidFill>
            <a:prstDash val="solid"/>
            <a:round/>
            <a:headEnd type="none" w="sm" len="sm"/>
            <a:tailEnd type="none" w="sm" len="sm"/>
          </a:ln>
        </p:spPr>
      </p:sp>
      <p:sp>
        <p:nvSpPr>
          <p:cNvPr id="1048708" name="Google Shape;333;p23"/>
          <p:cNvSpPr>
            <a:spLocks noGrp="1"/>
          </p:cNvSpPr>
          <p:nvPr>
            <p:ph type="pic" idx="6"/>
          </p:nvPr>
        </p:nvSpPr>
        <p:spPr>
          <a:xfrm>
            <a:off x="5241238" y="1693639"/>
            <a:ext cx="1509900" cy="1452000"/>
          </a:xfrm>
          <a:prstGeom prst="roundRect">
            <a:avLst>
              <a:gd name="adj" fmla="val 14418"/>
            </a:avLst>
          </a:prstGeom>
          <a:noFill/>
          <a:ln w="19050" cap="flat" cmpd="sng">
            <a:solidFill>
              <a:schemeClr val="accent5"/>
            </a:solidFill>
            <a:prstDash val="solid"/>
            <a:round/>
            <a:headEnd type="none" w="sm" len="sm"/>
            <a:tailEnd type="none" w="sm" len="sm"/>
          </a:ln>
        </p:spPr>
      </p:sp>
      <p:sp>
        <p:nvSpPr>
          <p:cNvPr id="1048709" name="Google Shape;334;p23"/>
          <p:cNvSpPr/>
          <p:nvPr/>
        </p:nvSpPr>
        <p:spPr>
          <a:xfrm>
            <a:off x="7946263" y="1248225"/>
            <a:ext cx="878059" cy="669109"/>
          </a:xfrm>
          <a:custGeom>
            <a:avLst/>
            <a:gdLst/>
            <a:ahLst/>
            <a:cxnLst/>
            <a:rect l="l" t="t" r="r" b="b"/>
            <a:pathLst>
              <a:path w="19298" h="16869" extrusionOk="0">
                <a:moveTo>
                  <a:pt x="19298" y="1611"/>
                </a:moveTo>
                <a:lnTo>
                  <a:pt x="19298" y="16869"/>
                </a:lnTo>
                <a:lnTo>
                  <a:pt x="1" y="16869"/>
                </a:lnTo>
                <a:lnTo>
                  <a:pt x="1" y="1611"/>
                </a:lnTo>
                <a:cubicBezTo>
                  <a:pt x="1" y="1381"/>
                  <a:pt x="192" y="1189"/>
                  <a:pt x="422" y="1189"/>
                </a:cubicBezTo>
                <a:lnTo>
                  <a:pt x="10054" y="1189"/>
                </a:lnTo>
                <a:lnTo>
                  <a:pt x="10223" y="178"/>
                </a:lnTo>
                <a:cubicBezTo>
                  <a:pt x="10241" y="75"/>
                  <a:pt x="10330" y="1"/>
                  <a:pt x="10433" y="1"/>
                </a:cubicBezTo>
                <a:lnTo>
                  <a:pt x="16655" y="1"/>
                </a:lnTo>
                <a:cubicBezTo>
                  <a:pt x="16758" y="1"/>
                  <a:pt x="16844" y="77"/>
                  <a:pt x="16863" y="178"/>
                </a:cubicBezTo>
                <a:lnTo>
                  <a:pt x="17034" y="1189"/>
                </a:lnTo>
                <a:lnTo>
                  <a:pt x="18876" y="1189"/>
                </a:lnTo>
                <a:cubicBezTo>
                  <a:pt x="19110" y="1189"/>
                  <a:pt x="19298" y="1381"/>
                  <a:pt x="19298" y="1611"/>
                </a:cubicBezTo>
                <a:close/>
              </a:path>
            </a:pathLst>
          </a:custGeom>
          <a:solidFill>
            <a:srgbClr val="F8EF5B"/>
          </a:solidFill>
          <a:ln>
            <a:noFill/>
          </a:ln>
          <a:effectLst>
            <a:outerShdw dist="104775" dir="1860000" algn="bl" rotWithShape="0">
              <a:schemeClr val="l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8710" name="Google Shape;335;p23"/>
          <p:cNvSpPr/>
          <p:nvPr/>
        </p:nvSpPr>
        <p:spPr>
          <a:xfrm>
            <a:off x="7946263" y="2237190"/>
            <a:ext cx="878059" cy="669109"/>
          </a:xfrm>
          <a:custGeom>
            <a:avLst/>
            <a:gdLst/>
            <a:ahLst/>
            <a:cxnLst/>
            <a:rect l="l" t="t" r="r" b="b"/>
            <a:pathLst>
              <a:path w="19298" h="16869" extrusionOk="0">
                <a:moveTo>
                  <a:pt x="19298" y="1611"/>
                </a:moveTo>
                <a:lnTo>
                  <a:pt x="19298" y="16869"/>
                </a:lnTo>
                <a:lnTo>
                  <a:pt x="1" y="16869"/>
                </a:lnTo>
                <a:lnTo>
                  <a:pt x="1" y="1611"/>
                </a:lnTo>
                <a:cubicBezTo>
                  <a:pt x="1" y="1381"/>
                  <a:pt x="192" y="1189"/>
                  <a:pt x="422" y="1189"/>
                </a:cubicBezTo>
                <a:lnTo>
                  <a:pt x="10054" y="1189"/>
                </a:lnTo>
                <a:lnTo>
                  <a:pt x="10223" y="178"/>
                </a:lnTo>
                <a:cubicBezTo>
                  <a:pt x="10241" y="75"/>
                  <a:pt x="10330" y="1"/>
                  <a:pt x="10433" y="1"/>
                </a:cubicBezTo>
                <a:lnTo>
                  <a:pt x="16655" y="1"/>
                </a:lnTo>
                <a:cubicBezTo>
                  <a:pt x="16758" y="1"/>
                  <a:pt x="16844" y="77"/>
                  <a:pt x="16863" y="178"/>
                </a:cubicBezTo>
                <a:lnTo>
                  <a:pt x="17034" y="1189"/>
                </a:lnTo>
                <a:lnTo>
                  <a:pt x="18876" y="1189"/>
                </a:lnTo>
                <a:cubicBezTo>
                  <a:pt x="19110" y="1189"/>
                  <a:pt x="19298" y="1381"/>
                  <a:pt x="19298" y="1611"/>
                </a:cubicBezTo>
                <a:close/>
              </a:path>
            </a:pathLst>
          </a:custGeom>
          <a:solidFill>
            <a:srgbClr val="F8EF5B"/>
          </a:solidFill>
          <a:ln>
            <a:noFill/>
          </a:ln>
          <a:effectLst>
            <a:outerShdw dist="104775" dir="1860000" algn="bl" rotWithShape="0">
              <a:schemeClr val="l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8711" name="Google Shape;336;p23"/>
          <p:cNvSpPr/>
          <p:nvPr/>
        </p:nvSpPr>
        <p:spPr>
          <a:xfrm>
            <a:off x="7946263" y="3226156"/>
            <a:ext cx="878059" cy="669109"/>
          </a:xfrm>
          <a:custGeom>
            <a:avLst/>
            <a:gdLst/>
            <a:ahLst/>
            <a:cxnLst/>
            <a:rect l="l" t="t" r="r" b="b"/>
            <a:pathLst>
              <a:path w="19298" h="16869" extrusionOk="0">
                <a:moveTo>
                  <a:pt x="19298" y="1611"/>
                </a:moveTo>
                <a:lnTo>
                  <a:pt x="19298" y="16869"/>
                </a:lnTo>
                <a:lnTo>
                  <a:pt x="1" y="16869"/>
                </a:lnTo>
                <a:lnTo>
                  <a:pt x="1" y="1611"/>
                </a:lnTo>
                <a:cubicBezTo>
                  <a:pt x="1" y="1381"/>
                  <a:pt x="192" y="1189"/>
                  <a:pt x="422" y="1189"/>
                </a:cubicBezTo>
                <a:lnTo>
                  <a:pt x="10054" y="1189"/>
                </a:lnTo>
                <a:lnTo>
                  <a:pt x="10223" y="178"/>
                </a:lnTo>
                <a:cubicBezTo>
                  <a:pt x="10241" y="75"/>
                  <a:pt x="10330" y="1"/>
                  <a:pt x="10433" y="1"/>
                </a:cubicBezTo>
                <a:lnTo>
                  <a:pt x="16655" y="1"/>
                </a:lnTo>
                <a:cubicBezTo>
                  <a:pt x="16758" y="1"/>
                  <a:pt x="16844" y="77"/>
                  <a:pt x="16863" y="178"/>
                </a:cubicBezTo>
                <a:lnTo>
                  <a:pt x="17034" y="1189"/>
                </a:lnTo>
                <a:lnTo>
                  <a:pt x="18876" y="1189"/>
                </a:lnTo>
                <a:cubicBezTo>
                  <a:pt x="19110" y="1189"/>
                  <a:pt x="19298" y="1381"/>
                  <a:pt x="19298" y="1611"/>
                </a:cubicBezTo>
                <a:close/>
              </a:path>
            </a:pathLst>
          </a:custGeom>
          <a:solidFill>
            <a:srgbClr val="F8EF5B"/>
          </a:solidFill>
          <a:ln>
            <a:noFill/>
          </a:ln>
          <a:effectLst>
            <a:outerShdw dist="104775" dir="1860000" algn="bl" rotWithShape="0">
              <a:schemeClr val="l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three columns">
  <p:cSld name="BLANK_1_1_1_2">
    <p:spTree>
      <p:nvGrpSpPr>
        <p:cNvPr id="1" name="Shape 337"/>
        <p:cNvGrpSpPr/>
        <p:nvPr/>
      </p:nvGrpSpPr>
      <p:grpSpPr>
        <a:xfrm>
          <a:off x="0" y="0"/>
          <a:ext cx="0" cy="0"/>
          <a:chOff x="0" y="0"/>
          <a:chExt cx="0" cy="0"/>
        </a:xfrm>
      </p:grpSpPr>
      <p:sp>
        <p:nvSpPr>
          <p:cNvPr id="1049010" name="Google Shape;338;p24"/>
          <p:cNvSpPr/>
          <p:nvPr/>
        </p:nvSpPr>
        <p:spPr>
          <a:xfrm>
            <a:off x="520575" y="819150"/>
            <a:ext cx="8079900" cy="3898800"/>
          </a:xfrm>
          <a:prstGeom prst="roundRect">
            <a:avLst>
              <a:gd name="adj" fmla="val 3542"/>
            </a:avLst>
          </a:prstGeom>
          <a:solidFill>
            <a:srgbClr val="88A6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57" name="Google Shape;339;p24"/>
          <p:cNvGrpSpPr/>
          <p:nvPr/>
        </p:nvGrpSpPr>
        <p:grpSpPr>
          <a:xfrm>
            <a:off x="520563" y="326550"/>
            <a:ext cx="8079900" cy="426900"/>
            <a:chOff x="552450" y="401675"/>
            <a:chExt cx="8079900" cy="426900"/>
          </a:xfrm>
        </p:grpSpPr>
        <p:sp>
          <p:nvSpPr>
            <p:cNvPr id="1049011" name="Google Shape;340;p24"/>
            <p:cNvSpPr/>
            <p:nvPr/>
          </p:nvSpPr>
          <p:spPr>
            <a:xfrm>
              <a:off x="552450" y="401675"/>
              <a:ext cx="8079900" cy="426900"/>
            </a:xfrm>
            <a:prstGeom prst="roundRect">
              <a:avLst>
                <a:gd name="adj" fmla="val 2231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9012" name="Google Shape;341;p24"/>
            <p:cNvSpPr/>
            <p:nvPr/>
          </p:nvSpPr>
          <p:spPr>
            <a:xfrm>
              <a:off x="720000" y="518729"/>
              <a:ext cx="195095" cy="195109"/>
            </a:xfrm>
            <a:custGeom>
              <a:avLst/>
              <a:gdLst/>
              <a:ahLst/>
              <a:cxnLst/>
              <a:rect l="l" t="t" r="r" b="b"/>
              <a:pathLst>
                <a:path w="2829" h="2829" extrusionOk="0">
                  <a:moveTo>
                    <a:pt x="2828" y="1413"/>
                  </a:moveTo>
                  <a:cubicBezTo>
                    <a:pt x="2828" y="2195"/>
                    <a:pt x="2197" y="2828"/>
                    <a:pt x="1416" y="2828"/>
                  </a:cubicBezTo>
                  <a:cubicBezTo>
                    <a:pt x="634" y="2828"/>
                    <a:pt x="1" y="2195"/>
                    <a:pt x="1" y="1413"/>
                  </a:cubicBezTo>
                  <a:cubicBezTo>
                    <a:pt x="1" y="632"/>
                    <a:pt x="634" y="1"/>
                    <a:pt x="1416" y="1"/>
                  </a:cubicBezTo>
                  <a:cubicBezTo>
                    <a:pt x="2197" y="1"/>
                    <a:pt x="2828" y="632"/>
                    <a:pt x="2828" y="1413"/>
                  </a:cubicBezTo>
                  <a:close/>
                </a:path>
              </a:pathLst>
            </a:custGeom>
            <a:solidFill>
              <a:srgbClr val="EB5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9013" name="Google Shape;342;p24"/>
            <p:cNvSpPr/>
            <p:nvPr/>
          </p:nvSpPr>
          <p:spPr>
            <a:xfrm>
              <a:off x="1080398" y="518729"/>
              <a:ext cx="195026" cy="195109"/>
            </a:xfrm>
            <a:custGeom>
              <a:avLst/>
              <a:gdLst/>
              <a:ahLst/>
              <a:cxnLst/>
              <a:rect l="l" t="t" r="r" b="b"/>
              <a:pathLst>
                <a:path w="2828" h="2829" extrusionOk="0">
                  <a:moveTo>
                    <a:pt x="2828" y="1413"/>
                  </a:moveTo>
                  <a:cubicBezTo>
                    <a:pt x="2828" y="2195"/>
                    <a:pt x="2194" y="2828"/>
                    <a:pt x="1413" y="2828"/>
                  </a:cubicBezTo>
                  <a:cubicBezTo>
                    <a:pt x="631" y="2828"/>
                    <a:pt x="0" y="2195"/>
                    <a:pt x="0" y="1413"/>
                  </a:cubicBezTo>
                  <a:cubicBezTo>
                    <a:pt x="0" y="632"/>
                    <a:pt x="631" y="1"/>
                    <a:pt x="1413" y="1"/>
                  </a:cubicBezTo>
                  <a:cubicBezTo>
                    <a:pt x="2194" y="1"/>
                    <a:pt x="2828" y="632"/>
                    <a:pt x="2828" y="1413"/>
                  </a:cubicBezTo>
                  <a:close/>
                </a:path>
              </a:pathLst>
            </a:custGeom>
            <a:solidFill>
              <a:srgbClr val="F8EF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9014" name="Google Shape;343;p24"/>
            <p:cNvSpPr/>
            <p:nvPr/>
          </p:nvSpPr>
          <p:spPr>
            <a:xfrm>
              <a:off x="1440175" y="518729"/>
              <a:ext cx="195026" cy="195109"/>
            </a:xfrm>
            <a:custGeom>
              <a:avLst/>
              <a:gdLst/>
              <a:ahLst/>
              <a:cxnLst/>
              <a:rect l="l" t="t" r="r" b="b"/>
              <a:pathLst>
                <a:path w="2828" h="2829" extrusionOk="0">
                  <a:moveTo>
                    <a:pt x="2827" y="1413"/>
                  </a:moveTo>
                  <a:cubicBezTo>
                    <a:pt x="2827" y="2195"/>
                    <a:pt x="2194" y="2828"/>
                    <a:pt x="1415" y="2828"/>
                  </a:cubicBezTo>
                  <a:cubicBezTo>
                    <a:pt x="633" y="2828"/>
                    <a:pt x="0" y="2195"/>
                    <a:pt x="0" y="1413"/>
                  </a:cubicBezTo>
                  <a:cubicBezTo>
                    <a:pt x="0" y="632"/>
                    <a:pt x="633" y="1"/>
                    <a:pt x="1415" y="1"/>
                  </a:cubicBezTo>
                  <a:cubicBezTo>
                    <a:pt x="2194" y="1"/>
                    <a:pt x="2827" y="632"/>
                    <a:pt x="2827" y="141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049015" name="Google Shape;344;p24"/>
          <p:cNvSpPr txBox="1">
            <a:spLocks noGrp="1"/>
          </p:cNvSpPr>
          <p:nvPr>
            <p:ph type="title"/>
          </p:nvPr>
        </p:nvSpPr>
        <p:spPr>
          <a:xfrm>
            <a:off x="720000" y="969225"/>
            <a:ext cx="7704000" cy="5643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lvl1pPr>
            <a:lvl2pPr lvl="1" rtl="0">
              <a:spcBef>
                <a:spcPts val="0"/>
              </a:spcBef>
              <a:spcAft>
                <a:spcPts val="0"/>
              </a:spcAft>
              <a:buSzPts val="2800"/>
              <a:buNone/>
            </a:lvl2pPr>
            <a:lvl3pPr lvl="2" rtl="0">
              <a:spcBef>
                <a:spcPts val="0"/>
              </a:spcBef>
              <a:spcAft>
                <a:spcPts val="0"/>
              </a:spcAft>
              <a:buSzPts val="2800"/>
              <a:buNone/>
            </a:lvl3pPr>
            <a:lvl4pPr lvl="3" rtl="0">
              <a:spcBef>
                <a:spcPts val="0"/>
              </a:spcBef>
              <a:spcAft>
                <a:spcPts val="0"/>
              </a:spcAft>
              <a:buSzPts val="2800"/>
              <a:buNone/>
            </a:lvl4pPr>
            <a:lvl5pPr lvl="4" rtl="0">
              <a:spcBef>
                <a:spcPts val="0"/>
              </a:spcBef>
              <a:spcAft>
                <a:spcPts val="0"/>
              </a:spcAft>
              <a:buSzPts val="2800"/>
              <a:buNone/>
            </a:lvl5pPr>
            <a:lvl6pPr lvl="5" rtl="0">
              <a:spcBef>
                <a:spcPts val="0"/>
              </a:spcBef>
              <a:spcAft>
                <a:spcPts val="0"/>
              </a:spcAft>
              <a:buSzPts val="2800"/>
              <a:buNone/>
            </a:lvl6pPr>
            <a:lvl7pPr lvl="6" rtl="0">
              <a:spcBef>
                <a:spcPts val="0"/>
              </a:spcBef>
              <a:spcAft>
                <a:spcPts val="0"/>
              </a:spcAft>
              <a:buSzPts val="2800"/>
              <a:buNone/>
            </a:lvl7pPr>
            <a:lvl8pPr lvl="7" rtl="0">
              <a:spcBef>
                <a:spcPts val="0"/>
              </a:spcBef>
              <a:spcAft>
                <a:spcPts val="0"/>
              </a:spcAft>
              <a:buSzPts val="2800"/>
              <a:buNone/>
            </a:lvl8pPr>
            <a:lvl9pPr lvl="8" rtl="0">
              <a:spcBef>
                <a:spcPts val="0"/>
              </a:spcBef>
              <a:spcAft>
                <a:spcPts val="0"/>
              </a:spcAft>
              <a:buSzPts val="2800"/>
              <a:buNone/>
            </a:lvl9pPr>
          </a:lstStyle>
          <a:p/>
        </p:txBody>
      </p:sp>
      <p:sp>
        <p:nvSpPr>
          <p:cNvPr id="1049016" name="Google Shape;345;p24"/>
          <p:cNvSpPr txBox="1">
            <a:spLocks noGrp="1"/>
          </p:cNvSpPr>
          <p:nvPr>
            <p:ph type="title" idx="2"/>
          </p:nvPr>
        </p:nvSpPr>
        <p:spPr>
          <a:xfrm>
            <a:off x="923025" y="2121888"/>
            <a:ext cx="1956900" cy="5277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p:txBody>
      </p:sp>
      <p:sp>
        <p:nvSpPr>
          <p:cNvPr id="1049017" name="Google Shape;346;p24"/>
          <p:cNvSpPr txBox="1">
            <a:spLocks noGrp="1"/>
          </p:cNvSpPr>
          <p:nvPr>
            <p:ph type="subTitle" idx="1"/>
          </p:nvPr>
        </p:nvSpPr>
        <p:spPr>
          <a:xfrm>
            <a:off x="922125" y="2571749"/>
            <a:ext cx="1958700" cy="1243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lvl2pPr>
            <a:lvl3pPr lvl="2" algn="ctr" rtl="0">
              <a:lnSpc>
                <a:spcPct val="100000"/>
              </a:lnSpc>
              <a:spcBef>
                <a:spcPts val="1600"/>
              </a:spcBef>
              <a:spcAft>
                <a:spcPts val="0"/>
              </a:spcAft>
              <a:buSzPts val="1400"/>
              <a:buNone/>
            </a:lvl3pPr>
            <a:lvl4pPr lvl="3" algn="ctr" rtl="0">
              <a:lnSpc>
                <a:spcPct val="100000"/>
              </a:lnSpc>
              <a:spcBef>
                <a:spcPts val="1600"/>
              </a:spcBef>
              <a:spcAft>
                <a:spcPts val="0"/>
              </a:spcAft>
              <a:buSzPts val="1400"/>
              <a:buNone/>
            </a:lvl4pPr>
            <a:lvl5pPr lvl="4" algn="ctr" rtl="0">
              <a:lnSpc>
                <a:spcPct val="100000"/>
              </a:lnSpc>
              <a:spcBef>
                <a:spcPts val="1600"/>
              </a:spcBef>
              <a:spcAft>
                <a:spcPts val="0"/>
              </a:spcAft>
              <a:buSzPts val="1400"/>
              <a:buNone/>
            </a:lvl5pPr>
            <a:lvl6pPr lvl="5" algn="ctr" rtl="0">
              <a:lnSpc>
                <a:spcPct val="100000"/>
              </a:lnSpc>
              <a:spcBef>
                <a:spcPts val="1600"/>
              </a:spcBef>
              <a:spcAft>
                <a:spcPts val="0"/>
              </a:spcAft>
              <a:buSzPts val="1400"/>
              <a:buNone/>
            </a:lvl6pPr>
            <a:lvl7pPr lvl="6" algn="ctr" rtl="0">
              <a:lnSpc>
                <a:spcPct val="100000"/>
              </a:lnSpc>
              <a:spcBef>
                <a:spcPts val="1600"/>
              </a:spcBef>
              <a:spcAft>
                <a:spcPts val="0"/>
              </a:spcAft>
              <a:buSzPts val="1400"/>
              <a:buNone/>
            </a:lvl7pPr>
            <a:lvl8pPr lvl="7" algn="ctr" rtl="0">
              <a:lnSpc>
                <a:spcPct val="100000"/>
              </a:lnSpc>
              <a:spcBef>
                <a:spcPts val="1600"/>
              </a:spcBef>
              <a:spcAft>
                <a:spcPts val="0"/>
              </a:spcAft>
              <a:buSzPts val="1400"/>
              <a:buNone/>
            </a:lvl8pPr>
            <a:lvl9pPr lvl="8" algn="ctr" rtl="0">
              <a:lnSpc>
                <a:spcPct val="100000"/>
              </a:lnSpc>
              <a:spcBef>
                <a:spcPts val="1600"/>
              </a:spcBef>
              <a:spcAft>
                <a:spcPts val="1600"/>
              </a:spcAft>
              <a:buSzPts val="1400"/>
              <a:buNone/>
            </a:lvl9pPr>
          </a:lstStyle>
          <a:p/>
        </p:txBody>
      </p:sp>
      <p:sp>
        <p:nvSpPr>
          <p:cNvPr id="1049018" name="Google Shape;347;p24"/>
          <p:cNvSpPr txBox="1">
            <a:spLocks noGrp="1"/>
          </p:cNvSpPr>
          <p:nvPr>
            <p:ph type="title" idx="3"/>
          </p:nvPr>
        </p:nvSpPr>
        <p:spPr>
          <a:xfrm>
            <a:off x="3526675" y="2121900"/>
            <a:ext cx="1956900" cy="5277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p:txBody>
      </p:sp>
      <p:sp>
        <p:nvSpPr>
          <p:cNvPr id="1049019" name="Google Shape;348;p24"/>
          <p:cNvSpPr txBox="1">
            <a:spLocks noGrp="1"/>
          </p:cNvSpPr>
          <p:nvPr>
            <p:ph type="subTitle" idx="4"/>
          </p:nvPr>
        </p:nvSpPr>
        <p:spPr>
          <a:xfrm>
            <a:off x="3526675" y="2571899"/>
            <a:ext cx="1956900" cy="1243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lvl2pPr>
            <a:lvl3pPr lvl="2" algn="ctr" rtl="0">
              <a:lnSpc>
                <a:spcPct val="100000"/>
              </a:lnSpc>
              <a:spcBef>
                <a:spcPts val="1600"/>
              </a:spcBef>
              <a:spcAft>
                <a:spcPts val="0"/>
              </a:spcAft>
              <a:buSzPts val="1400"/>
              <a:buNone/>
            </a:lvl3pPr>
            <a:lvl4pPr lvl="3" algn="ctr" rtl="0">
              <a:lnSpc>
                <a:spcPct val="100000"/>
              </a:lnSpc>
              <a:spcBef>
                <a:spcPts val="1600"/>
              </a:spcBef>
              <a:spcAft>
                <a:spcPts val="0"/>
              </a:spcAft>
              <a:buSzPts val="1400"/>
              <a:buNone/>
            </a:lvl4pPr>
            <a:lvl5pPr lvl="4" algn="ctr" rtl="0">
              <a:lnSpc>
                <a:spcPct val="100000"/>
              </a:lnSpc>
              <a:spcBef>
                <a:spcPts val="1600"/>
              </a:spcBef>
              <a:spcAft>
                <a:spcPts val="0"/>
              </a:spcAft>
              <a:buSzPts val="1400"/>
              <a:buNone/>
            </a:lvl5pPr>
            <a:lvl6pPr lvl="5" algn="ctr" rtl="0">
              <a:lnSpc>
                <a:spcPct val="100000"/>
              </a:lnSpc>
              <a:spcBef>
                <a:spcPts val="1600"/>
              </a:spcBef>
              <a:spcAft>
                <a:spcPts val="0"/>
              </a:spcAft>
              <a:buSzPts val="1400"/>
              <a:buNone/>
            </a:lvl6pPr>
            <a:lvl7pPr lvl="6" algn="ctr" rtl="0">
              <a:lnSpc>
                <a:spcPct val="100000"/>
              </a:lnSpc>
              <a:spcBef>
                <a:spcPts val="1600"/>
              </a:spcBef>
              <a:spcAft>
                <a:spcPts val="0"/>
              </a:spcAft>
              <a:buSzPts val="1400"/>
              <a:buNone/>
            </a:lvl7pPr>
            <a:lvl8pPr lvl="7" algn="ctr" rtl="0">
              <a:lnSpc>
                <a:spcPct val="100000"/>
              </a:lnSpc>
              <a:spcBef>
                <a:spcPts val="1600"/>
              </a:spcBef>
              <a:spcAft>
                <a:spcPts val="0"/>
              </a:spcAft>
              <a:buSzPts val="1400"/>
              <a:buNone/>
            </a:lvl8pPr>
            <a:lvl9pPr lvl="8" algn="ctr" rtl="0">
              <a:lnSpc>
                <a:spcPct val="100000"/>
              </a:lnSpc>
              <a:spcBef>
                <a:spcPts val="1600"/>
              </a:spcBef>
              <a:spcAft>
                <a:spcPts val="1600"/>
              </a:spcAft>
              <a:buSzPts val="1400"/>
              <a:buNone/>
            </a:lvl9pPr>
          </a:lstStyle>
          <a:p/>
        </p:txBody>
      </p:sp>
      <p:sp>
        <p:nvSpPr>
          <p:cNvPr id="1049020" name="Google Shape;349;p24"/>
          <p:cNvSpPr txBox="1">
            <a:spLocks noGrp="1"/>
          </p:cNvSpPr>
          <p:nvPr>
            <p:ph type="title" idx="5"/>
          </p:nvPr>
        </p:nvSpPr>
        <p:spPr>
          <a:xfrm>
            <a:off x="6130350" y="2121888"/>
            <a:ext cx="1956900" cy="5277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p:txBody>
      </p:sp>
      <p:sp>
        <p:nvSpPr>
          <p:cNvPr id="1049021" name="Google Shape;350;p24"/>
          <p:cNvSpPr txBox="1">
            <a:spLocks noGrp="1"/>
          </p:cNvSpPr>
          <p:nvPr>
            <p:ph type="subTitle" idx="6"/>
          </p:nvPr>
        </p:nvSpPr>
        <p:spPr>
          <a:xfrm>
            <a:off x="6130350" y="2571899"/>
            <a:ext cx="1956900" cy="1243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lvl2pPr>
            <a:lvl3pPr lvl="2" algn="ctr" rtl="0">
              <a:lnSpc>
                <a:spcPct val="100000"/>
              </a:lnSpc>
              <a:spcBef>
                <a:spcPts val="1600"/>
              </a:spcBef>
              <a:spcAft>
                <a:spcPts val="0"/>
              </a:spcAft>
              <a:buSzPts val="1400"/>
              <a:buNone/>
            </a:lvl3pPr>
            <a:lvl4pPr lvl="3" algn="ctr" rtl="0">
              <a:lnSpc>
                <a:spcPct val="100000"/>
              </a:lnSpc>
              <a:spcBef>
                <a:spcPts val="1600"/>
              </a:spcBef>
              <a:spcAft>
                <a:spcPts val="0"/>
              </a:spcAft>
              <a:buSzPts val="1400"/>
              <a:buNone/>
            </a:lvl4pPr>
            <a:lvl5pPr lvl="4" algn="ctr" rtl="0">
              <a:lnSpc>
                <a:spcPct val="100000"/>
              </a:lnSpc>
              <a:spcBef>
                <a:spcPts val="1600"/>
              </a:spcBef>
              <a:spcAft>
                <a:spcPts val="0"/>
              </a:spcAft>
              <a:buSzPts val="1400"/>
              <a:buNone/>
            </a:lvl5pPr>
            <a:lvl6pPr lvl="5" algn="ctr" rtl="0">
              <a:lnSpc>
                <a:spcPct val="100000"/>
              </a:lnSpc>
              <a:spcBef>
                <a:spcPts val="1600"/>
              </a:spcBef>
              <a:spcAft>
                <a:spcPts val="0"/>
              </a:spcAft>
              <a:buSzPts val="1400"/>
              <a:buNone/>
            </a:lvl6pPr>
            <a:lvl7pPr lvl="6" algn="ctr" rtl="0">
              <a:lnSpc>
                <a:spcPct val="100000"/>
              </a:lnSpc>
              <a:spcBef>
                <a:spcPts val="1600"/>
              </a:spcBef>
              <a:spcAft>
                <a:spcPts val="0"/>
              </a:spcAft>
              <a:buSzPts val="1400"/>
              <a:buNone/>
            </a:lvl7pPr>
            <a:lvl8pPr lvl="7" algn="ctr" rtl="0">
              <a:lnSpc>
                <a:spcPct val="100000"/>
              </a:lnSpc>
              <a:spcBef>
                <a:spcPts val="1600"/>
              </a:spcBef>
              <a:spcAft>
                <a:spcPts val="0"/>
              </a:spcAft>
              <a:buSzPts val="1400"/>
              <a:buNone/>
            </a:lvl8pPr>
            <a:lvl9pPr lvl="8" algn="ctr" rtl="0">
              <a:lnSpc>
                <a:spcPct val="100000"/>
              </a:lnSpc>
              <a:spcBef>
                <a:spcPts val="1600"/>
              </a:spcBef>
              <a:spcAft>
                <a:spcPts val="1600"/>
              </a:spcAft>
              <a:buSzPts val="1400"/>
              <a:buNone/>
            </a:lvl9pPr>
          </a:lstStyle>
          <a:p/>
        </p:txBody>
      </p:sp>
      <p:sp>
        <p:nvSpPr>
          <p:cNvPr id="1049022" name="Google Shape;351;p24"/>
          <p:cNvSpPr/>
          <p:nvPr/>
        </p:nvSpPr>
        <p:spPr>
          <a:xfrm>
            <a:off x="6929708" y="969222"/>
            <a:ext cx="196098" cy="195643"/>
          </a:xfrm>
          <a:custGeom>
            <a:avLst/>
            <a:gdLst/>
            <a:ahLst/>
            <a:cxnLst/>
            <a:rect l="l" t="t" r="r" b="b"/>
            <a:pathLst>
              <a:path w="947" h="945" extrusionOk="0">
                <a:moveTo>
                  <a:pt x="474" y="1"/>
                </a:moveTo>
                <a:lnTo>
                  <a:pt x="474" y="1"/>
                </a:lnTo>
                <a:cubicBezTo>
                  <a:pt x="735" y="1"/>
                  <a:pt x="947" y="212"/>
                  <a:pt x="947" y="474"/>
                </a:cubicBezTo>
                <a:lnTo>
                  <a:pt x="947" y="474"/>
                </a:lnTo>
                <a:cubicBezTo>
                  <a:pt x="947" y="733"/>
                  <a:pt x="735" y="944"/>
                  <a:pt x="474" y="944"/>
                </a:cubicBezTo>
                <a:lnTo>
                  <a:pt x="474" y="944"/>
                </a:lnTo>
                <a:cubicBezTo>
                  <a:pt x="214" y="944"/>
                  <a:pt x="1" y="733"/>
                  <a:pt x="1" y="474"/>
                </a:cubicBezTo>
                <a:lnTo>
                  <a:pt x="1" y="474"/>
                </a:lnTo>
                <a:cubicBezTo>
                  <a:pt x="1" y="212"/>
                  <a:pt x="214" y="1"/>
                  <a:pt x="4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9023" name="Google Shape;352;p24"/>
          <p:cNvSpPr/>
          <p:nvPr/>
        </p:nvSpPr>
        <p:spPr>
          <a:xfrm>
            <a:off x="7194649" y="969228"/>
            <a:ext cx="196097" cy="195643"/>
          </a:xfrm>
          <a:custGeom>
            <a:avLst/>
            <a:gdLst/>
            <a:ahLst/>
            <a:cxnLst/>
            <a:rect l="l" t="t" r="r" b="b"/>
            <a:pathLst>
              <a:path w="949" h="947" extrusionOk="0">
                <a:moveTo>
                  <a:pt x="473" y="1"/>
                </a:moveTo>
                <a:lnTo>
                  <a:pt x="948" y="947"/>
                </a:lnTo>
                <a:lnTo>
                  <a:pt x="0" y="947"/>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9024" name="Google Shape;353;p24"/>
          <p:cNvSpPr/>
          <p:nvPr/>
        </p:nvSpPr>
        <p:spPr>
          <a:xfrm>
            <a:off x="7489841" y="969228"/>
            <a:ext cx="779478" cy="195655"/>
          </a:xfrm>
          <a:custGeom>
            <a:avLst/>
            <a:gdLst/>
            <a:ahLst/>
            <a:cxnLst/>
            <a:rect l="l" t="t" r="r" b="b"/>
            <a:pathLst>
              <a:path w="3067" h="945" extrusionOk="0">
                <a:moveTo>
                  <a:pt x="473" y="1"/>
                </a:moveTo>
                <a:lnTo>
                  <a:pt x="2593" y="1"/>
                </a:lnTo>
                <a:cubicBezTo>
                  <a:pt x="2855" y="1"/>
                  <a:pt x="3066" y="212"/>
                  <a:pt x="3066" y="474"/>
                </a:cubicBezTo>
                <a:lnTo>
                  <a:pt x="3066" y="474"/>
                </a:lnTo>
                <a:cubicBezTo>
                  <a:pt x="3066" y="733"/>
                  <a:pt x="2855" y="944"/>
                  <a:pt x="2593" y="944"/>
                </a:cubicBezTo>
                <a:lnTo>
                  <a:pt x="473" y="944"/>
                </a:lnTo>
                <a:cubicBezTo>
                  <a:pt x="214" y="944"/>
                  <a:pt x="0" y="733"/>
                  <a:pt x="0" y="474"/>
                </a:cubicBezTo>
                <a:lnTo>
                  <a:pt x="0" y="474"/>
                </a:lnTo>
                <a:cubicBezTo>
                  <a:pt x="0" y="212"/>
                  <a:pt x="214" y="1"/>
                  <a:pt x="473" y="1"/>
                </a:cubicBezTo>
                <a:close/>
              </a:path>
            </a:pathLst>
          </a:custGeom>
          <a:solidFill>
            <a:srgbClr val="6D65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9025" name="Google Shape;354;p24"/>
          <p:cNvSpPr/>
          <p:nvPr/>
        </p:nvSpPr>
        <p:spPr>
          <a:xfrm>
            <a:off x="1261496" y="4407852"/>
            <a:ext cx="196107" cy="195650"/>
          </a:xfrm>
          <a:custGeom>
            <a:avLst/>
            <a:gdLst/>
            <a:ahLst/>
            <a:cxnLst/>
            <a:rect l="l" t="t" r="r" b="b"/>
            <a:pathLst>
              <a:path w="947" h="945" extrusionOk="0">
                <a:moveTo>
                  <a:pt x="474" y="1"/>
                </a:moveTo>
                <a:lnTo>
                  <a:pt x="474" y="1"/>
                </a:lnTo>
                <a:cubicBezTo>
                  <a:pt x="735" y="1"/>
                  <a:pt x="947" y="212"/>
                  <a:pt x="947" y="474"/>
                </a:cubicBezTo>
                <a:lnTo>
                  <a:pt x="947" y="474"/>
                </a:lnTo>
                <a:cubicBezTo>
                  <a:pt x="947" y="733"/>
                  <a:pt x="735" y="944"/>
                  <a:pt x="474" y="944"/>
                </a:cubicBezTo>
                <a:lnTo>
                  <a:pt x="474" y="944"/>
                </a:lnTo>
                <a:cubicBezTo>
                  <a:pt x="214" y="944"/>
                  <a:pt x="1" y="733"/>
                  <a:pt x="1" y="474"/>
                </a:cubicBezTo>
                <a:lnTo>
                  <a:pt x="1" y="474"/>
                </a:lnTo>
                <a:cubicBezTo>
                  <a:pt x="1" y="212"/>
                  <a:pt x="214" y="1"/>
                  <a:pt x="47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9026" name="Google Shape;355;p24"/>
          <p:cNvSpPr/>
          <p:nvPr/>
        </p:nvSpPr>
        <p:spPr>
          <a:xfrm>
            <a:off x="922126" y="4407852"/>
            <a:ext cx="196107" cy="195650"/>
          </a:xfrm>
          <a:custGeom>
            <a:avLst/>
            <a:gdLst/>
            <a:ahLst/>
            <a:cxnLst/>
            <a:rect l="l" t="t" r="r" b="b"/>
            <a:pathLst>
              <a:path w="947" h="945" extrusionOk="0">
                <a:moveTo>
                  <a:pt x="474" y="1"/>
                </a:moveTo>
                <a:lnTo>
                  <a:pt x="474" y="1"/>
                </a:lnTo>
                <a:cubicBezTo>
                  <a:pt x="735" y="1"/>
                  <a:pt x="947" y="212"/>
                  <a:pt x="947" y="474"/>
                </a:cubicBezTo>
                <a:lnTo>
                  <a:pt x="947" y="474"/>
                </a:lnTo>
                <a:cubicBezTo>
                  <a:pt x="947" y="733"/>
                  <a:pt x="735" y="944"/>
                  <a:pt x="474" y="944"/>
                </a:cubicBezTo>
                <a:lnTo>
                  <a:pt x="474" y="944"/>
                </a:lnTo>
                <a:cubicBezTo>
                  <a:pt x="214" y="944"/>
                  <a:pt x="1" y="733"/>
                  <a:pt x="1" y="474"/>
                </a:cubicBezTo>
                <a:lnTo>
                  <a:pt x="1" y="474"/>
                </a:lnTo>
                <a:cubicBezTo>
                  <a:pt x="1" y="212"/>
                  <a:pt x="214" y="1"/>
                  <a:pt x="4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four columns">
  <p:cSld name="BLANK_1_1_1_1">
    <p:spTree>
      <p:nvGrpSpPr>
        <p:cNvPr id="1" name="Shape 356"/>
        <p:cNvGrpSpPr/>
        <p:nvPr/>
      </p:nvGrpSpPr>
      <p:grpSpPr>
        <a:xfrm>
          <a:off x="0" y="0"/>
          <a:ext cx="0" cy="0"/>
          <a:chOff x="0" y="0"/>
          <a:chExt cx="0" cy="0"/>
        </a:xfrm>
      </p:grpSpPr>
      <p:sp>
        <p:nvSpPr>
          <p:cNvPr id="1048822" name="Google Shape;357;p25"/>
          <p:cNvSpPr/>
          <p:nvPr/>
        </p:nvSpPr>
        <p:spPr>
          <a:xfrm>
            <a:off x="520575" y="819150"/>
            <a:ext cx="8079900" cy="3898800"/>
          </a:xfrm>
          <a:prstGeom prst="roundRect">
            <a:avLst>
              <a:gd name="adj" fmla="val 3542"/>
            </a:avLst>
          </a:prstGeom>
          <a:solidFill>
            <a:srgbClr val="88A6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13" name="Google Shape;358;p25"/>
          <p:cNvGrpSpPr/>
          <p:nvPr/>
        </p:nvGrpSpPr>
        <p:grpSpPr>
          <a:xfrm>
            <a:off x="520563" y="326550"/>
            <a:ext cx="8079900" cy="426900"/>
            <a:chOff x="552450" y="401675"/>
            <a:chExt cx="8079900" cy="426900"/>
          </a:xfrm>
        </p:grpSpPr>
        <p:sp>
          <p:nvSpPr>
            <p:cNvPr id="1048823" name="Google Shape;359;p25"/>
            <p:cNvSpPr/>
            <p:nvPr/>
          </p:nvSpPr>
          <p:spPr>
            <a:xfrm>
              <a:off x="552450" y="401675"/>
              <a:ext cx="8079900" cy="426900"/>
            </a:xfrm>
            <a:prstGeom prst="roundRect">
              <a:avLst>
                <a:gd name="adj" fmla="val 2231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8824" name="Google Shape;360;p25"/>
            <p:cNvSpPr/>
            <p:nvPr/>
          </p:nvSpPr>
          <p:spPr>
            <a:xfrm>
              <a:off x="720000" y="518729"/>
              <a:ext cx="195095" cy="195109"/>
            </a:xfrm>
            <a:custGeom>
              <a:avLst/>
              <a:gdLst/>
              <a:ahLst/>
              <a:cxnLst/>
              <a:rect l="l" t="t" r="r" b="b"/>
              <a:pathLst>
                <a:path w="2829" h="2829" extrusionOk="0">
                  <a:moveTo>
                    <a:pt x="2828" y="1413"/>
                  </a:moveTo>
                  <a:cubicBezTo>
                    <a:pt x="2828" y="2195"/>
                    <a:pt x="2197" y="2828"/>
                    <a:pt x="1416" y="2828"/>
                  </a:cubicBezTo>
                  <a:cubicBezTo>
                    <a:pt x="634" y="2828"/>
                    <a:pt x="1" y="2195"/>
                    <a:pt x="1" y="1413"/>
                  </a:cubicBezTo>
                  <a:cubicBezTo>
                    <a:pt x="1" y="632"/>
                    <a:pt x="634" y="1"/>
                    <a:pt x="1416" y="1"/>
                  </a:cubicBezTo>
                  <a:cubicBezTo>
                    <a:pt x="2197" y="1"/>
                    <a:pt x="2828" y="632"/>
                    <a:pt x="2828" y="1413"/>
                  </a:cubicBezTo>
                  <a:close/>
                </a:path>
              </a:pathLst>
            </a:custGeom>
            <a:solidFill>
              <a:srgbClr val="EB5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8825" name="Google Shape;361;p25"/>
            <p:cNvSpPr/>
            <p:nvPr/>
          </p:nvSpPr>
          <p:spPr>
            <a:xfrm>
              <a:off x="1080398" y="518729"/>
              <a:ext cx="195026" cy="195109"/>
            </a:xfrm>
            <a:custGeom>
              <a:avLst/>
              <a:gdLst/>
              <a:ahLst/>
              <a:cxnLst/>
              <a:rect l="l" t="t" r="r" b="b"/>
              <a:pathLst>
                <a:path w="2828" h="2829" extrusionOk="0">
                  <a:moveTo>
                    <a:pt x="2828" y="1413"/>
                  </a:moveTo>
                  <a:cubicBezTo>
                    <a:pt x="2828" y="2195"/>
                    <a:pt x="2194" y="2828"/>
                    <a:pt x="1413" y="2828"/>
                  </a:cubicBezTo>
                  <a:cubicBezTo>
                    <a:pt x="631" y="2828"/>
                    <a:pt x="0" y="2195"/>
                    <a:pt x="0" y="1413"/>
                  </a:cubicBezTo>
                  <a:cubicBezTo>
                    <a:pt x="0" y="632"/>
                    <a:pt x="631" y="1"/>
                    <a:pt x="1413" y="1"/>
                  </a:cubicBezTo>
                  <a:cubicBezTo>
                    <a:pt x="2194" y="1"/>
                    <a:pt x="2828" y="632"/>
                    <a:pt x="2828" y="1413"/>
                  </a:cubicBezTo>
                  <a:close/>
                </a:path>
              </a:pathLst>
            </a:custGeom>
            <a:solidFill>
              <a:srgbClr val="F8EF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8826" name="Google Shape;362;p25"/>
            <p:cNvSpPr/>
            <p:nvPr/>
          </p:nvSpPr>
          <p:spPr>
            <a:xfrm>
              <a:off x="1440175" y="518729"/>
              <a:ext cx="195026" cy="195109"/>
            </a:xfrm>
            <a:custGeom>
              <a:avLst/>
              <a:gdLst/>
              <a:ahLst/>
              <a:cxnLst/>
              <a:rect l="l" t="t" r="r" b="b"/>
              <a:pathLst>
                <a:path w="2828" h="2829" extrusionOk="0">
                  <a:moveTo>
                    <a:pt x="2827" y="1413"/>
                  </a:moveTo>
                  <a:cubicBezTo>
                    <a:pt x="2827" y="2195"/>
                    <a:pt x="2194" y="2828"/>
                    <a:pt x="1415" y="2828"/>
                  </a:cubicBezTo>
                  <a:cubicBezTo>
                    <a:pt x="633" y="2828"/>
                    <a:pt x="0" y="2195"/>
                    <a:pt x="0" y="1413"/>
                  </a:cubicBezTo>
                  <a:cubicBezTo>
                    <a:pt x="0" y="632"/>
                    <a:pt x="633" y="1"/>
                    <a:pt x="1415" y="1"/>
                  </a:cubicBezTo>
                  <a:cubicBezTo>
                    <a:pt x="2194" y="1"/>
                    <a:pt x="2827" y="632"/>
                    <a:pt x="2827" y="141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048827" name="Google Shape;363;p25"/>
          <p:cNvSpPr txBox="1">
            <a:spLocks noGrp="1"/>
          </p:cNvSpPr>
          <p:nvPr>
            <p:ph type="title"/>
          </p:nvPr>
        </p:nvSpPr>
        <p:spPr>
          <a:xfrm>
            <a:off x="720000" y="969225"/>
            <a:ext cx="3852000" cy="5643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lvl1pPr>
            <a:lvl2pPr lvl="1" rtl="0">
              <a:spcBef>
                <a:spcPts val="0"/>
              </a:spcBef>
              <a:spcAft>
                <a:spcPts val="0"/>
              </a:spcAft>
              <a:buSzPts val="2800"/>
              <a:buNone/>
            </a:lvl2pPr>
            <a:lvl3pPr lvl="2" rtl="0">
              <a:spcBef>
                <a:spcPts val="0"/>
              </a:spcBef>
              <a:spcAft>
                <a:spcPts val="0"/>
              </a:spcAft>
              <a:buSzPts val="2800"/>
              <a:buNone/>
            </a:lvl3pPr>
            <a:lvl4pPr lvl="3" rtl="0">
              <a:spcBef>
                <a:spcPts val="0"/>
              </a:spcBef>
              <a:spcAft>
                <a:spcPts val="0"/>
              </a:spcAft>
              <a:buSzPts val="2800"/>
              <a:buNone/>
            </a:lvl4pPr>
            <a:lvl5pPr lvl="4" rtl="0">
              <a:spcBef>
                <a:spcPts val="0"/>
              </a:spcBef>
              <a:spcAft>
                <a:spcPts val="0"/>
              </a:spcAft>
              <a:buSzPts val="2800"/>
              <a:buNone/>
            </a:lvl5pPr>
            <a:lvl6pPr lvl="5" rtl="0">
              <a:spcBef>
                <a:spcPts val="0"/>
              </a:spcBef>
              <a:spcAft>
                <a:spcPts val="0"/>
              </a:spcAft>
              <a:buSzPts val="2800"/>
              <a:buNone/>
            </a:lvl6pPr>
            <a:lvl7pPr lvl="6" rtl="0">
              <a:spcBef>
                <a:spcPts val="0"/>
              </a:spcBef>
              <a:spcAft>
                <a:spcPts val="0"/>
              </a:spcAft>
              <a:buSzPts val="2800"/>
              <a:buNone/>
            </a:lvl7pPr>
            <a:lvl8pPr lvl="7" rtl="0">
              <a:spcBef>
                <a:spcPts val="0"/>
              </a:spcBef>
              <a:spcAft>
                <a:spcPts val="0"/>
              </a:spcAft>
              <a:buSzPts val="2800"/>
              <a:buNone/>
            </a:lvl8pPr>
            <a:lvl9pPr lvl="8" rtl="0">
              <a:spcBef>
                <a:spcPts val="0"/>
              </a:spcBef>
              <a:spcAft>
                <a:spcPts val="0"/>
              </a:spcAft>
              <a:buSzPts val="2800"/>
              <a:buNone/>
            </a:lvl9pPr>
          </a:lstStyle>
          <a:p/>
        </p:txBody>
      </p:sp>
      <p:sp>
        <p:nvSpPr>
          <p:cNvPr id="1048828" name="Google Shape;364;p25"/>
          <p:cNvSpPr txBox="1">
            <a:spLocks noGrp="1"/>
          </p:cNvSpPr>
          <p:nvPr>
            <p:ph type="title" idx="2"/>
          </p:nvPr>
        </p:nvSpPr>
        <p:spPr>
          <a:xfrm>
            <a:off x="2163750" y="1808325"/>
            <a:ext cx="1608000" cy="5277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p:txBody>
      </p:sp>
      <p:sp>
        <p:nvSpPr>
          <p:cNvPr id="1048829" name="Google Shape;365;p25"/>
          <p:cNvSpPr txBox="1">
            <a:spLocks noGrp="1"/>
          </p:cNvSpPr>
          <p:nvPr>
            <p:ph type="subTitle" idx="1"/>
          </p:nvPr>
        </p:nvSpPr>
        <p:spPr>
          <a:xfrm>
            <a:off x="1815713" y="2342313"/>
            <a:ext cx="2304300" cy="564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1600"/>
              </a:spcBef>
              <a:spcAft>
                <a:spcPts val="0"/>
              </a:spcAft>
              <a:buSzPts val="1400"/>
              <a:buNone/>
            </a:lvl2pPr>
            <a:lvl3pPr lvl="2" algn="ctr" rtl="0">
              <a:lnSpc>
                <a:spcPct val="100000"/>
              </a:lnSpc>
              <a:spcBef>
                <a:spcPts val="1600"/>
              </a:spcBef>
              <a:spcAft>
                <a:spcPts val="0"/>
              </a:spcAft>
              <a:buSzPts val="1400"/>
              <a:buNone/>
            </a:lvl3pPr>
            <a:lvl4pPr lvl="3" algn="ctr" rtl="0">
              <a:lnSpc>
                <a:spcPct val="100000"/>
              </a:lnSpc>
              <a:spcBef>
                <a:spcPts val="1600"/>
              </a:spcBef>
              <a:spcAft>
                <a:spcPts val="0"/>
              </a:spcAft>
              <a:buSzPts val="1400"/>
              <a:buNone/>
            </a:lvl4pPr>
            <a:lvl5pPr lvl="4" algn="ctr" rtl="0">
              <a:lnSpc>
                <a:spcPct val="100000"/>
              </a:lnSpc>
              <a:spcBef>
                <a:spcPts val="1600"/>
              </a:spcBef>
              <a:spcAft>
                <a:spcPts val="0"/>
              </a:spcAft>
              <a:buSzPts val="1400"/>
              <a:buNone/>
            </a:lvl5pPr>
            <a:lvl6pPr lvl="5" algn="ctr" rtl="0">
              <a:lnSpc>
                <a:spcPct val="100000"/>
              </a:lnSpc>
              <a:spcBef>
                <a:spcPts val="1600"/>
              </a:spcBef>
              <a:spcAft>
                <a:spcPts val="0"/>
              </a:spcAft>
              <a:buSzPts val="1400"/>
              <a:buNone/>
            </a:lvl6pPr>
            <a:lvl7pPr lvl="6" algn="ctr" rtl="0">
              <a:lnSpc>
                <a:spcPct val="100000"/>
              </a:lnSpc>
              <a:spcBef>
                <a:spcPts val="1600"/>
              </a:spcBef>
              <a:spcAft>
                <a:spcPts val="0"/>
              </a:spcAft>
              <a:buSzPts val="1400"/>
              <a:buNone/>
            </a:lvl7pPr>
            <a:lvl8pPr lvl="7" algn="ctr" rtl="0">
              <a:lnSpc>
                <a:spcPct val="100000"/>
              </a:lnSpc>
              <a:spcBef>
                <a:spcPts val="1600"/>
              </a:spcBef>
              <a:spcAft>
                <a:spcPts val="0"/>
              </a:spcAft>
              <a:buSzPts val="1400"/>
              <a:buNone/>
            </a:lvl8pPr>
            <a:lvl9pPr lvl="8" algn="ctr" rtl="0">
              <a:lnSpc>
                <a:spcPct val="100000"/>
              </a:lnSpc>
              <a:spcBef>
                <a:spcPts val="1600"/>
              </a:spcBef>
              <a:spcAft>
                <a:spcPts val="1600"/>
              </a:spcAft>
              <a:buSzPts val="1400"/>
              <a:buNone/>
            </a:lvl9pPr>
          </a:lstStyle>
          <a:p/>
        </p:txBody>
      </p:sp>
      <p:sp>
        <p:nvSpPr>
          <p:cNvPr id="1048830" name="Google Shape;366;p25"/>
          <p:cNvSpPr txBox="1">
            <a:spLocks noGrp="1"/>
          </p:cNvSpPr>
          <p:nvPr>
            <p:ph type="title" idx="3"/>
          </p:nvPr>
        </p:nvSpPr>
        <p:spPr>
          <a:xfrm>
            <a:off x="5261384" y="1807500"/>
            <a:ext cx="1608000" cy="5277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p:txBody>
      </p:sp>
      <p:sp>
        <p:nvSpPr>
          <p:cNvPr id="1048831" name="Google Shape;367;p25"/>
          <p:cNvSpPr txBox="1">
            <a:spLocks noGrp="1"/>
          </p:cNvSpPr>
          <p:nvPr>
            <p:ph type="subTitle" idx="4"/>
          </p:nvPr>
        </p:nvSpPr>
        <p:spPr>
          <a:xfrm>
            <a:off x="4957215" y="2334075"/>
            <a:ext cx="2304300" cy="564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1600"/>
              </a:spcBef>
              <a:spcAft>
                <a:spcPts val="0"/>
              </a:spcAft>
              <a:buSzPts val="1400"/>
              <a:buNone/>
            </a:lvl2pPr>
            <a:lvl3pPr lvl="2" algn="ctr" rtl="0">
              <a:lnSpc>
                <a:spcPct val="100000"/>
              </a:lnSpc>
              <a:spcBef>
                <a:spcPts val="1600"/>
              </a:spcBef>
              <a:spcAft>
                <a:spcPts val="0"/>
              </a:spcAft>
              <a:buSzPts val="1400"/>
              <a:buNone/>
            </a:lvl3pPr>
            <a:lvl4pPr lvl="3" algn="ctr" rtl="0">
              <a:lnSpc>
                <a:spcPct val="100000"/>
              </a:lnSpc>
              <a:spcBef>
                <a:spcPts val="1600"/>
              </a:spcBef>
              <a:spcAft>
                <a:spcPts val="0"/>
              </a:spcAft>
              <a:buSzPts val="1400"/>
              <a:buNone/>
            </a:lvl4pPr>
            <a:lvl5pPr lvl="4" algn="ctr" rtl="0">
              <a:lnSpc>
                <a:spcPct val="100000"/>
              </a:lnSpc>
              <a:spcBef>
                <a:spcPts val="1600"/>
              </a:spcBef>
              <a:spcAft>
                <a:spcPts val="0"/>
              </a:spcAft>
              <a:buSzPts val="1400"/>
              <a:buNone/>
            </a:lvl5pPr>
            <a:lvl6pPr lvl="5" algn="ctr" rtl="0">
              <a:lnSpc>
                <a:spcPct val="100000"/>
              </a:lnSpc>
              <a:spcBef>
                <a:spcPts val="1600"/>
              </a:spcBef>
              <a:spcAft>
                <a:spcPts val="0"/>
              </a:spcAft>
              <a:buSzPts val="1400"/>
              <a:buNone/>
            </a:lvl6pPr>
            <a:lvl7pPr lvl="6" algn="ctr" rtl="0">
              <a:lnSpc>
                <a:spcPct val="100000"/>
              </a:lnSpc>
              <a:spcBef>
                <a:spcPts val="1600"/>
              </a:spcBef>
              <a:spcAft>
                <a:spcPts val="0"/>
              </a:spcAft>
              <a:buSzPts val="1400"/>
              <a:buNone/>
            </a:lvl7pPr>
            <a:lvl8pPr lvl="7" algn="ctr" rtl="0">
              <a:lnSpc>
                <a:spcPct val="100000"/>
              </a:lnSpc>
              <a:spcBef>
                <a:spcPts val="1600"/>
              </a:spcBef>
              <a:spcAft>
                <a:spcPts val="0"/>
              </a:spcAft>
              <a:buSzPts val="1400"/>
              <a:buNone/>
            </a:lvl8pPr>
            <a:lvl9pPr lvl="8" algn="ctr" rtl="0">
              <a:lnSpc>
                <a:spcPct val="100000"/>
              </a:lnSpc>
              <a:spcBef>
                <a:spcPts val="1600"/>
              </a:spcBef>
              <a:spcAft>
                <a:spcPts val="1600"/>
              </a:spcAft>
              <a:buSzPts val="1400"/>
              <a:buNone/>
            </a:lvl9pPr>
          </a:lstStyle>
          <a:p/>
        </p:txBody>
      </p:sp>
      <p:sp>
        <p:nvSpPr>
          <p:cNvPr id="1048832" name="Google Shape;368;p25"/>
          <p:cNvSpPr txBox="1">
            <a:spLocks noGrp="1"/>
          </p:cNvSpPr>
          <p:nvPr>
            <p:ph type="title" idx="5"/>
          </p:nvPr>
        </p:nvSpPr>
        <p:spPr>
          <a:xfrm>
            <a:off x="2163802" y="3363275"/>
            <a:ext cx="1608000" cy="5277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p:txBody>
      </p:sp>
      <p:sp>
        <p:nvSpPr>
          <p:cNvPr id="1048833" name="Google Shape;369;p25"/>
          <p:cNvSpPr txBox="1">
            <a:spLocks noGrp="1"/>
          </p:cNvSpPr>
          <p:nvPr>
            <p:ph type="subTitle" idx="6"/>
          </p:nvPr>
        </p:nvSpPr>
        <p:spPr>
          <a:xfrm>
            <a:off x="1815700" y="3867725"/>
            <a:ext cx="2304300" cy="564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1600"/>
              </a:spcBef>
              <a:spcAft>
                <a:spcPts val="0"/>
              </a:spcAft>
              <a:buSzPts val="1400"/>
              <a:buNone/>
            </a:lvl2pPr>
            <a:lvl3pPr lvl="2" algn="ctr" rtl="0">
              <a:lnSpc>
                <a:spcPct val="100000"/>
              </a:lnSpc>
              <a:spcBef>
                <a:spcPts val="1600"/>
              </a:spcBef>
              <a:spcAft>
                <a:spcPts val="0"/>
              </a:spcAft>
              <a:buSzPts val="1400"/>
              <a:buNone/>
            </a:lvl3pPr>
            <a:lvl4pPr lvl="3" algn="ctr" rtl="0">
              <a:lnSpc>
                <a:spcPct val="100000"/>
              </a:lnSpc>
              <a:spcBef>
                <a:spcPts val="1600"/>
              </a:spcBef>
              <a:spcAft>
                <a:spcPts val="0"/>
              </a:spcAft>
              <a:buSzPts val="1400"/>
              <a:buNone/>
            </a:lvl4pPr>
            <a:lvl5pPr lvl="4" algn="ctr" rtl="0">
              <a:lnSpc>
                <a:spcPct val="100000"/>
              </a:lnSpc>
              <a:spcBef>
                <a:spcPts val="1600"/>
              </a:spcBef>
              <a:spcAft>
                <a:spcPts val="0"/>
              </a:spcAft>
              <a:buSzPts val="1400"/>
              <a:buNone/>
            </a:lvl5pPr>
            <a:lvl6pPr lvl="5" algn="ctr" rtl="0">
              <a:lnSpc>
                <a:spcPct val="100000"/>
              </a:lnSpc>
              <a:spcBef>
                <a:spcPts val="1600"/>
              </a:spcBef>
              <a:spcAft>
                <a:spcPts val="0"/>
              </a:spcAft>
              <a:buSzPts val="1400"/>
              <a:buNone/>
            </a:lvl6pPr>
            <a:lvl7pPr lvl="6" algn="ctr" rtl="0">
              <a:lnSpc>
                <a:spcPct val="100000"/>
              </a:lnSpc>
              <a:spcBef>
                <a:spcPts val="1600"/>
              </a:spcBef>
              <a:spcAft>
                <a:spcPts val="0"/>
              </a:spcAft>
              <a:buSzPts val="1400"/>
              <a:buNone/>
            </a:lvl7pPr>
            <a:lvl8pPr lvl="7" algn="ctr" rtl="0">
              <a:lnSpc>
                <a:spcPct val="100000"/>
              </a:lnSpc>
              <a:spcBef>
                <a:spcPts val="1600"/>
              </a:spcBef>
              <a:spcAft>
                <a:spcPts val="0"/>
              </a:spcAft>
              <a:buSzPts val="1400"/>
              <a:buNone/>
            </a:lvl8pPr>
            <a:lvl9pPr lvl="8" algn="ctr" rtl="0">
              <a:lnSpc>
                <a:spcPct val="100000"/>
              </a:lnSpc>
              <a:spcBef>
                <a:spcPts val="1600"/>
              </a:spcBef>
              <a:spcAft>
                <a:spcPts val="1600"/>
              </a:spcAft>
              <a:buSzPts val="1400"/>
              <a:buNone/>
            </a:lvl9pPr>
          </a:lstStyle>
          <a:p/>
        </p:txBody>
      </p:sp>
      <p:sp>
        <p:nvSpPr>
          <p:cNvPr id="1048834" name="Google Shape;370;p25"/>
          <p:cNvSpPr txBox="1">
            <a:spLocks noGrp="1"/>
          </p:cNvSpPr>
          <p:nvPr>
            <p:ph type="title" idx="7"/>
          </p:nvPr>
        </p:nvSpPr>
        <p:spPr>
          <a:xfrm>
            <a:off x="5261375" y="3363275"/>
            <a:ext cx="1608000" cy="5277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p:txBody>
      </p:sp>
      <p:sp>
        <p:nvSpPr>
          <p:cNvPr id="1048835" name="Google Shape;371;p25"/>
          <p:cNvSpPr txBox="1">
            <a:spLocks noGrp="1"/>
          </p:cNvSpPr>
          <p:nvPr>
            <p:ph type="subTitle" idx="8"/>
          </p:nvPr>
        </p:nvSpPr>
        <p:spPr>
          <a:xfrm>
            <a:off x="4957202" y="3867725"/>
            <a:ext cx="2304300" cy="564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1600"/>
              </a:spcBef>
              <a:spcAft>
                <a:spcPts val="0"/>
              </a:spcAft>
              <a:buSzPts val="1400"/>
              <a:buNone/>
            </a:lvl2pPr>
            <a:lvl3pPr lvl="2" algn="ctr" rtl="0">
              <a:lnSpc>
                <a:spcPct val="100000"/>
              </a:lnSpc>
              <a:spcBef>
                <a:spcPts val="1600"/>
              </a:spcBef>
              <a:spcAft>
                <a:spcPts val="0"/>
              </a:spcAft>
              <a:buSzPts val="1400"/>
              <a:buNone/>
            </a:lvl3pPr>
            <a:lvl4pPr lvl="3" algn="ctr" rtl="0">
              <a:lnSpc>
                <a:spcPct val="100000"/>
              </a:lnSpc>
              <a:spcBef>
                <a:spcPts val="1600"/>
              </a:spcBef>
              <a:spcAft>
                <a:spcPts val="0"/>
              </a:spcAft>
              <a:buSzPts val="1400"/>
              <a:buNone/>
            </a:lvl4pPr>
            <a:lvl5pPr lvl="4" algn="ctr" rtl="0">
              <a:lnSpc>
                <a:spcPct val="100000"/>
              </a:lnSpc>
              <a:spcBef>
                <a:spcPts val="1600"/>
              </a:spcBef>
              <a:spcAft>
                <a:spcPts val="0"/>
              </a:spcAft>
              <a:buSzPts val="1400"/>
              <a:buNone/>
            </a:lvl5pPr>
            <a:lvl6pPr lvl="5" algn="ctr" rtl="0">
              <a:lnSpc>
                <a:spcPct val="100000"/>
              </a:lnSpc>
              <a:spcBef>
                <a:spcPts val="1600"/>
              </a:spcBef>
              <a:spcAft>
                <a:spcPts val="0"/>
              </a:spcAft>
              <a:buSzPts val="1400"/>
              <a:buNone/>
            </a:lvl6pPr>
            <a:lvl7pPr lvl="6" algn="ctr" rtl="0">
              <a:lnSpc>
                <a:spcPct val="100000"/>
              </a:lnSpc>
              <a:spcBef>
                <a:spcPts val="1600"/>
              </a:spcBef>
              <a:spcAft>
                <a:spcPts val="0"/>
              </a:spcAft>
              <a:buSzPts val="1400"/>
              <a:buNone/>
            </a:lvl7pPr>
            <a:lvl8pPr lvl="7" algn="ctr" rtl="0">
              <a:lnSpc>
                <a:spcPct val="100000"/>
              </a:lnSpc>
              <a:spcBef>
                <a:spcPts val="1600"/>
              </a:spcBef>
              <a:spcAft>
                <a:spcPts val="0"/>
              </a:spcAft>
              <a:buSzPts val="1400"/>
              <a:buNone/>
            </a:lvl8pPr>
            <a:lvl9pPr lvl="8" algn="ctr" rtl="0">
              <a:lnSpc>
                <a:spcPct val="100000"/>
              </a:lnSpc>
              <a:spcBef>
                <a:spcPts val="1600"/>
              </a:spcBef>
              <a:spcAft>
                <a:spcPts val="1600"/>
              </a:spcAft>
              <a:buSzPts val="1400"/>
              <a:buNone/>
            </a:lvl9pPr>
          </a:lstStyle>
          <a:p/>
        </p:txBody>
      </p:sp>
      <p:sp>
        <p:nvSpPr>
          <p:cNvPr id="1048836" name="Google Shape;372;p25"/>
          <p:cNvSpPr/>
          <p:nvPr/>
        </p:nvSpPr>
        <p:spPr>
          <a:xfrm>
            <a:off x="6966975" y="1083425"/>
            <a:ext cx="986749" cy="199751"/>
          </a:xfrm>
          <a:custGeom>
            <a:avLst/>
            <a:gdLst/>
            <a:ahLst/>
            <a:cxnLst/>
            <a:rect l="l" t="t" r="r" b="b"/>
            <a:pathLst>
              <a:path w="4694" h="947" extrusionOk="0">
                <a:moveTo>
                  <a:pt x="475" y="1"/>
                </a:moveTo>
                <a:lnTo>
                  <a:pt x="4220" y="1"/>
                </a:lnTo>
                <a:cubicBezTo>
                  <a:pt x="4479" y="1"/>
                  <a:pt x="4693" y="215"/>
                  <a:pt x="4693" y="474"/>
                </a:cubicBezTo>
                <a:lnTo>
                  <a:pt x="4693" y="474"/>
                </a:lnTo>
                <a:cubicBezTo>
                  <a:pt x="4693" y="735"/>
                  <a:pt x="4479" y="947"/>
                  <a:pt x="4220" y="947"/>
                </a:cubicBezTo>
                <a:lnTo>
                  <a:pt x="475" y="947"/>
                </a:lnTo>
                <a:cubicBezTo>
                  <a:pt x="216" y="947"/>
                  <a:pt x="3" y="733"/>
                  <a:pt x="3" y="474"/>
                </a:cubicBezTo>
                <a:lnTo>
                  <a:pt x="3" y="474"/>
                </a:lnTo>
                <a:cubicBezTo>
                  <a:pt x="0" y="215"/>
                  <a:pt x="214" y="1"/>
                  <a:pt x="4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14" name="Google Shape;373;p25"/>
          <p:cNvGrpSpPr/>
          <p:nvPr/>
        </p:nvGrpSpPr>
        <p:grpSpPr>
          <a:xfrm>
            <a:off x="7580498" y="313907"/>
            <a:ext cx="1440046" cy="1407772"/>
            <a:chOff x="7499398" y="624507"/>
            <a:chExt cx="1440046" cy="1407772"/>
          </a:xfrm>
        </p:grpSpPr>
        <p:sp>
          <p:nvSpPr>
            <p:cNvPr id="1048837" name="Google Shape;374;p25"/>
            <p:cNvSpPr/>
            <p:nvPr/>
          </p:nvSpPr>
          <p:spPr>
            <a:xfrm rot="-497753">
              <a:off x="7734887" y="799728"/>
              <a:ext cx="1129014" cy="1129014"/>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15" name="Google Shape;375;p25"/>
            <p:cNvGrpSpPr/>
            <p:nvPr/>
          </p:nvGrpSpPr>
          <p:grpSpPr>
            <a:xfrm rot="-1343739">
              <a:off x="7664174" y="789203"/>
              <a:ext cx="1078029" cy="1078380"/>
              <a:chOff x="5759760" y="3433415"/>
              <a:chExt cx="583422" cy="583612"/>
            </a:xfrm>
          </p:grpSpPr>
          <p:sp>
            <p:nvSpPr>
              <p:cNvPr id="1048838" name="Google Shape;376;p25"/>
              <p:cNvSpPr/>
              <p:nvPr/>
            </p:nvSpPr>
            <p:spPr>
              <a:xfrm>
                <a:off x="5759760" y="3433415"/>
                <a:ext cx="583422" cy="583612"/>
              </a:xfrm>
              <a:custGeom>
                <a:avLst/>
                <a:gdLst/>
                <a:ahLst/>
                <a:cxnLst/>
                <a:rect l="l" t="t" r="r" b="b"/>
                <a:pathLst>
                  <a:path w="12302" h="12306" extrusionOk="0">
                    <a:moveTo>
                      <a:pt x="6540" y="217"/>
                    </a:moveTo>
                    <a:cubicBezTo>
                      <a:pt x="9818" y="430"/>
                      <a:pt x="12302" y="3262"/>
                      <a:pt x="12090" y="6542"/>
                    </a:cubicBezTo>
                    <a:cubicBezTo>
                      <a:pt x="11876" y="9820"/>
                      <a:pt x="9042" y="12306"/>
                      <a:pt x="5762" y="12092"/>
                    </a:cubicBezTo>
                    <a:cubicBezTo>
                      <a:pt x="2487" y="11878"/>
                      <a:pt x="1" y="9047"/>
                      <a:pt x="214" y="5767"/>
                    </a:cubicBezTo>
                    <a:cubicBezTo>
                      <a:pt x="426" y="2487"/>
                      <a:pt x="3260" y="1"/>
                      <a:pt x="6540" y="217"/>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8839" name="Google Shape;377;p25"/>
              <p:cNvSpPr/>
              <p:nvPr/>
            </p:nvSpPr>
            <p:spPr>
              <a:xfrm>
                <a:off x="5834360" y="3463578"/>
                <a:ext cx="315613" cy="339421"/>
              </a:xfrm>
              <a:custGeom>
                <a:avLst/>
                <a:gdLst/>
                <a:ahLst/>
                <a:cxnLst/>
                <a:rect l="l" t="t" r="r" b="b"/>
                <a:pathLst>
                  <a:path w="6655" h="7157" extrusionOk="0">
                    <a:moveTo>
                      <a:pt x="5732" y="251"/>
                    </a:moveTo>
                    <a:cubicBezTo>
                      <a:pt x="5999" y="269"/>
                      <a:pt x="6233" y="393"/>
                      <a:pt x="6398" y="580"/>
                    </a:cubicBezTo>
                    <a:cubicBezTo>
                      <a:pt x="6562" y="769"/>
                      <a:pt x="6655" y="1016"/>
                      <a:pt x="6636" y="1283"/>
                    </a:cubicBezTo>
                    <a:cubicBezTo>
                      <a:pt x="6620" y="1551"/>
                      <a:pt x="6497" y="1783"/>
                      <a:pt x="6307" y="1947"/>
                    </a:cubicBezTo>
                    <a:cubicBezTo>
                      <a:pt x="6122" y="2112"/>
                      <a:pt x="5874" y="2205"/>
                      <a:pt x="5606" y="2188"/>
                    </a:cubicBezTo>
                    <a:cubicBezTo>
                      <a:pt x="5339" y="2170"/>
                      <a:pt x="5104" y="2046"/>
                      <a:pt x="4940" y="1859"/>
                    </a:cubicBezTo>
                    <a:cubicBezTo>
                      <a:pt x="4775" y="1674"/>
                      <a:pt x="4683" y="1423"/>
                      <a:pt x="4701" y="1156"/>
                    </a:cubicBezTo>
                    <a:cubicBezTo>
                      <a:pt x="4720" y="888"/>
                      <a:pt x="4843" y="656"/>
                      <a:pt x="5030" y="492"/>
                    </a:cubicBezTo>
                    <a:cubicBezTo>
                      <a:pt x="5216" y="329"/>
                      <a:pt x="5464" y="237"/>
                      <a:pt x="5732" y="251"/>
                    </a:cubicBezTo>
                    <a:close/>
                    <a:moveTo>
                      <a:pt x="1535" y="4298"/>
                    </a:moveTo>
                    <a:cubicBezTo>
                      <a:pt x="1925" y="4323"/>
                      <a:pt x="2271" y="4506"/>
                      <a:pt x="2509" y="4777"/>
                    </a:cubicBezTo>
                    <a:cubicBezTo>
                      <a:pt x="2748" y="5051"/>
                      <a:pt x="2884" y="5417"/>
                      <a:pt x="2859" y="5805"/>
                    </a:cubicBezTo>
                    <a:cubicBezTo>
                      <a:pt x="2832" y="6196"/>
                      <a:pt x="2651" y="6541"/>
                      <a:pt x="2378" y="6780"/>
                    </a:cubicBezTo>
                    <a:cubicBezTo>
                      <a:pt x="2106" y="7018"/>
                      <a:pt x="1740" y="7156"/>
                      <a:pt x="1350" y="7129"/>
                    </a:cubicBezTo>
                    <a:cubicBezTo>
                      <a:pt x="959" y="7105"/>
                      <a:pt x="616" y="6922"/>
                      <a:pt x="375" y="6650"/>
                    </a:cubicBezTo>
                    <a:cubicBezTo>
                      <a:pt x="136" y="6377"/>
                      <a:pt x="1" y="6009"/>
                      <a:pt x="25" y="5622"/>
                    </a:cubicBezTo>
                    <a:cubicBezTo>
                      <a:pt x="52" y="5231"/>
                      <a:pt x="235" y="4886"/>
                      <a:pt x="507" y="4647"/>
                    </a:cubicBezTo>
                    <a:cubicBezTo>
                      <a:pt x="780" y="4409"/>
                      <a:pt x="1144" y="4271"/>
                      <a:pt x="1535" y="4298"/>
                    </a:cubicBezTo>
                    <a:close/>
                    <a:moveTo>
                      <a:pt x="2333" y="4937"/>
                    </a:moveTo>
                    <a:cubicBezTo>
                      <a:pt x="2133" y="4711"/>
                      <a:pt x="1845" y="4559"/>
                      <a:pt x="1522" y="4538"/>
                    </a:cubicBezTo>
                    <a:cubicBezTo>
                      <a:pt x="1195" y="4518"/>
                      <a:pt x="893" y="4629"/>
                      <a:pt x="667" y="4830"/>
                    </a:cubicBezTo>
                    <a:cubicBezTo>
                      <a:pt x="441" y="5028"/>
                      <a:pt x="289" y="5316"/>
                      <a:pt x="268" y="5639"/>
                    </a:cubicBezTo>
                    <a:cubicBezTo>
                      <a:pt x="247" y="5966"/>
                      <a:pt x="358" y="6270"/>
                      <a:pt x="558" y="6496"/>
                    </a:cubicBezTo>
                    <a:cubicBezTo>
                      <a:pt x="759" y="6722"/>
                      <a:pt x="1043" y="6872"/>
                      <a:pt x="1368" y="6893"/>
                    </a:cubicBezTo>
                    <a:cubicBezTo>
                      <a:pt x="1695" y="6914"/>
                      <a:pt x="1997" y="6805"/>
                      <a:pt x="2224" y="6603"/>
                    </a:cubicBezTo>
                    <a:cubicBezTo>
                      <a:pt x="2452" y="6406"/>
                      <a:pt x="2602" y="6118"/>
                      <a:pt x="2622" y="5793"/>
                    </a:cubicBezTo>
                    <a:cubicBezTo>
                      <a:pt x="2643" y="5468"/>
                      <a:pt x="2530" y="5164"/>
                      <a:pt x="2333" y="4937"/>
                    </a:cubicBezTo>
                    <a:close/>
                    <a:moveTo>
                      <a:pt x="3468" y="12"/>
                    </a:moveTo>
                    <a:cubicBezTo>
                      <a:pt x="3638" y="23"/>
                      <a:pt x="3788" y="103"/>
                      <a:pt x="3891" y="220"/>
                    </a:cubicBezTo>
                    <a:cubicBezTo>
                      <a:pt x="3998" y="339"/>
                      <a:pt x="4056" y="498"/>
                      <a:pt x="4043" y="668"/>
                    </a:cubicBezTo>
                    <a:cubicBezTo>
                      <a:pt x="4033" y="837"/>
                      <a:pt x="3953" y="987"/>
                      <a:pt x="3836" y="1092"/>
                    </a:cubicBezTo>
                    <a:cubicBezTo>
                      <a:pt x="3716" y="1197"/>
                      <a:pt x="3558" y="1257"/>
                      <a:pt x="3387" y="1244"/>
                    </a:cubicBezTo>
                    <a:cubicBezTo>
                      <a:pt x="3219" y="1234"/>
                      <a:pt x="3069" y="1154"/>
                      <a:pt x="2964" y="1034"/>
                    </a:cubicBezTo>
                    <a:cubicBezTo>
                      <a:pt x="2859" y="917"/>
                      <a:pt x="2799" y="757"/>
                      <a:pt x="2812" y="588"/>
                    </a:cubicBezTo>
                    <a:cubicBezTo>
                      <a:pt x="2826" y="420"/>
                      <a:pt x="2902" y="269"/>
                      <a:pt x="3021" y="165"/>
                    </a:cubicBezTo>
                    <a:cubicBezTo>
                      <a:pt x="3139" y="60"/>
                      <a:pt x="3299" y="0"/>
                      <a:pt x="3468" y="12"/>
                    </a:cubicBezTo>
                    <a:close/>
                    <a:moveTo>
                      <a:pt x="3756" y="339"/>
                    </a:moveTo>
                    <a:cubicBezTo>
                      <a:pt x="3682" y="253"/>
                      <a:pt x="3577" y="198"/>
                      <a:pt x="3455" y="193"/>
                    </a:cubicBezTo>
                    <a:cubicBezTo>
                      <a:pt x="3334" y="185"/>
                      <a:pt x="3221" y="226"/>
                      <a:pt x="3139" y="300"/>
                    </a:cubicBezTo>
                    <a:cubicBezTo>
                      <a:pt x="3054" y="374"/>
                      <a:pt x="2997" y="481"/>
                      <a:pt x="2993" y="601"/>
                    </a:cubicBezTo>
                    <a:cubicBezTo>
                      <a:pt x="2984" y="722"/>
                      <a:pt x="3026" y="835"/>
                      <a:pt x="3100" y="917"/>
                    </a:cubicBezTo>
                    <a:cubicBezTo>
                      <a:pt x="3176" y="1002"/>
                      <a:pt x="3281" y="1055"/>
                      <a:pt x="3402" y="1063"/>
                    </a:cubicBezTo>
                    <a:cubicBezTo>
                      <a:pt x="3521" y="1071"/>
                      <a:pt x="3634" y="1030"/>
                      <a:pt x="3716" y="956"/>
                    </a:cubicBezTo>
                    <a:cubicBezTo>
                      <a:pt x="3803" y="882"/>
                      <a:pt x="3856" y="775"/>
                      <a:pt x="3865" y="656"/>
                    </a:cubicBezTo>
                    <a:cubicBezTo>
                      <a:pt x="3871" y="537"/>
                      <a:pt x="3830" y="424"/>
                      <a:pt x="3756" y="339"/>
                    </a:cubicBezTo>
                    <a:close/>
                    <a:moveTo>
                      <a:pt x="5719" y="432"/>
                    </a:moveTo>
                    <a:cubicBezTo>
                      <a:pt x="5503" y="415"/>
                      <a:pt x="5300" y="492"/>
                      <a:pt x="5150" y="627"/>
                    </a:cubicBezTo>
                    <a:cubicBezTo>
                      <a:pt x="4998" y="761"/>
                      <a:pt x="4895" y="950"/>
                      <a:pt x="4882" y="1170"/>
                    </a:cubicBezTo>
                    <a:cubicBezTo>
                      <a:pt x="4866" y="1386"/>
                      <a:pt x="4944" y="1588"/>
                      <a:pt x="5078" y="1740"/>
                    </a:cubicBezTo>
                    <a:cubicBezTo>
                      <a:pt x="5211" y="1892"/>
                      <a:pt x="5401" y="1995"/>
                      <a:pt x="5619" y="2007"/>
                    </a:cubicBezTo>
                    <a:cubicBezTo>
                      <a:pt x="5834" y="2024"/>
                      <a:pt x="6038" y="1945"/>
                      <a:pt x="6190" y="1812"/>
                    </a:cubicBezTo>
                    <a:cubicBezTo>
                      <a:pt x="6342" y="1678"/>
                      <a:pt x="6445" y="1487"/>
                      <a:pt x="6458" y="1269"/>
                    </a:cubicBezTo>
                    <a:cubicBezTo>
                      <a:pt x="6486" y="835"/>
                      <a:pt x="6157" y="459"/>
                      <a:pt x="5719" y="43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8840" name="Google Shape;378;p25"/>
              <p:cNvSpPr/>
              <p:nvPr/>
            </p:nvSpPr>
            <p:spPr>
              <a:xfrm>
                <a:off x="5815058" y="3536707"/>
                <a:ext cx="519161" cy="470788"/>
              </a:xfrm>
              <a:custGeom>
                <a:avLst/>
                <a:gdLst/>
                <a:ahLst/>
                <a:cxnLst/>
                <a:rect l="l" t="t" r="r" b="b"/>
                <a:pathLst>
                  <a:path w="10947" h="9927" extrusionOk="0">
                    <a:moveTo>
                      <a:pt x="9412" y="0"/>
                    </a:moveTo>
                    <a:cubicBezTo>
                      <a:pt x="10165" y="837"/>
                      <a:pt x="10679" y="1886"/>
                      <a:pt x="10860" y="3038"/>
                    </a:cubicBezTo>
                    <a:lnTo>
                      <a:pt x="10887" y="3219"/>
                    </a:lnTo>
                    <a:cubicBezTo>
                      <a:pt x="10934" y="3591"/>
                      <a:pt x="10946" y="3973"/>
                      <a:pt x="10922" y="4364"/>
                    </a:cubicBezTo>
                    <a:cubicBezTo>
                      <a:pt x="10899" y="4714"/>
                      <a:pt x="10848" y="5053"/>
                      <a:pt x="10768" y="5380"/>
                    </a:cubicBezTo>
                    <a:lnTo>
                      <a:pt x="10722" y="5555"/>
                    </a:lnTo>
                    <a:cubicBezTo>
                      <a:pt x="10054" y="7998"/>
                      <a:pt x="7878" y="9778"/>
                      <a:pt x="5316" y="9916"/>
                    </a:cubicBezTo>
                    <a:cubicBezTo>
                      <a:pt x="5324" y="9875"/>
                      <a:pt x="5326" y="9834"/>
                      <a:pt x="5328" y="9793"/>
                    </a:cubicBezTo>
                    <a:cubicBezTo>
                      <a:pt x="5355" y="9408"/>
                      <a:pt x="5222" y="9048"/>
                      <a:pt x="4985" y="8779"/>
                    </a:cubicBezTo>
                    <a:cubicBezTo>
                      <a:pt x="4749" y="8507"/>
                      <a:pt x="4409" y="8329"/>
                      <a:pt x="4023" y="8302"/>
                    </a:cubicBezTo>
                    <a:cubicBezTo>
                      <a:pt x="3638" y="8277"/>
                      <a:pt x="3278" y="8411"/>
                      <a:pt x="3009" y="8647"/>
                    </a:cubicBezTo>
                    <a:cubicBezTo>
                      <a:pt x="2785" y="8843"/>
                      <a:pt x="2626" y="9106"/>
                      <a:pt x="2561" y="9410"/>
                    </a:cubicBezTo>
                    <a:cubicBezTo>
                      <a:pt x="1508" y="8939"/>
                      <a:pt x="622" y="8174"/>
                      <a:pt x="0" y="7222"/>
                    </a:cubicBezTo>
                    <a:cubicBezTo>
                      <a:pt x="2532" y="7506"/>
                      <a:pt x="3509" y="7043"/>
                      <a:pt x="4434" y="5147"/>
                    </a:cubicBezTo>
                    <a:cubicBezTo>
                      <a:pt x="5417" y="3138"/>
                      <a:pt x="7218" y="5590"/>
                      <a:pt x="8004" y="2400"/>
                    </a:cubicBezTo>
                    <a:cubicBezTo>
                      <a:pt x="8370" y="893"/>
                      <a:pt x="8929" y="253"/>
                      <a:pt x="9412" y="0"/>
                    </a:cubicBezTo>
                    <a:close/>
                    <a:moveTo>
                      <a:pt x="5131" y="9922"/>
                    </a:moveTo>
                    <a:cubicBezTo>
                      <a:pt x="5139" y="9875"/>
                      <a:pt x="5148" y="9828"/>
                      <a:pt x="5150" y="9778"/>
                    </a:cubicBezTo>
                    <a:cubicBezTo>
                      <a:pt x="5170" y="9441"/>
                      <a:pt x="5055" y="9126"/>
                      <a:pt x="4849" y="8894"/>
                    </a:cubicBezTo>
                    <a:cubicBezTo>
                      <a:pt x="4644" y="8660"/>
                      <a:pt x="4348" y="8503"/>
                      <a:pt x="4010" y="8479"/>
                    </a:cubicBezTo>
                    <a:cubicBezTo>
                      <a:pt x="3673" y="8458"/>
                      <a:pt x="3361" y="8575"/>
                      <a:pt x="3124" y="8781"/>
                    </a:cubicBezTo>
                    <a:cubicBezTo>
                      <a:pt x="2921" y="8958"/>
                      <a:pt x="2777" y="9203"/>
                      <a:pt x="2729" y="9482"/>
                    </a:cubicBezTo>
                    <a:cubicBezTo>
                      <a:pt x="3309" y="9719"/>
                      <a:pt x="3936" y="9871"/>
                      <a:pt x="4594" y="9912"/>
                    </a:cubicBezTo>
                    <a:cubicBezTo>
                      <a:pt x="4777" y="9924"/>
                      <a:pt x="4954" y="9926"/>
                      <a:pt x="5131" y="992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8841" name="Google Shape;379;p25"/>
              <p:cNvSpPr/>
              <p:nvPr/>
            </p:nvSpPr>
            <p:spPr>
              <a:xfrm>
                <a:off x="6114357" y="3762165"/>
                <a:ext cx="55724" cy="55630"/>
              </a:xfrm>
              <a:custGeom>
                <a:avLst/>
                <a:gdLst/>
                <a:ahLst/>
                <a:cxnLst/>
                <a:rect l="l" t="t" r="r" b="b"/>
                <a:pathLst>
                  <a:path w="1175" h="1173" extrusionOk="0">
                    <a:moveTo>
                      <a:pt x="626" y="19"/>
                    </a:moveTo>
                    <a:cubicBezTo>
                      <a:pt x="936" y="40"/>
                      <a:pt x="1175" y="309"/>
                      <a:pt x="1154" y="624"/>
                    </a:cubicBezTo>
                    <a:cubicBezTo>
                      <a:pt x="1133" y="934"/>
                      <a:pt x="864" y="1173"/>
                      <a:pt x="552" y="1152"/>
                    </a:cubicBezTo>
                    <a:cubicBezTo>
                      <a:pt x="237" y="1132"/>
                      <a:pt x="0" y="862"/>
                      <a:pt x="21" y="550"/>
                    </a:cubicBezTo>
                    <a:cubicBezTo>
                      <a:pt x="42" y="237"/>
                      <a:pt x="311" y="1"/>
                      <a:pt x="626" y="19"/>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
        <p:nvSpPr>
          <p:cNvPr id="1048842" name="Google Shape;380;p25"/>
          <p:cNvSpPr/>
          <p:nvPr/>
        </p:nvSpPr>
        <p:spPr>
          <a:xfrm>
            <a:off x="276638" y="4345000"/>
            <a:ext cx="886720" cy="199751"/>
          </a:xfrm>
          <a:custGeom>
            <a:avLst/>
            <a:gdLst/>
            <a:ahLst/>
            <a:cxnLst/>
            <a:rect l="l" t="t" r="r" b="b"/>
            <a:pathLst>
              <a:path w="4694" h="947" extrusionOk="0">
                <a:moveTo>
                  <a:pt x="475" y="1"/>
                </a:moveTo>
                <a:lnTo>
                  <a:pt x="4220" y="1"/>
                </a:lnTo>
                <a:cubicBezTo>
                  <a:pt x="4479" y="1"/>
                  <a:pt x="4693" y="215"/>
                  <a:pt x="4693" y="474"/>
                </a:cubicBezTo>
                <a:lnTo>
                  <a:pt x="4693" y="474"/>
                </a:lnTo>
                <a:cubicBezTo>
                  <a:pt x="4693" y="735"/>
                  <a:pt x="4479" y="947"/>
                  <a:pt x="4220" y="947"/>
                </a:cubicBezTo>
                <a:lnTo>
                  <a:pt x="475" y="947"/>
                </a:lnTo>
                <a:cubicBezTo>
                  <a:pt x="216" y="947"/>
                  <a:pt x="3" y="733"/>
                  <a:pt x="3" y="474"/>
                </a:cubicBezTo>
                <a:lnTo>
                  <a:pt x="3" y="474"/>
                </a:lnTo>
                <a:cubicBezTo>
                  <a:pt x="0" y="215"/>
                  <a:pt x="214" y="1"/>
                  <a:pt x="47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six columns">
  <p:cSld name="BLANK_1_1_1_1_1">
    <p:spTree>
      <p:nvGrpSpPr>
        <p:cNvPr id="1" name="Shape 381"/>
        <p:cNvGrpSpPr/>
        <p:nvPr/>
      </p:nvGrpSpPr>
      <p:grpSpPr>
        <a:xfrm>
          <a:off x="0" y="0"/>
          <a:ext cx="0" cy="0"/>
          <a:chOff x="0" y="0"/>
          <a:chExt cx="0" cy="0"/>
        </a:xfrm>
      </p:grpSpPr>
      <p:sp>
        <p:nvSpPr>
          <p:cNvPr id="1048884" name="Google Shape;382;p26"/>
          <p:cNvSpPr/>
          <p:nvPr/>
        </p:nvSpPr>
        <p:spPr>
          <a:xfrm>
            <a:off x="520575" y="819150"/>
            <a:ext cx="8079900" cy="3898800"/>
          </a:xfrm>
          <a:prstGeom prst="roundRect">
            <a:avLst>
              <a:gd name="adj" fmla="val 3542"/>
            </a:avLst>
          </a:prstGeom>
          <a:solidFill>
            <a:srgbClr val="88A6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33" name="Google Shape;383;p26"/>
          <p:cNvGrpSpPr/>
          <p:nvPr/>
        </p:nvGrpSpPr>
        <p:grpSpPr>
          <a:xfrm>
            <a:off x="520563" y="326550"/>
            <a:ext cx="8079900" cy="426900"/>
            <a:chOff x="552450" y="401675"/>
            <a:chExt cx="8079900" cy="426900"/>
          </a:xfrm>
        </p:grpSpPr>
        <p:sp>
          <p:nvSpPr>
            <p:cNvPr id="1048885" name="Google Shape;384;p26"/>
            <p:cNvSpPr/>
            <p:nvPr/>
          </p:nvSpPr>
          <p:spPr>
            <a:xfrm>
              <a:off x="552450" y="401675"/>
              <a:ext cx="8079900" cy="426900"/>
            </a:xfrm>
            <a:prstGeom prst="roundRect">
              <a:avLst>
                <a:gd name="adj" fmla="val 2231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8886" name="Google Shape;385;p26"/>
            <p:cNvSpPr/>
            <p:nvPr/>
          </p:nvSpPr>
          <p:spPr>
            <a:xfrm>
              <a:off x="720000" y="518729"/>
              <a:ext cx="195095" cy="195109"/>
            </a:xfrm>
            <a:custGeom>
              <a:avLst/>
              <a:gdLst/>
              <a:ahLst/>
              <a:cxnLst/>
              <a:rect l="l" t="t" r="r" b="b"/>
              <a:pathLst>
                <a:path w="2829" h="2829" extrusionOk="0">
                  <a:moveTo>
                    <a:pt x="2828" y="1413"/>
                  </a:moveTo>
                  <a:cubicBezTo>
                    <a:pt x="2828" y="2195"/>
                    <a:pt x="2197" y="2828"/>
                    <a:pt x="1416" y="2828"/>
                  </a:cubicBezTo>
                  <a:cubicBezTo>
                    <a:pt x="634" y="2828"/>
                    <a:pt x="1" y="2195"/>
                    <a:pt x="1" y="1413"/>
                  </a:cubicBezTo>
                  <a:cubicBezTo>
                    <a:pt x="1" y="632"/>
                    <a:pt x="634" y="1"/>
                    <a:pt x="1416" y="1"/>
                  </a:cubicBezTo>
                  <a:cubicBezTo>
                    <a:pt x="2197" y="1"/>
                    <a:pt x="2828" y="632"/>
                    <a:pt x="2828" y="1413"/>
                  </a:cubicBezTo>
                  <a:close/>
                </a:path>
              </a:pathLst>
            </a:custGeom>
            <a:solidFill>
              <a:srgbClr val="EB5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8887" name="Google Shape;386;p26"/>
            <p:cNvSpPr/>
            <p:nvPr/>
          </p:nvSpPr>
          <p:spPr>
            <a:xfrm>
              <a:off x="1080398" y="518729"/>
              <a:ext cx="195026" cy="195109"/>
            </a:xfrm>
            <a:custGeom>
              <a:avLst/>
              <a:gdLst/>
              <a:ahLst/>
              <a:cxnLst/>
              <a:rect l="l" t="t" r="r" b="b"/>
              <a:pathLst>
                <a:path w="2828" h="2829" extrusionOk="0">
                  <a:moveTo>
                    <a:pt x="2828" y="1413"/>
                  </a:moveTo>
                  <a:cubicBezTo>
                    <a:pt x="2828" y="2195"/>
                    <a:pt x="2194" y="2828"/>
                    <a:pt x="1413" y="2828"/>
                  </a:cubicBezTo>
                  <a:cubicBezTo>
                    <a:pt x="631" y="2828"/>
                    <a:pt x="0" y="2195"/>
                    <a:pt x="0" y="1413"/>
                  </a:cubicBezTo>
                  <a:cubicBezTo>
                    <a:pt x="0" y="632"/>
                    <a:pt x="631" y="1"/>
                    <a:pt x="1413" y="1"/>
                  </a:cubicBezTo>
                  <a:cubicBezTo>
                    <a:pt x="2194" y="1"/>
                    <a:pt x="2828" y="632"/>
                    <a:pt x="2828" y="1413"/>
                  </a:cubicBezTo>
                  <a:close/>
                </a:path>
              </a:pathLst>
            </a:custGeom>
            <a:solidFill>
              <a:srgbClr val="F8EF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8888" name="Google Shape;387;p26"/>
            <p:cNvSpPr/>
            <p:nvPr/>
          </p:nvSpPr>
          <p:spPr>
            <a:xfrm>
              <a:off x="1440175" y="518729"/>
              <a:ext cx="195026" cy="195109"/>
            </a:xfrm>
            <a:custGeom>
              <a:avLst/>
              <a:gdLst/>
              <a:ahLst/>
              <a:cxnLst/>
              <a:rect l="l" t="t" r="r" b="b"/>
              <a:pathLst>
                <a:path w="2828" h="2829" extrusionOk="0">
                  <a:moveTo>
                    <a:pt x="2827" y="1413"/>
                  </a:moveTo>
                  <a:cubicBezTo>
                    <a:pt x="2827" y="2195"/>
                    <a:pt x="2194" y="2828"/>
                    <a:pt x="1415" y="2828"/>
                  </a:cubicBezTo>
                  <a:cubicBezTo>
                    <a:pt x="633" y="2828"/>
                    <a:pt x="0" y="2195"/>
                    <a:pt x="0" y="1413"/>
                  </a:cubicBezTo>
                  <a:cubicBezTo>
                    <a:pt x="0" y="632"/>
                    <a:pt x="633" y="1"/>
                    <a:pt x="1415" y="1"/>
                  </a:cubicBezTo>
                  <a:cubicBezTo>
                    <a:pt x="2194" y="1"/>
                    <a:pt x="2827" y="632"/>
                    <a:pt x="2827" y="141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048889" name="Google Shape;388;p26"/>
          <p:cNvSpPr txBox="1">
            <a:spLocks noGrp="1"/>
          </p:cNvSpPr>
          <p:nvPr>
            <p:ph type="title"/>
          </p:nvPr>
        </p:nvSpPr>
        <p:spPr>
          <a:xfrm>
            <a:off x="720000" y="969225"/>
            <a:ext cx="7704000" cy="5643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lvl1pPr>
            <a:lvl2pPr lvl="1" rtl="0">
              <a:spcBef>
                <a:spcPts val="0"/>
              </a:spcBef>
              <a:spcAft>
                <a:spcPts val="0"/>
              </a:spcAft>
              <a:buSzPts val="2800"/>
              <a:buNone/>
            </a:lvl2pPr>
            <a:lvl3pPr lvl="2" rtl="0">
              <a:spcBef>
                <a:spcPts val="0"/>
              </a:spcBef>
              <a:spcAft>
                <a:spcPts val="0"/>
              </a:spcAft>
              <a:buSzPts val="2800"/>
              <a:buNone/>
            </a:lvl3pPr>
            <a:lvl4pPr lvl="3" rtl="0">
              <a:spcBef>
                <a:spcPts val="0"/>
              </a:spcBef>
              <a:spcAft>
                <a:spcPts val="0"/>
              </a:spcAft>
              <a:buSzPts val="2800"/>
              <a:buNone/>
            </a:lvl4pPr>
            <a:lvl5pPr lvl="4" rtl="0">
              <a:spcBef>
                <a:spcPts val="0"/>
              </a:spcBef>
              <a:spcAft>
                <a:spcPts val="0"/>
              </a:spcAft>
              <a:buSzPts val="2800"/>
              <a:buNone/>
            </a:lvl5pPr>
            <a:lvl6pPr lvl="5" rtl="0">
              <a:spcBef>
                <a:spcPts val="0"/>
              </a:spcBef>
              <a:spcAft>
                <a:spcPts val="0"/>
              </a:spcAft>
              <a:buSzPts val="2800"/>
              <a:buNone/>
            </a:lvl6pPr>
            <a:lvl7pPr lvl="6" rtl="0">
              <a:spcBef>
                <a:spcPts val="0"/>
              </a:spcBef>
              <a:spcAft>
                <a:spcPts val="0"/>
              </a:spcAft>
              <a:buSzPts val="2800"/>
              <a:buNone/>
            </a:lvl7pPr>
            <a:lvl8pPr lvl="7" rtl="0">
              <a:spcBef>
                <a:spcPts val="0"/>
              </a:spcBef>
              <a:spcAft>
                <a:spcPts val="0"/>
              </a:spcAft>
              <a:buSzPts val="2800"/>
              <a:buNone/>
            </a:lvl8pPr>
            <a:lvl9pPr lvl="8" rtl="0">
              <a:spcBef>
                <a:spcPts val="0"/>
              </a:spcBef>
              <a:spcAft>
                <a:spcPts val="0"/>
              </a:spcAft>
              <a:buSzPts val="2800"/>
              <a:buNone/>
            </a:lvl9pPr>
          </a:lstStyle>
          <a:p/>
        </p:txBody>
      </p:sp>
      <p:sp>
        <p:nvSpPr>
          <p:cNvPr id="1048890" name="Google Shape;389;p26"/>
          <p:cNvSpPr txBox="1">
            <a:spLocks noGrp="1"/>
          </p:cNvSpPr>
          <p:nvPr>
            <p:ph type="title" idx="2"/>
          </p:nvPr>
        </p:nvSpPr>
        <p:spPr>
          <a:xfrm>
            <a:off x="903750" y="1749300"/>
            <a:ext cx="1938000" cy="5277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2400"/>
              <a:buNone/>
              <a:defRPr sz="2000">
                <a:solidFill>
                  <a:schemeClr val="lt1"/>
                </a:solidFill>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p:txBody>
      </p:sp>
      <p:sp>
        <p:nvSpPr>
          <p:cNvPr id="1048891" name="Google Shape;390;p26"/>
          <p:cNvSpPr txBox="1">
            <a:spLocks noGrp="1"/>
          </p:cNvSpPr>
          <p:nvPr>
            <p:ph type="subTitle" idx="1"/>
          </p:nvPr>
        </p:nvSpPr>
        <p:spPr>
          <a:xfrm>
            <a:off x="925988" y="2277000"/>
            <a:ext cx="1938000" cy="564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lvl2pPr>
            <a:lvl3pPr lvl="2" algn="ctr" rtl="0">
              <a:lnSpc>
                <a:spcPct val="100000"/>
              </a:lnSpc>
              <a:spcBef>
                <a:spcPts val="1600"/>
              </a:spcBef>
              <a:spcAft>
                <a:spcPts val="0"/>
              </a:spcAft>
              <a:buSzPts val="1400"/>
              <a:buNone/>
            </a:lvl3pPr>
            <a:lvl4pPr lvl="3" algn="ctr" rtl="0">
              <a:lnSpc>
                <a:spcPct val="100000"/>
              </a:lnSpc>
              <a:spcBef>
                <a:spcPts val="1600"/>
              </a:spcBef>
              <a:spcAft>
                <a:spcPts val="0"/>
              </a:spcAft>
              <a:buSzPts val="1400"/>
              <a:buNone/>
            </a:lvl4pPr>
            <a:lvl5pPr lvl="4" algn="ctr" rtl="0">
              <a:lnSpc>
                <a:spcPct val="100000"/>
              </a:lnSpc>
              <a:spcBef>
                <a:spcPts val="1600"/>
              </a:spcBef>
              <a:spcAft>
                <a:spcPts val="0"/>
              </a:spcAft>
              <a:buSzPts val="1400"/>
              <a:buNone/>
            </a:lvl5pPr>
            <a:lvl6pPr lvl="5" algn="ctr" rtl="0">
              <a:lnSpc>
                <a:spcPct val="100000"/>
              </a:lnSpc>
              <a:spcBef>
                <a:spcPts val="1600"/>
              </a:spcBef>
              <a:spcAft>
                <a:spcPts val="0"/>
              </a:spcAft>
              <a:buSzPts val="1400"/>
              <a:buNone/>
            </a:lvl6pPr>
            <a:lvl7pPr lvl="6" algn="ctr" rtl="0">
              <a:lnSpc>
                <a:spcPct val="100000"/>
              </a:lnSpc>
              <a:spcBef>
                <a:spcPts val="1600"/>
              </a:spcBef>
              <a:spcAft>
                <a:spcPts val="0"/>
              </a:spcAft>
              <a:buSzPts val="1400"/>
              <a:buNone/>
            </a:lvl7pPr>
            <a:lvl8pPr lvl="7" algn="ctr" rtl="0">
              <a:lnSpc>
                <a:spcPct val="100000"/>
              </a:lnSpc>
              <a:spcBef>
                <a:spcPts val="1600"/>
              </a:spcBef>
              <a:spcAft>
                <a:spcPts val="0"/>
              </a:spcAft>
              <a:buSzPts val="1400"/>
              <a:buNone/>
            </a:lvl8pPr>
            <a:lvl9pPr lvl="8" algn="ctr" rtl="0">
              <a:lnSpc>
                <a:spcPct val="100000"/>
              </a:lnSpc>
              <a:spcBef>
                <a:spcPts val="1600"/>
              </a:spcBef>
              <a:spcAft>
                <a:spcPts val="1600"/>
              </a:spcAft>
              <a:buSzPts val="1400"/>
              <a:buNone/>
            </a:lvl9pPr>
          </a:lstStyle>
          <a:p/>
        </p:txBody>
      </p:sp>
      <p:sp>
        <p:nvSpPr>
          <p:cNvPr id="1048892" name="Google Shape;391;p26"/>
          <p:cNvSpPr txBox="1">
            <a:spLocks noGrp="1"/>
          </p:cNvSpPr>
          <p:nvPr>
            <p:ph type="title" idx="3"/>
          </p:nvPr>
        </p:nvSpPr>
        <p:spPr>
          <a:xfrm>
            <a:off x="3602719" y="1749300"/>
            <a:ext cx="1938600" cy="5277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2400"/>
              <a:buNone/>
              <a:defRPr sz="2000">
                <a:solidFill>
                  <a:schemeClr val="lt1"/>
                </a:solidFill>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p:txBody>
      </p:sp>
      <p:sp>
        <p:nvSpPr>
          <p:cNvPr id="1048893" name="Google Shape;392;p26"/>
          <p:cNvSpPr txBox="1">
            <a:spLocks noGrp="1"/>
          </p:cNvSpPr>
          <p:nvPr>
            <p:ph type="subTitle" idx="4"/>
          </p:nvPr>
        </p:nvSpPr>
        <p:spPr>
          <a:xfrm>
            <a:off x="3613313" y="2277000"/>
            <a:ext cx="1938600" cy="564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lvl2pPr>
            <a:lvl3pPr lvl="2" algn="ctr" rtl="0">
              <a:lnSpc>
                <a:spcPct val="100000"/>
              </a:lnSpc>
              <a:spcBef>
                <a:spcPts val="1600"/>
              </a:spcBef>
              <a:spcAft>
                <a:spcPts val="0"/>
              </a:spcAft>
              <a:buSzPts val="1400"/>
              <a:buNone/>
            </a:lvl3pPr>
            <a:lvl4pPr lvl="3" algn="ctr" rtl="0">
              <a:lnSpc>
                <a:spcPct val="100000"/>
              </a:lnSpc>
              <a:spcBef>
                <a:spcPts val="1600"/>
              </a:spcBef>
              <a:spcAft>
                <a:spcPts val="0"/>
              </a:spcAft>
              <a:buSzPts val="1400"/>
              <a:buNone/>
            </a:lvl4pPr>
            <a:lvl5pPr lvl="4" algn="ctr" rtl="0">
              <a:lnSpc>
                <a:spcPct val="100000"/>
              </a:lnSpc>
              <a:spcBef>
                <a:spcPts val="1600"/>
              </a:spcBef>
              <a:spcAft>
                <a:spcPts val="0"/>
              </a:spcAft>
              <a:buSzPts val="1400"/>
              <a:buNone/>
            </a:lvl5pPr>
            <a:lvl6pPr lvl="5" algn="ctr" rtl="0">
              <a:lnSpc>
                <a:spcPct val="100000"/>
              </a:lnSpc>
              <a:spcBef>
                <a:spcPts val="1600"/>
              </a:spcBef>
              <a:spcAft>
                <a:spcPts val="0"/>
              </a:spcAft>
              <a:buSzPts val="1400"/>
              <a:buNone/>
            </a:lvl6pPr>
            <a:lvl7pPr lvl="6" algn="ctr" rtl="0">
              <a:lnSpc>
                <a:spcPct val="100000"/>
              </a:lnSpc>
              <a:spcBef>
                <a:spcPts val="1600"/>
              </a:spcBef>
              <a:spcAft>
                <a:spcPts val="0"/>
              </a:spcAft>
              <a:buSzPts val="1400"/>
              <a:buNone/>
            </a:lvl7pPr>
            <a:lvl8pPr lvl="7" algn="ctr" rtl="0">
              <a:lnSpc>
                <a:spcPct val="100000"/>
              </a:lnSpc>
              <a:spcBef>
                <a:spcPts val="1600"/>
              </a:spcBef>
              <a:spcAft>
                <a:spcPts val="0"/>
              </a:spcAft>
              <a:buSzPts val="1400"/>
              <a:buNone/>
            </a:lvl8pPr>
            <a:lvl9pPr lvl="8" algn="ctr" rtl="0">
              <a:lnSpc>
                <a:spcPct val="100000"/>
              </a:lnSpc>
              <a:spcBef>
                <a:spcPts val="1600"/>
              </a:spcBef>
              <a:spcAft>
                <a:spcPts val="1600"/>
              </a:spcAft>
              <a:buSzPts val="1400"/>
              <a:buNone/>
            </a:lvl9pPr>
          </a:lstStyle>
          <a:p/>
        </p:txBody>
      </p:sp>
      <p:sp>
        <p:nvSpPr>
          <p:cNvPr id="1048894" name="Google Shape;393;p26"/>
          <p:cNvSpPr txBox="1">
            <a:spLocks noGrp="1"/>
          </p:cNvSpPr>
          <p:nvPr>
            <p:ph type="title" idx="5"/>
          </p:nvPr>
        </p:nvSpPr>
        <p:spPr>
          <a:xfrm>
            <a:off x="903450" y="3254250"/>
            <a:ext cx="1938600" cy="5277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2400"/>
              <a:buNone/>
              <a:defRPr sz="2000">
                <a:solidFill>
                  <a:schemeClr val="lt1"/>
                </a:solidFill>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p:txBody>
      </p:sp>
      <p:sp>
        <p:nvSpPr>
          <p:cNvPr id="1048895" name="Google Shape;394;p26"/>
          <p:cNvSpPr txBox="1">
            <a:spLocks noGrp="1"/>
          </p:cNvSpPr>
          <p:nvPr>
            <p:ph type="subTitle" idx="6"/>
          </p:nvPr>
        </p:nvSpPr>
        <p:spPr>
          <a:xfrm>
            <a:off x="926063" y="3769350"/>
            <a:ext cx="1938600" cy="564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lvl2pPr>
            <a:lvl3pPr lvl="2" algn="ctr" rtl="0">
              <a:lnSpc>
                <a:spcPct val="100000"/>
              </a:lnSpc>
              <a:spcBef>
                <a:spcPts val="1600"/>
              </a:spcBef>
              <a:spcAft>
                <a:spcPts val="0"/>
              </a:spcAft>
              <a:buSzPts val="1400"/>
              <a:buNone/>
            </a:lvl3pPr>
            <a:lvl4pPr lvl="3" algn="ctr" rtl="0">
              <a:lnSpc>
                <a:spcPct val="100000"/>
              </a:lnSpc>
              <a:spcBef>
                <a:spcPts val="1600"/>
              </a:spcBef>
              <a:spcAft>
                <a:spcPts val="0"/>
              </a:spcAft>
              <a:buSzPts val="1400"/>
              <a:buNone/>
            </a:lvl4pPr>
            <a:lvl5pPr lvl="4" algn="ctr" rtl="0">
              <a:lnSpc>
                <a:spcPct val="100000"/>
              </a:lnSpc>
              <a:spcBef>
                <a:spcPts val="1600"/>
              </a:spcBef>
              <a:spcAft>
                <a:spcPts val="0"/>
              </a:spcAft>
              <a:buSzPts val="1400"/>
              <a:buNone/>
            </a:lvl5pPr>
            <a:lvl6pPr lvl="5" algn="ctr" rtl="0">
              <a:lnSpc>
                <a:spcPct val="100000"/>
              </a:lnSpc>
              <a:spcBef>
                <a:spcPts val="1600"/>
              </a:spcBef>
              <a:spcAft>
                <a:spcPts val="0"/>
              </a:spcAft>
              <a:buSzPts val="1400"/>
              <a:buNone/>
            </a:lvl6pPr>
            <a:lvl7pPr lvl="6" algn="ctr" rtl="0">
              <a:lnSpc>
                <a:spcPct val="100000"/>
              </a:lnSpc>
              <a:spcBef>
                <a:spcPts val="1600"/>
              </a:spcBef>
              <a:spcAft>
                <a:spcPts val="0"/>
              </a:spcAft>
              <a:buSzPts val="1400"/>
              <a:buNone/>
            </a:lvl7pPr>
            <a:lvl8pPr lvl="7" algn="ctr" rtl="0">
              <a:lnSpc>
                <a:spcPct val="100000"/>
              </a:lnSpc>
              <a:spcBef>
                <a:spcPts val="1600"/>
              </a:spcBef>
              <a:spcAft>
                <a:spcPts val="0"/>
              </a:spcAft>
              <a:buSzPts val="1400"/>
              <a:buNone/>
            </a:lvl8pPr>
            <a:lvl9pPr lvl="8" algn="ctr" rtl="0">
              <a:lnSpc>
                <a:spcPct val="100000"/>
              </a:lnSpc>
              <a:spcBef>
                <a:spcPts val="1600"/>
              </a:spcBef>
              <a:spcAft>
                <a:spcPts val="1600"/>
              </a:spcAft>
              <a:buSzPts val="1400"/>
              <a:buNone/>
            </a:lvl9pPr>
          </a:lstStyle>
          <a:p/>
        </p:txBody>
      </p:sp>
      <p:sp>
        <p:nvSpPr>
          <p:cNvPr id="1048896" name="Google Shape;395;p26"/>
          <p:cNvSpPr txBox="1">
            <a:spLocks noGrp="1"/>
          </p:cNvSpPr>
          <p:nvPr>
            <p:ph type="title" idx="7"/>
          </p:nvPr>
        </p:nvSpPr>
        <p:spPr>
          <a:xfrm>
            <a:off x="3602719" y="3254250"/>
            <a:ext cx="1938600" cy="5277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2400"/>
              <a:buNone/>
              <a:defRPr sz="2000">
                <a:solidFill>
                  <a:schemeClr val="lt1"/>
                </a:solidFill>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p:txBody>
      </p:sp>
      <p:sp>
        <p:nvSpPr>
          <p:cNvPr id="1048897" name="Google Shape;396;p26"/>
          <p:cNvSpPr txBox="1">
            <a:spLocks noGrp="1"/>
          </p:cNvSpPr>
          <p:nvPr>
            <p:ph type="subTitle" idx="8"/>
          </p:nvPr>
        </p:nvSpPr>
        <p:spPr>
          <a:xfrm>
            <a:off x="3613238" y="3769350"/>
            <a:ext cx="1938600" cy="564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lvl2pPr>
            <a:lvl3pPr lvl="2" algn="ctr" rtl="0">
              <a:lnSpc>
                <a:spcPct val="100000"/>
              </a:lnSpc>
              <a:spcBef>
                <a:spcPts val="1600"/>
              </a:spcBef>
              <a:spcAft>
                <a:spcPts val="0"/>
              </a:spcAft>
              <a:buSzPts val="1400"/>
              <a:buNone/>
            </a:lvl3pPr>
            <a:lvl4pPr lvl="3" algn="ctr" rtl="0">
              <a:lnSpc>
                <a:spcPct val="100000"/>
              </a:lnSpc>
              <a:spcBef>
                <a:spcPts val="1600"/>
              </a:spcBef>
              <a:spcAft>
                <a:spcPts val="0"/>
              </a:spcAft>
              <a:buSzPts val="1400"/>
              <a:buNone/>
            </a:lvl4pPr>
            <a:lvl5pPr lvl="4" algn="ctr" rtl="0">
              <a:lnSpc>
                <a:spcPct val="100000"/>
              </a:lnSpc>
              <a:spcBef>
                <a:spcPts val="1600"/>
              </a:spcBef>
              <a:spcAft>
                <a:spcPts val="0"/>
              </a:spcAft>
              <a:buSzPts val="1400"/>
              <a:buNone/>
            </a:lvl5pPr>
            <a:lvl6pPr lvl="5" algn="ctr" rtl="0">
              <a:lnSpc>
                <a:spcPct val="100000"/>
              </a:lnSpc>
              <a:spcBef>
                <a:spcPts val="1600"/>
              </a:spcBef>
              <a:spcAft>
                <a:spcPts val="0"/>
              </a:spcAft>
              <a:buSzPts val="1400"/>
              <a:buNone/>
            </a:lvl6pPr>
            <a:lvl7pPr lvl="6" algn="ctr" rtl="0">
              <a:lnSpc>
                <a:spcPct val="100000"/>
              </a:lnSpc>
              <a:spcBef>
                <a:spcPts val="1600"/>
              </a:spcBef>
              <a:spcAft>
                <a:spcPts val="0"/>
              </a:spcAft>
              <a:buSzPts val="1400"/>
              <a:buNone/>
            </a:lvl7pPr>
            <a:lvl8pPr lvl="7" algn="ctr" rtl="0">
              <a:lnSpc>
                <a:spcPct val="100000"/>
              </a:lnSpc>
              <a:spcBef>
                <a:spcPts val="1600"/>
              </a:spcBef>
              <a:spcAft>
                <a:spcPts val="0"/>
              </a:spcAft>
              <a:buSzPts val="1400"/>
              <a:buNone/>
            </a:lvl8pPr>
            <a:lvl9pPr lvl="8" algn="ctr" rtl="0">
              <a:lnSpc>
                <a:spcPct val="100000"/>
              </a:lnSpc>
              <a:spcBef>
                <a:spcPts val="1600"/>
              </a:spcBef>
              <a:spcAft>
                <a:spcPts val="1600"/>
              </a:spcAft>
              <a:buSzPts val="1400"/>
              <a:buNone/>
            </a:lvl9pPr>
          </a:lstStyle>
          <a:p/>
        </p:txBody>
      </p:sp>
      <p:sp>
        <p:nvSpPr>
          <p:cNvPr id="1048898" name="Google Shape;397;p26"/>
          <p:cNvSpPr txBox="1">
            <a:spLocks noGrp="1"/>
          </p:cNvSpPr>
          <p:nvPr>
            <p:ph type="title" idx="9"/>
          </p:nvPr>
        </p:nvSpPr>
        <p:spPr>
          <a:xfrm>
            <a:off x="6233770" y="1749300"/>
            <a:ext cx="1938600" cy="5277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2400"/>
              <a:buNone/>
              <a:defRPr sz="2000">
                <a:solidFill>
                  <a:schemeClr val="lt1"/>
                </a:solidFill>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p:txBody>
      </p:sp>
      <p:sp>
        <p:nvSpPr>
          <p:cNvPr id="1048899" name="Google Shape;398;p26"/>
          <p:cNvSpPr txBox="1">
            <a:spLocks noGrp="1"/>
          </p:cNvSpPr>
          <p:nvPr>
            <p:ph type="subTitle" idx="13"/>
          </p:nvPr>
        </p:nvSpPr>
        <p:spPr>
          <a:xfrm>
            <a:off x="6255863" y="2289600"/>
            <a:ext cx="1938600" cy="564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lvl2pPr>
            <a:lvl3pPr lvl="2" algn="ctr" rtl="0">
              <a:lnSpc>
                <a:spcPct val="100000"/>
              </a:lnSpc>
              <a:spcBef>
                <a:spcPts val="1600"/>
              </a:spcBef>
              <a:spcAft>
                <a:spcPts val="0"/>
              </a:spcAft>
              <a:buSzPts val="1400"/>
              <a:buNone/>
            </a:lvl3pPr>
            <a:lvl4pPr lvl="3" algn="ctr" rtl="0">
              <a:lnSpc>
                <a:spcPct val="100000"/>
              </a:lnSpc>
              <a:spcBef>
                <a:spcPts val="1600"/>
              </a:spcBef>
              <a:spcAft>
                <a:spcPts val="0"/>
              </a:spcAft>
              <a:buSzPts val="1400"/>
              <a:buNone/>
            </a:lvl4pPr>
            <a:lvl5pPr lvl="4" algn="ctr" rtl="0">
              <a:lnSpc>
                <a:spcPct val="100000"/>
              </a:lnSpc>
              <a:spcBef>
                <a:spcPts val="1600"/>
              </a:spcBef>
              <a:spcAft>
                <a:spcPts val="0"/>
              </a:spcAft>
              <a:buSzPts val="1400"/>
              <a:buNone/>
            </a:lvl5pPr>
            <a:lvl6pPr lvl="5" algn="ctr" rtl="0">
              <a:lnSpc>
                <a:spcPct val="100000"/>
              </a:lnSpc>
              <a:spcBef>
                <a:spcPts val="1600"/>
              </a:spcBef>
              <a:spcAft>
                <a:spcPts val="0"/>
              </a:spcAft>
              <a:buSzPts val="1400"/>
              <a:buNone/>
            </a:lvl6pPr>
            <a:lvl7pPr lvl="6" algn="ctr" rtl="0">
              <a:lnSpc>
                <a:spcPct val="100000"/>
              </a:lnSpc>
              <a:spcBef>
                <a:spcPts val="1600"/>
              </a:spcBef>
              <a:spcAft>
                <a:spcPts val="0"/>
              </a:spcAft>
              <a:buSzPts val="1400"/>
              <a:buNone/>
            </a:lvl7pPr>
            <a:lvl8pPr lvl="7" algn="ctr" rtl="0">
              <a:lnSpc>
                <a:spcPct val="100000"/>
              </a:lnSpc>
              <a:spcBef>
                <a:spcPts val="1600"/>
              </a:spcBef>
              <a:spcAft>
                <a:spcPts val="0"/>
              </a:spcAft>
              <a:buSzPts val="1400"/>
              <a:buNone/>
            </a:lvl8pPr>
            <a:lvl9pPr lvl="8" algn="ctr" rtl="0">
              <a:lnSpc>
                <a:spcPct val="100000"/>
              </a:lnSpc>
              <a:spcBef>
                <a:spcPts val="1600"/>
              </a:spcBef>
              <a:spcAft>
                <a:spcPts val="1600"/>
              </a:spcAft>
              <a:buSzPts val="1400"/>
              <a:buNone/>
            </a:lvl9pPr>
          </a:lstStyle>
          <a:p/>
        </p:txBody>
      </p:sp>
      <p:sp>
        <p:nvSpPr>
          <p:cNvPr id="1048900" name="Google Shape;399;p26"/>
          <p:cNvSpPr txBox="1">
            <a:spLocks noGrp="1"/>
          </p:cNvSpPr>
          <p:nvPr>
            <p:ph type="title" idx="14"/>
          </p:nvPr>
        </p:nvSpPr>
        <p:spPr>
          <a:xfrm>
            <a:off x="6233770" y="3254250"/>
            <a:ext cx="1938600" cy="5277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2400"/>
              <a:buNone/>
              <a:defRPr sz="2000">
                <a:solidFill>
                  <a:schemeClr val="lt1"/>
                </a:solidFill>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p:txBody>
      </p:sp>
      <p:sp>
        <p:nvSpPr>
          <p:cNvPr id="1048901" name="Google Shape;400;p26"/>
          <p:cNvSpPr txBox="1">
            <a:spLocks noGrp="1"/>
          </p:cNvSpPr>
          <p:nvPr>
            <p:ph type="subTitle" idx="15"/>
          </p:nvPr>
        </p:nvSpPr>
        <p:spPr>
          <a:xfrm>
            <a:off x="6255788" y="3769350"/>
            <a:ext cx="1938600" cy="564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lvl2pPr>
            <a:lvl3pPr lvl="2" algn="ctr" rtl="0">
              <a:lnSpc>
                <a:spcPct val="100000"/>
              </a:lnSpc>
              <a:spcBef>
                <a:spcPts val="1600"/>
              </a:spcBef>
              <a:spcAft>
                <a:spcPts val="0"/>
              </a:spcAft>
              <a:buSzPts val="1400"/>
              <a:buNone/>
            </a:lvl3pPr>
            <a:lvl4pPr lvl="3" algn="ctr" rtl="0">
              <a:lnSpc>
                <a:spcPct val="100000"/>
              </a:lnSpc>
              <a:spcBef>
                <a:spcPts val="1600"/>
              </a:spcBef>
              <a:spcAft>
                <a:spcPts val="0"/>
              </a:spcAft>
              <a:buSzPts val="1400"/>
              <a:buNone/>
            </a:lvl4pPr>
            <a:lvl5pPr lvl="4" algn="ctr" rtl="0">
              <a:lnSpc>
                <a:spcPct val="100000"/>
              </a:lnSpc>
              <a:spcBef>
                <a:spcPts val="1600"/>
              </a:spcBef>
              <a:spcAft>
                <a:spcPts val="0"/>
              </a:spcAft>
              <a:buSzPts val="1400"/>
              <a:buNone/>
            </a:lvl5pPr>
            <a:lvl6pPr lvl="5" algn="ctr" rtl="0">
              <a:lnSpc>
                <a:spcPct val="100000"/>
              </a:lnSpc>
              <a:spcBef>
                <a:spcPts val="1600"/>
              </a:spcBef>
              <a:spcAft>
                <a:spcPts val="0"/>
              </a:spcAft>
              <a:buSzPts val="1400"/>
              <a:buNone/>
            </a:lvl6pPr>
            <a:lvl7pPr lvl="6" algn="ctr" rtl="0">
              <a:lnSpc>
                <a:spcPct val="100000"/>
              </a:lnSpc>
              <a:spcBef>
                <a:spcPts val="1600"/>
              </a:spcBef>
              <a:spcAft>
                <a:spcPts val="0"/>
              </a:spcAft>
              <a:buSzPts val="1400"/>
              <a:buNone/>
            </a:lvl7pPr>
            <a:lvl8pPr lvl="7" algn="ctr" rtl="0">
              <a:lnSpc>
                <a:spcPct val="100000"/>
              </a:lnSpc>
              <a:spcBef>
                <a:spcPts val="1600"/>
              </a:spcBef>
              <a:spcAft>
                <a:spcPts val="0"/>
              </a:spcAft>
              <a:buSzPts val="1400"/>
              <a:buNone/>
            </a:lvl8pPr>
            <a:lvl9pPr lvl="8" algn="ctr" rtl="0">
              <a:lnSpc>
                <a:spcPct val="100000"/>
              </a:lnSpc>
              <a:spcBef>
                <a:spcPts val="1600"/>
              </a:spcBef>
              <a:spcAft>
                <a:spcPts val="1600"/>
              </a:spcAft>
              <a:buSzPts val="1400"/>
              <a:buNone/>
            </a:lvl9pPr>
          </a:lstStyle>
          <a:p/>
        </p:txBody>
      </p:sp>
      <p:grpSp>
        <p:nvGrpSpPr>
          <p:cNvPr id="134" name="Google Shape;401;p26"/>
          <p:cNvGrpSpPr/>
          <p:nvPr/>
        </p:nvGrpSpPr>
        <p:grpSpPr>
          <a:xfrm rot="-772050">
            <a:off x="7298022" y="153508"/>
            <a:ext cx="1302599" cy="1303396"/>
            <a:chOff x="7530588" y="382981"/>
            <a:chExt cx="1302582" cy="1303380"/>
          </a:xfrm>
        </p:grpSpPr>
        <p:sp>
          <p:nvSpPr>
            <p:cNvPr id="1048902" name="Google Shape;402;p26"/>
            <p:cNvSpPr/>
            <p:nvPr/>
          </p:nvSpPr>
          <p:spPr>
            <a:xfrm rot="892134">
              <a:off x="7763764" y="583692"/>
              <a:ext cx="956322" cy="956322"/>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8903" name="Google Shape;403;p26"/>
            <p:cNvSpPr/>
            <p:nvPr/>
          </p:nvSpPr>
          <p:spPr>
            <a:xfrm rot="-8220844">
              <a:off x="7721062" y="574253"/>
              <a:ext cx="921634" cy="921634"/>
            </a:xfrm>
            <a:custGeom>
              <a:avLst/>
              <a:gdLst/>
              <a:ahLst/>
              <a:cxnLst/>
              <a:rect l="l" t="t" r="r" b="b"/>
              <a:pathLst>
                <a:path w="18323" h="18323" extrusionOk="0">
                  <a:moveTo>
                    <a:pt x="15639" y="2684"/>
                  </a:moveTo>
                  <a:cubicBezTo>
                    <a:pt x="17358" y="4401"/>
                    <a:pt x="18323" y="6731"/>
                    <a:pt x="18323" y="9162"/>
                  </a:cubicBezTo>
                  <a:cubicBezTo>
                    <a:pt x="18323" y="11590"/>
                    <a:pt x="17358" y="13920"/>
                    <a:pt x="15639" y="15639"/>
                  </a:cubicBezTo>
                  <a:cubicBezTo>
                    <a:pt x="13922" y="17356"/>
                    <a:pt x="11592" y="18323"/>
                    <a:pt x="9162" y="18323"/>
                  </a:cubicBezTo>
                  <a:cubicBezTo>
                    <a:pt x="6733" y="18323"/>
                    <a:pt x="4403" y="17356"/>
                    <a:pt x="2684" y="15639"/>
                  </a:cubicBezTo>
                  <a:cubicBezTo>
                    <a:pt x="967" y="13920"/>
                    <a:pt x="1" y="11590"/>
                    <a:pt x="1" y="9162"/>
                  </a:cubicBezTo>
                  <a:cubicBezTo>
                    <a:pt x="1" y="6731"/>
                    <a:pt x="967" y="4401"/>
                    <a:pt x="2684" y="2684"/>
                  </a:cubicBezTo>
                  <a:cubicBezTo>
                    <a:pt x="4403" y="965"/>
                    <a:pt x="6733" y="1"/>
                    <a:pt x="9162" y="1"/>
                  </a:cubicBezTo>
                  <a:cubicBezTo>
                    <a:pt x="11592" y="1"/>
                    <a:pt x="13922" y="965"/>
                    <a:pt x="15639" y="2684"/>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8904" name="Google Shape;404;p26"/>
            <p:cNvSpPr/>
            <p:nvPr/>
          </p:nvSpPr>
          <p:spPr>
            <a:xfrm rot="-8220844">
              <a:off x="7893618" y="949438"/>
              <a:ext cx="503697" cy="516222"/>
            </a:xfrm>
            <a:custGeom>
              <a:avLst/>
              <a:gdLst/>
              <a:ahLst/>
              <a:cxnLst/>
              <a:rect l="l" t="t" r="r" b="b"/>
              <a:pathLst>
                <a:path w="10014" h="10263" extrusionOk="0">
                  <a:moveTo>
                    <a:pt x="8596" y="30"/>
                  </a:moveTo>
                  <a:cubicBezTo>
                    <a:pt x="9008" y="54"/>
                    <a:pt x="9368" y="246"/>
                    <a:pt x="9620" y="536"/>
                  </a:cubicBezTo>
                  <a:cubicBezTo>
                    <a:pt x="9871" y="823"/>
                    <a:pt x="10013" y="1206"/>
                    <a:pt x="9986" y="1617"/>
                  </a:cubicBezTo>
                  <a:cubicBezTo>
                    <a:pt x="9962" y="2028"/>
                    <a:pt x="9769" y="2388"/>
                    <a:pt x="9481" y="2641"/>
                  </a:cubicBezTo>
                  <a:cubicBezTo>
                    <a:pt x="9193" y="2892"/>
                    <a:pt x="8810" y="3034"/>
                    <a:pt x="8401" y="3009"/>
                  </a:cubicBezTo>
                  <a:cubicBezTo>
                    <a:pt x="7990" y="2983"/>
                    <a:pt x="7630" y="2789"/>
                    <a:pt x="7379" y="2501"/>
                  </a:cubicBezTo>
                  <a:cubicBezTo>
                    <a:pt x="7126" y="2214"/>
                    <a:pt x="6984" y="1831"/>
                    <a:pt x="7011" y="1420"/>
                  </a:cubicBezTo>
                  <a:cubicBezTo>
                    <a:pt x="7036" y="1009"/>
                    <a:pt x="7229" y="649"/>
                    <a:pt x="7517" y="398"/>
                  </a:cubicBezTo>
                  <a:cubicBezTo>
                    <a:pt x="7805" y="145"/>
                    <a:pt x="8187" y="1"/>
                    <a:pt x="8596" y="30"/>
                  </a:cubicBezTo>
                  <a:close/>
                  <a:moveTo>
                    <a:pt x="3032" y="6968"/>
                  </a:moveTo>
                  <a:cubicBezTo>
                    <a:pt x="3482" y="6995"/>
                    <a:pt x="3879" y="7206"/>
                    <a:pt x="4155" y="7519"/>
                  </a:cubicBezTo>
                  <a:cubicBezTo>
                    <a:pt x="4432" y="7836"/>
                    <a:pt x="4587" y="8255"/>
                    <a:pt x="4558" y="8707"/>
                  </a:cubicBezTo>
                  <a:cubicBezTo>
                    <a:pt x="4531" y="9158"/>
                    <a:pt x="4319" y="9555"/>
                    <a:pt x="4007" y="9830"/>
                  </a:cubicBezTo>
                  <a:cubicBezTo>
                    <a:pt x="3690" y="10108"/>
                    <a:pt x="3270" y="10262"/>
                    <a:pt x="2818" y="10233"/>
                  </a:cubicBezTo>
                  <a:cubicBezTo>
                    <a:pt x="2368" y="10205"/>
                    <a:pt x="1971" y="9995"/>
                    <a:pt x="1695" y="9680"/>
                  </a:cubicBezTo>
                  <a:cubicBezTo>
                    <a:pt x="1418" y="9366"/>
                    <a:pt x="1263" y="8946"/>
                    <a:pt x="1292" y="8496"/>
                  </a:cubicBezTo>
                  <a:cubicBezTo>
                    <a:pt x="1319" y="8045"/>
                    <a:pt x="1531" y="7648"/>
                    <a:pt x="1843" y="7373"/>
                  </a:cubicBezTo>
                  <a:cubicBezTo>
                    <a:pt x="2160" y="7093"/>
                    <a:pt x="2582" y="6937"/>
                    <a:pt x="3032" y="6968"/>
                  </a:cubicBezTo>
                  <a:close/>
                  <a:moveTo>
                    <a:pt x="3949" y="7702"/>
                  </a:moveTo>
                  <a:cubicBezTo>
                    <a:pt x="3721" y="7441"/>
                    <a:pt x="3392" y="7268"/>
                    <a:pt x="3015" y="7241"/>
                  </a:cubicBezTo>
                  <a:cubicBezTo>
                    <a:pt x="2641" y="7217"/>
                    <a:pt x="2292" y="7348"/>
                    <a:pt x="2033" y="7576"/>
                  </a:cubicBezTo>
                  <a:cubicBezTo>
                    <a:pt x="1769" y="7805"/>
                    <a:pt x="1597" y="8134"/>
                    <a:pt x="1572" y="8510"/>
                  </a:cubicBezTo>
                  <a:cubicBezTo>
                    <a:pt x="1545" y="8884"/>
                    <a:pt x="1677" y="9234"/>
                    <a:pt x="1905" y="9493"/>
                  </a:cubicBezTo>
                  <a:cubicBezTo>
                    <a:pt x="2135" y="9756"/>
                    <a:pt x="2464" y="9929"/>
                    <a:pt x="2839" y="9954"/>
                  </a:cubicBezTo>
                  <a:cubicBezTo>
                    <a:pt x="3215" y="9980"/>
                    <a:pt x="3565" y="9849"/>
                    <a:pt x="3824" y="9621"/>
                  </a:cubicBezTo>
                  <a:cubicBezTo>
                    <a:pt x="4085" y="9390"/>
                    <a:pt x="4258" y="9061"/>
                    <a:pt x="4284" y="8687"/>
                  </a:cubicBezTo>
                  <a:cubicBezTo>
                    <a:pt x="4307" y="8313"/>
                    <a:pt x="4177" y="7965"/>
                    <a:pt x="3949" y="7702"/>
                  </a:cubicBezTo>
                  <a:close/>
                  <a:moveTo>
                    <a:pt x="1027" y="4124"/>
                  </a:moveTo>
                  <a:cubicBezTo>
                    <a:pt x="1288" y="4142"/>
                    <a:pt x="1518" y="4262"/>
                    <a:pt x="1679" y="4445"/>
                  </a:cubicBezTo>
                  <a:cubicBezTo>
                    <a:pt x="1841" y="4628"/>
                    <a:pt x="1932" y="4872"/>
                    <a:pt x="1913" y="5134"/>
                  </a:cubicBezTo>
                  <a:cubicBezTo>
                    <a:pt x="1895" y="5397"/>
                    <a:pt x="1776" y="5625"/>
                    <a:pt x="1592" y="5787"/>
                  </a:cubicBezTo>
                  <a:cubicBezTo>
                    <a:pt x="1409" y="5946"/>
                    <a:pt x="1165" y="6038"/>
                    <a:pt x="904" y="6022"/>
                  </a:cubicBezTo>
                  <a:cubicBezTo>
                    <a:pt x="640" y="6003"/>
                    <a:pt x="412" y="5882"/>
                    <a:pt x="254" y="5699"/>
                  </a:cubicBezTo>
                  <a:cubicBezTo>
                    <a:pt x="91" y="5516"/>
                    <a:pt x="1" y="5273"/>
                    <a:pt x="19" y="5010"/>
                  </a:cubicBezTo>
                  <a:cubicBezTo>
                    <a:pt x="36" y="4749"/>
                    <a:pt x="157" y="4519"/>
                    <a:pt x="340" y="4360"/>
                  </a:cubicBezTo>
                  <a:cubicBezTo>
                    <a:pt x="523" y="4196"/>
                    <a:pt x="768" y="4105"/>
                    <a:pt x="1027" y="4124"/>
                  </a:cubicBezTo>
                  <a:close/>
                  <a:moveTo>
                    <a:pt x="1471" y="4628"/>
                  </a:moveTo>
                  <a:cubicBezTo>
                    <a:pt x="1358" y="4496"/>
                    <a:pt x="1196" y="4412"/>
                    <a:pt x="1008" y="4399"/>
                  </a:cubicBezTo>
                  <a:cubicBezTo>
                    <a:pt x="823" y="4387"/>
                    <a:pt x="651" y="4451"/>
                    <a:pt x="521" y="4566"/>
                  </a:cubicBezTo>
                  <a:cubicBezTo>
                    <a:pt x="390" y="4679"/>
                    <a:pt x="305" y="4842"/>
                    <a:pt x="291" y="5029"/>
                  </a:cubicBezTo>
                  <a:cubicBezTo>
                    <a:pt x="278" y="5214"/>
                    <a:pt x="342" y="5389"/>
                    <a:pt x="455" y="5518"/>
                  </a:cubicBezTo>
                  <a:cubicBezTo>
                    <a:pt x="568" y="5646"/>
                    <a:pt x="733" y="5734"/>
                    <a:pt x="918" y="5746"/>
                  </a:cubicBezTo>
                  <a:cubicBezTo>
                    <a:pt x="1103" y="5759"/>
                    <a:pt x="1278" y="5695"/>
                    <a:pt x="1407" y="5582"/>
                  </a:cubicBezTo>
                  <a:cubicBezTo>
                    <a:pt x="1535" y="5469"/>
                    <a:pt x="1623" y="5304"/>
                    <a:pt x="1636" y="5119"/>
                  </a:cubicBezTo>
                  <a:cubicBezTo>
                    <a:pt x="1648" y="4928"/>
                    <a:pt x="1584" y="4757"/>
                    <a:pt x="1471" y="4628"/>
                  </a:cubicBezTo>
                  <a:close/>
                  <a:moveTo>
                    <a:pt x="8578" y="305"/>
                  </a:moveTo>
                  <a:cubicBezTo>
                    <a:pt x="8245" y="285"/>
                    <a:pt x="7930" y="400"/>
                    <a:pt x="7700" y="603"/>
                  </a:cubicBezTo>
                  <a:cubicBezTo>
                    <a:pt x="7465" y="809"/>
                    <a:pt x="7311" y="1101"/>
                    <a:pt x="7289" y="1436"/>
                  </a:cubicBezTo>
                  <a:cubicBezTo>
                    <a:pt x="7268" y="1769"/>
                    <a:pt x="7383" y="2080"/>
                    <a:pt x="7587" y="2314"/>
                  </a:cubicBezTo>
                  <a:cubicBezTo>
                    <a:pt x="7790" y="2549"/>
                    <a:pt x="8084" y="2703"/>
                    <a:pt x="8420" y="2726"/>
                  </a:cubicBezTo>
                  <a:cubicBezTo>
                    <a:pt x="8753" y="2746"/>
                    <a:pt x="9065" y="2631"/>
                    <a:pt x="9298" y="2427"/>
                  </a:cubicBezTo>
                  <a:cubicBezTo>
                    <a:pt x="9532" y="2224"/>
                    <a:pt x="9686" y="1930"/>
                    <a:pt x="9709" y="1595"/>
                  </a:cubicBezTo>
                  <a:cubicBezTo>
                    <a:pt x="9756" y="926"/>
                    <a:pt x="9250" y="348"/>
                    <a:pt x="8578" y="30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8905" name="Google Shape;405;p26"/>
            <p:cNvSpPr/>
            <p:nvPr/>
          </p:nvSpPr>
          <p:spPr>
            <a:xfrm rot="-8220844">
              <a:off x="7782384" y="568843"/>
              <a:ext cx="847895" cy="768724"/>
            </a:xfrm>
            <a:custGeom>
              <a:avLst/>
              <a:gdLst/>
              <a:ahLst/>
              <a:cxnLst/>
              <a:rect l="l" t="t" r="r" b="b"/>
              <a:pathLst>
                <a:path w="16857" h="15283" extrusionOk="0">
                  <a:moveTo>
                    <a:pt x="14493" y="0"/>
                  </a:moveTo>
                  <a:cubicBezTo>
                    <a:pt x="15653" y="1289"/>
                    <a:pt x="16445" y="2904"/>
                    <a:pt x="16725" y="4676"/>
                  </a:cubicBezTo>
                  <a:cubicBezTo>
                    <a:pt x="16272" y="4697"/>
                    <a:pt x="15859" y="4874"/>
                    <a:pt x="15534" y="5159"/>
                  </a:cubicBezTo>
                  <a:cubicBezTo>
                    <a:pt x="15160" y="5488"/>
                    <a:pt x="14911" y="5961"/>
                    <a:pt x="14874" y="6498"/>
                  </a:cubicBezTo>
                  <a:cubicBezTo>
                    <a:pt x="14839" y="7035"/>
                    <a:pt x="15026" y="7537"/>
                    <a:pt x="15355" y="7911"/>
                  </a:cubicBezTo>
                  <a:cubicBezTo>
                    <a:pt x="15645" y="8244"/>
                    <a:pt x="16048" y="8476"/>
                    <a:pt x="16509" y="8552"/>
                  </a:cubicBezTo>
                  <a:cubicBezTo>
                    <a:pt x="15478" y="12311"/>
                    <a:pt x="12131" y="15053"/>
                    <a:pt x="8187" y="15266"/>
                  </a:cubicBezTo>
                  <a:cubicBezTo>
                    <a:pt x="8195" y="15201"/>
                    <a:pt x="8201" y="15139"/>
                    <a:pt x="8207" y="15075"/>
                  </a:cubicBezTo>
                  <a:cubicBezTo>
                    <a:pt x="8244" y="14479"/>
                    <a:pt x="8039" y="13926"/>
                    <a:pt x="7677" y="13510"/>
                  </a:cubicBezTo>
                  <a:cubicBezTo>
                    <a:pt x="7313" y="13093"/>
                    <a:pt x="6790" y="12819"/>
                    <a:pt x="6196" y="12780"/>
                  </a:cubicBezTo>
                  <a:cubicBezTo>
                    <a:pt x="5602" y="12741"/>
                    <a:pt x="5047" y="12947"/>
                    <a:pt x="4631" y="13309"/>
                  </a:cubicBezTo>
                  <a:cubicBezTo>
                    <a:pt x="4288" y="13611"/>
                    <a:pt x="4043" y="14016"/>
                    <a:pt x="3942" y="14485"/>
                  </a:cubicBezTo>
                  <a:cubicBezTo>
                    <a:pt x="2320" y="13759"/>
                    <a:pt x="954" y="12583"/>
                    <a:pt x="0" y="11117"/>
                  </a:cubicBezTo>
                  <a:cubicBezTo>
                    <a:pt x="3899" y="11551"/>
                    <a:pt x="5402" y="10839"/>
                    <a:pt x="6829" y="7921"/>
                  </a:cubicBezTo>
                  <a:cubicBezTo>
                    <a:pt x="8343" y="4826"/>
                    <a:pt x="11113" y="8604"/>
                    <a:pt x="12322" y="3691"/>
                  </a:cubicBezTo>
                  <a:cubicBezTo>
                    <a:pt x="12892" y="1372"/>
                    <a:pt x="13749" y="391"/>
                    <a:pt x="14493" y="0"/>
                  </a:cubicBezTo>
                  <a:close/>
                  <a:moveTo>
                    <a:pt x="16764" y="4954"/>
                  </a:moveTo>
                  <a:cubicBezTo>
                    <a:pt x="16365" y="4966"/>
                    <a:pt x="16001" y="5120"/>
                    <a:pt x="15717" y="5367"/>
                  </a:cubicBezTo>
                  <a:cubicBezTo>
                    <a:pt x="15396" y="5649"/>
                    <a:pt x="15180" y="6056"/>
                    <a:pt x="15151" y="6513"/>
                  </a:cubicBezTo>
                  <a:cubicBezTo>
                    <a:pt x="15123" y="6973"/>
                    <a:pt x="15283" y="7403"/>
                    <a:pt x="15563" y="7724"/>
                  </a:cubicBezTo>
                  <a:cubicBezTo>
                    <a:pt x="15818" y="8014"/>
                    <a:pt x="16171" y="8217"/>
                    <a:pt x="16579" y="8277"/>
                  </a:cubicBezTo>
                  <a:cubicBezTo>
                    <a:pt x="16700" y="7771"/>
                    <a:pt x="16782" y="7251"/>
                    <a:pt x="16815" y="6714"/>
                  </a:cubicBezTo>
                  <a:cubicBezTo>
                    <a:pt x="16856" y="6118"/>
                    <a:pt x="16838" y="5528"/>
                    <a:pt x="16764" y="4954"/>
                  </a:cubicBezTo>
                  <a:close/>
                  <a:moveTo>
                    <a:pt x="7905" y="15277"/>
                  </a:moveTo>
                  <a:cubicBezTo>
                    <a:pt x="7919" y="15205"/>
                    <a:pt x="7930" y="15133"/>
                    <a:pt x="7932" y="15055"/>
                  </a:cubicBezTo>
                  <a:cubicBezTo>
                    <a:pt x="7965" y="14536"/>
                    <a:pt x="7786" y="14053"/>
                    <a:pt x="7469" y="13693"/>
                  </a:cubicBezTo>
                  <a:cubicBezTo>
                    <a:pt x="7150" y="13329"/>
                    <a:pt x="6696" y="13091"/>
                    <a:pt x="6178" y="13056"/>
                  </a:cubicBezTo>
                  <a:cubicBezTo>
                    <a:pt x="5659" y="13021"/>
                    <a:pt x="5176" y="13200"/>
                    <a:pt x="4816" y="13518"/>
                  </a:cubicBezTo>
                  <a:cubicBezTo>
                    <a:pt x="4506" y="13790"/>
                    <a:pt x="4284" y="14164"/>
                    <a:pt x="4208" y="14594"/>
                  </a:cubicBezTo>
                  <a:cubicBezTo>
                    <a:pt x="5098" y="14960"/>
                    <a:pt x="6064" y="15190"/>
                    <a:pt x="7082" y="15258"/>
                  </a:cubicBezTo>
                  <a:cubicBezTo>
                    <a:pt x="7358" y="15279"/>
                    <a:pt x="7633" y="15283"/>
                    <a:pt x="7905" y="1527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048906" name="Google Shape;406;p26"/>
          <p:cNvSpPr/>
          <p:nvPr/>
        </p:nvSpPr>
        <p:spPr>
          <a:xfrm rot="8577204">
            <a:off x="8349726" y="1205862"/>
            <a:ext cx="316288" cy="316369"/>
          </a:xfrm>
          <a:custGeom>
            <a:avLst/>
            <a:gdLst/>
            <a:ahLst/>
            <a:cxnLst/>
            <a:rect l="l" t="t" r="r" b="b"/>
            <a:pathLst>
              <a:path w="6293" h="6294" extrusionOk="0">
                <a:moveTo>
                  <a:pt x="6293" y="3147"/>
                </a:moveTo>
                <a:cubicBezTo>
                  <a:pt x="6293" y="4885"/>
                  <a:pt x="4882" y="6293"/>
                  <a:pt x="3146" y="6293"/>
                </a:cubicBezTo>
                <a:cubicBezTo>
                  <a:pt x="1409" y="6293"/>
                  <a:pt x="0" y="4885"/>
                  <a:pt x="0" y="3147"/>
                </a:cubicBezTo>
                <a:cubicBezTo>
                  <a:pt x="0" y="1409"/>
                  <a:pt x="1409" y="1"/>
                  <a:pt x="3146" y="1"/>
                </a:cubicBezTo>
                <a:cubicBezTo>
                  <a:pt x="4882" y="1"/>
                  <a:pt x="6293" y="1409"/>
                  <a:pt x="6293" y="3147"/>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8907" name="Google Shape;407;p26"/>
          <p:cNvSpPr/>
          <p:nvPr/>
        </p:nvSpPr>
        <p:spPr>
          <a:xfrm rot="8577085">
            <a:off x="6895024" y="381730"/>
            <a:ext cx="489346" cy="489480"/>
          </a:xfrm>
          <a:custGeom>
            <a:avLst/>
            <a:gdLst/>
            <a:ahLst/>
            <a:cxnLst/>
            <a:rect l="l" t="t" r="r" b="b"/>
            <a:pathLst>
              <a:path w="6293" h="6294" extrusionOk="0">
                <a:moveTo>
                  <a:pt x="6293" y="3147"/>
                </a:moveTo>
                <a:cubicBezTo>
                  <a:pt x="6293" y="4885"/>
                  <a:pt x="4882" y="6293"/>
                  <a:pt x="3146" y="6293"/>
                </a:cubicBezTo>
                <a:cubicBezTo>
                  <a:pt x="1409" y="6293"/>
                  <a:pt x="0" y="4885"/>
                  <a:pt x="0" y="3147"/>
                </a:cubicBezTo>
                <a:cubicBezTo>
                  <a:pt x="0" y="1409"/>
                  <a:pt x="1409" y="1"/>
                  <a:pt x="3146" y="1"/>
                </a:cubicBezTo>
                <a:cubicBezTo>
                  <a:pt x="4882" y="1"/>
                  <a:pt x="6293" y="1409"/>
                  <a:pt x="6293" y="314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Numbers and text">
  <p:cSld name="BLANK_1_1_1_1_1_1">
    <p:spTree>
      <p:nvGrpSpPr>
        <p:cNvPr id="1" name="Shape 408"/>
        <p:cNvGrpSpPr/>
        <p:nvPr/>
      </p:nvGrpSpPr>
      <p:grpSpPr>
        <a:xfrm>
          <a:off x="0" y="0"/>
          <a:ext cx="0" cy="0"/>
          <a:chOff x="0" y="0"/>
          <a:chExt cx="0" cy="0"/>
        </a:xfrm>
      </p:grpSpPr>
      <p:sp>
        <p:nvSpPr>
          <p:cNvPr id="1048975" name="Google Shape;409;p27"/>
          <p:cNvSpPr/>
          <p:nvPr/>
        </p:nvSpPr>
        <p:spPr>
          <a:xfrm>
            <a:off x="520575" y="819150"/>
            <a:ext cx="8079900" cy="3898800"/>
          </a:xfrm>
          <a:prstGeom prst="roundRect">
            <a:avLst>
              <a:gd name="adj" fmla="val 3542"/>
            </a:avLst>
          </a:prstGeom>
          <a:solidFill>
            <a:srgbClr val="88A6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48" name="Google Shape;410;p27"/>
          <p:cNvGrpSpPr/>
          <p:nvPr/>
        </p:nvGrpSpPr>
        <p:grpSpPr>
          <a:xfrm>
            <a:off x="520563" y="326550"/>
            <a:ext cx="8079900" cy="426900"/>
            <a:chOff x="552450" y="401675"/>
            <a:chExt cx="8079900" cy="426900"/>
          </a:xfrm>
        </p:grpSpPr>
        <p:sp>
          <p:nvSpPr>
            <p:cNvPr id="1048976" name="Google Shape;411;p27"/>
            <p:cNvSpPr/>
            <p:nvPr/>
          </p:nvSpPr>
          <p:spPr>
            <a:xfrm>
              <a:off x="552450" y="401675"/>
              <a:ext cx="8079900" cy="426900"/>
            </a:xfrm>
            <a:prstGeom prst="roundRect">
              <a:avLst>
                <a:gd name="adj" fmla="val 2231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8977" name="Google Shape;412;p27"/>
            <p:cNvSpPr/>
            <p:nvPr/>
          </p:nvSpPr>
          <p:spPr>
            <a:xfrm>
              <a:off x="720000" y="518729"/>
              <a:ext cx="195095" cy="195109"/>
            </a:xfrm>
            <a:custGeom>
              <a:avLst/>
              <a:gdLst/>
              <a:ahLst/>
              <a:cxnLst/>
              <a:rect l="l" t="t" r="r" b="b"/>
              <a:pathLst>
                <a:path w="2829" h="2829" extrusionOk="0">
                  <a:moveTo>
                    <a:pt x="2828" y="1413"/>
                  </a:moveTo>
                  <a:cubicBezTo>
                    <a:pt x="2828" y="2195"/>
                    <a:pt x="2197" y="2828"/>
                    <a:pt x="1416" y="2828"/>
                  </a:cubicBezTo>
                  <a:cubicBezTo>
                    <a:pt x="634" y="2828"/>
                    <a:pt x="1" y="2195"/>
                    <a:pt x="1" y="1413"/>
                  </a:cubicBezTo>
                  <a:cubicBezTo>
                    <a:pt x="1" y="632"/>
                    <a:pt x="634" y="1"/>
                    <a:pt x="1416" y="1"/>
                  </a:cubicBezTo>
                  <a:cubicBezTo>
                    <a:pt x="2197" y="1"/>
                    <a:pt x="2828" y="632"/>
                    <a:pt x="2828" y="1413"/>
                  </a:cubicBezTo>
                  <a:close/>
                </a:path>
              </a:pathLst>
            </a:custGeom>
            <a:solidFill>
              <a:srgbClr val="EB5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8978" name="Google Shape;413;p27"/>
            <p:cNvSpPr/>
            <p:nvPr/>
          </p:nvSpPr>
          <p:spPr>
            <a:xfrm>
              <a:off x="1080398" y="518729"/>
              <a:ext cx="195026" cy="195109"/>
            </a:xfrm>
            <a:custGeom>
              <a:avLst/>
              <a:gdLst/>
              <a:ahLst/>
              <a:cxnLst/>
              <a:rect l="l" t="t" r="r" b="b"/>
              <a:pathLst>
                <a:path w="2828" h="2829" extrusionOk="0">
                  <a:moveTo>
                    <a:pt x="2828" y="1413"/>
                  </a:moveTo>
                  <a:cubicBezTo>
                    <a:pt x="2828" y="2195"/>
                    <a:pt x="2194" y="2828"/>
                    <a:pt x="1413" y="2828"/>
                  </a:cubicBezTo>
                  <a:cubicBezTo>
                    <a:pt x="631" y="2828"/>
                    <a:pt x="0" y="2195"/>
                    <a:pt x="0" y="1413"/>
                  </a:cubicBezTo>
                  <a:cubicBezTo>
                    <a:pt x="0" y="632"/>
                    <a:pt x="631" y="1"/>
                    <a:pt x="1413" y="1"/>
                  </a:cubicBezTo>
                  <a:cubicBezTo>
                    <a:pt x="2194" y="1"/>
                    <a:pt x="2828" y="632"/>
                    <a:pt x="2828" y="1413"/>
                  </a:cubicBezTo>
                  <a:close/>
                </a:path>
              </a:pathLst>
            </a:custGeom>
            <a:solidFill>
              <a:srgbClr val="F8EF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8979" name="Google Shape;414;p27"/>
            <p:cNvSpPr/>
            <p:nvPr/>
          </p:nvSpPr>
          <p:spPr>
            <a:xfrm>
              <a:off x="1440175" y="518729"/>
              <a:ext cx="195026" cy="195109"/>
            </a:xfrm>
            <a:custGeom>
              <a:avLst/>
              <a:gdLst/>
              <a:ahLst/>
              <a:cxnLst/>
              <a:rect l="l" t="t" r="r" b="b"/>
              <a:pathLst>
                <a:path w="2828" h="2829" extrusionOk="0">
                  <a:moveTo>
                    <a:pt x="2827" y="1413"/>
                  </a:moveTo>
                  <a:cubicBezTo>
                    <a:pt x="2827" y="2195"/>
                    <a:pt x="2194" y="2828"/>
                    <a:pt x="1415" y="2828"/>
                  </a:cubicBezTo>
                  <a:cubicBezTo>
                    <a:pt x="633" y="2828"/>
                    <a:pt x="0" y="2195"/>
                    <a:pt x="0" y="1413"/>
                  </a:cubicBezTo>
                  <a:cubicBezTo>
                    <a:pt x="0" y="632"/>
                    <a:pt x="633" y="1"/>
                    <a:pt x="1415" y="1"/>
                  </a:cubicBezTo>
                  <a:cubicBezTo>
                    <a:pt x="2194" y="1"/>
                    <a:pt x="2827" y="632"/>
                    <a:pt x="2827" y="141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048980" name="Google Shape;415;p27"/>
          <p:cNvSpPr txBox="1">
            <a:spLocks noGrp="1"/>
          </p:cNvSpPr>
          <p:nvPr>
            <p:ph type="title" hasCustomPrompt="1"/>
          </p:nvPr>
        </p:nvSpPr>
        <p:spPr>
          <a:xfrm rot="-535">
            <a:off x="1861862" y="1725456"/>
            <a:ext cx="1928400" cy="9912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6200"/>
              <a:buNone/>
              <a:defRPr sz="6200">
                <a:solidFill>
                  <a:schemeClr val="lt1"/>
                </a:solidFill>
              </a:defRPr>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1048981" name="Google Shape;416;p27"/>
          <p:cNvSpPr txBox="1">
            <a:spLocks noGrp="1"/>
          </p:cNvSpPr>
          <p:nvPr>
            <p:ph type="subTitle" idx="1"/>
          </p:nvPr>
        </p:nvSpPr>
        <p:spPr>
          <a:xfrm>
            <a:off x="1640850" y="3426600"/>
            <a:ext cx="2404800" cy="612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1600"/>
              </a:spcBef>
              <a:spcAft>
                <a:spcPts val="0"/>
              </a:spcAft>
              <a:buSzPts val="1400"/>
              <a:buNone/>
            </a:lvl2pPr>
            <a:lvl3pPr lvl="2" algn="ctr" rtl="0">
              <a:lnSpc>
                <a:spcPct val="100000"/>
              </a:lnSpc>
              <a:spcBef>
                <a:spcPts val="1600"/>
              </a:spcBef>
              <a:spcAft>
                <a:spcPts val="0"/>
              </a:spcAft>
              <a:buSzPts val="1400"/>
              <a:buNone/>
            </a:lvl3pPr>
            <a:lvl4pPr lvl="3" algn="ctr" rtl="0">
              <a:lnSpc>
                <a:spcPct val="100000"/>
              </a:lnSpc>
              <a:spcBef>
                <a:spcPts val="1600"/>
              </a:spcBef>
              <a:spcAft>
                <a:spcPts val="0"/>
              </a:spcAft>
              <a:buSzPts val="1400"/>
              <a:buNone/>
            </a:lvl4pPr>
            <a:lvl5pPr lvl="4" algn="ctr" rtl="0">
              <a:lnSpc>
                <a:spcPct val="100000"/>
              </a:lnSpc>
              <a:spcBef>
                <a:spcPts val="1600"/>
              </a:spcBef>
              <a:spcAft>
                <a:spcPts val="0"/>
              </a:spcAft>
              <a:buSzPts val="1400"/>
              <a:buNone/>
            </a:lvl5pPr>
            <a:lvl6pPr lvl="5" algn="ctr" rtl="0">
              <a:lnSpc>
                <a:spcPct val="100000"/>
              </a:lnSpc>
              <a:spcBef>
                <a:spcPts val="1600"/>
              </a:spcBef>
              <a:spcAft>
                <a:spcPts val="0"/>
              </a:spcAft>
              <a:buSzPts val="1400"/>
              <a:buNone/>
            </a:lvl6pPr>
            <a:lvl7pPr lvl="6" algn="ctr" rtl="0">
              <a:lnSpc>
                <a:spcPct val="100000"/>
              </a:lnSpc>
              <a:spcBef>
                <a:spcPts val="1600"/>
              </a:spcBef>
              <a:spcAft>
                <a:spcPts val="0"/>
              </a:spcAft>
              <a:buSzPts val="1400"/>
              <a:buNone/>
            </a:lvl7pPr>
            <a:lvl8pPr lvl="7" algn="ctr" rtl="0">
              <a:lnSpc>
                <a:spcPct val="100000"/>
              </a:lnSpc>
              <a:spcBef>
                <a:spcPts val="1600"/>
              </a:spcBef>
              <a:spcAft>
                <a:spcPts val="0"/>
              </a:spcAft>
              <a:buSzPts val="1400"/>
              <a:buNone/>
            </a:lvl8pPr>
            <a:lvl9pPr lvl="8" algn="ctr" rtl="0">
              <a:lnSpc>
                <a:spcPct val="100000"/>
              </a:lnSpc>
              <a:spcBef>
                <a:spcPts val="1600"/>
              </a:spcBef>
              <a:spcAft>
                <a:spcPts val="1600"/>
              </a:spcAft>
              <a:buSzPts val="1400"/>
              <a:buNone/>
            </a:lvl9pPr>
          </a:lstStyle>
          <a:p/>
        </p:txBody>
      </p:sp>
      <p:sp>
        <p:nvSpPr>
          <p:cNvPr id="1048982" name="Google Shape;417;p27"/>
          <p:cNvSpPr txBox="1">
            <a:spLocks noGrp="1"/>
          </p:cNvSpPr>
          <p:nvPr>
            <p:ph type="title" idx="2" hasCustomPrompt="1"/>
          </p:nvPr>
        </p:nvSpPr>
        <p:spPr>
          <a:xfrm>
            <a:off x="5352316" y="1732553"/>
            <a:ext cx="1929300" cy="9912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6200"/>
              <a:buNone/>
              <a:defRPr sz="6200">
                <a:solidFill>
                  <a:schemeClr val="lt1"/>
                </a:solidFill>
              </a:defRPr>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1048983" name="Google Shape;418;p27"/>
          <p:cNvSpPr txBox="1">
            <a:spLocks noGrp="1"/>
          </p:cNvSpPr>
          <p:nvPr>
            <p:ph type="subTitle" idx="3"/>
          </p:nvPr>
        </p:nvSpPr>
        <p:spPr>
          <a:xfrm>
            <a:off x="5114563" y="3426300"/>
            <a:ext cx="2404800" cy="61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1600"/>
              </a:spcBef>
              <a:spcAft>
                <a:spcPts val="0"/>
              </a:spcAft>
              <a:buSzPts val="1400"/>
              <a:buNone/>
            </a:lvl2pPr>
            <a:lvl3pPr lvl="2" algn="ctr" rtl="0">
              <a:lnSpc>
                <a:spcPct val="100000"/>
              </a:lnSpc>
              <a:spcBef>
                <a:spcPts val="1600"/>
              </a:spcBef>
              <a:spcAft>
                <a:spcPts val="0"/>
              </a:spcAft>
              <a:buSzPts val="1400"/>
              <a:buNone/>
            </a:lvl3pPr>
            <a:lvl4pPr lvl="3" algn="ctr" rtl="0">
              <a:lnSpc>
                <a:spcPct val="100000"/>
              </a:lnSpc>
              <a:spcBef>
                <a:spcPts val="1600"/>
              </a:spcBef>
              <a:spcAft>
                <a:spcPts val="0"/>
              </a:spcAft>
              <a:buSzPts val="1400"/>
              <a:buNone/>
            </a:lvl4pPr>
            <a:lvl5pPr lvl="4" algn="ctr" rtl="0">
              <a:lnSpc>
                <a:spcPct val="100000"/>
              </a:lnSpc>
              <a:spcBef>
                <a:spcPts val="1600"/>
              </a:spcBef>
              <a:spcAft>
                <a:spcPts val="0"/>
              </a:spcAft>
              <a:buSzPts val="1400"/>
              <a:buNone/>
            </a:lvl5pPr>
            <a:lvl6pPr lvl="5" algn="ctr" rtl="0">
              <a:lnSpc>
                <a:spcPct val="100000"/>
              </a:lnSpc>
              <a:spcBef>
                <a:spcPts val="1600"/>
              </a:spcBef>
              <a:spcAft>
                <a:spcPts val="0"/>
              </a:spcAft>
              <a:buSzPts val="1400"/>
              <a:buNone/>
            </a:lvl6pPr>
            <a:lvl7pPr lvl="6" algn="ctr" rtl="0">
              <a:lnSpc>
                <a:spcPct val="100000"/>
              </a:lnSpc>
              <a:spcBef>
                <a:spcPts val="1600"/>
              </a:spcBef>
              <a:spcAft>
                <a:spcPts val="0"/>
              </a:spcAft>
              <a:buSzPts val="1400"/>
              <a:buNone/>
            </a:lvl7pPr>
            <a:lvl8pPr lvl="7" algn="ctr" rtl="0">
              <a:lnSpc>
                <a:spcPct val="100000"/>
              </a:lnSpc>
              <a:spcBef>
                <a:spcPts val="1600"/>
              </a:spcBef>
              <a:spcAft>
                <a:spcPts val="0"/>
              </a:spcAft>
              <a:buSzPts val="1400"/>
              <a:buNone/>
            </a:lvl8pPr>
            <a:lvl9pPr lvl="8" algn="ctr" rtl="0">
              <a:lnSpc>
                <a:spcPct val="100000"/>
              </a:lnSpc>
              <a:spcBef>
                <a:spcPts val="1600"/>
              </a:spcBef>
              <a:spcAft>
                <a:spcPts val="1600"/>
              </a:spcAft>
              <a:buSzPts val="1400"/>
              <a:buNone/>
            </a:lvl9pPr>
          </a:lstStyle>
          <a:p/>
        </p:txBody>
      </p:sp>
      <p:grpSp>
        <p:nvGrpSpPr>
          <p:cNvPr id="149" name="Google Shape;419;p27"/>
          <p:cNvGrpSpPr/>
          <p:nvPr/>
        </p:nvGrpSpPr>
        <p:grpSpPr>
          <a:xfrm>
            <a:off x="7769832" y="3176181"/>
            <a:ext cx="1308352" cy="1308606"/>
            <a:chOff x="7764407" y="575481"/>
            <a:chExt cx="1308352" cy="1308606"/>
          </a:xfrm>
        </p:grpSpPr>
        <p:sp>
          <p:nvSpPr>
            <p:cNvPr id="1048984" name="Google Shape;420;p27"/>
            <p:cNvSpPr/>
            <p:nvPr/>
          </p:nvSpPr>
          <p:spPr>
            <a:xfrm>
              <a:off x="7943850" y="714375"/>
              <a:ext cx="1128900" cy="112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50" name="Google Shape;421;p27"/>
            <p:cNvGrpSpPr/>
            <p:nvPr/>
          </p:nvGrpSpPr>
          <p:grpSpPr>
            <a:xfrm rot="-846281">
              <a:off x="7879557" y="690583"/>
              <a:ext cx="1078052" cy="1078403"/>
              <a:chOff x="5759760" y="3433415"/>
              <a:chExt cx="583422" cy="583612"/>
            </a:xfrm>
          </p:grpSpPr>
          <p:sp>
            <p:nvSpPr>
              <p:cNvPr id="1048985" name="Google Shape;422;p27"/>
              <p:cNvSpPr/>
              <p:nvPr/>
            </p:nvSpPr>
            <p:spPr>
              <a:xfrm>
                <a:off x="5759760" y="3433415"/>
                <a:ext cx="583422" cy="583612"/>
              </a:xfrm>
              <a:custGeom>
                <a:avLst/>
                <a:gdLst/>
                <a:ahLst/>
                <a:cxnLst/>
                <a:rect l="l" t="t" r="r" b="b"/>
                <a:pathLst>
                  <a:path w="12302" h="12306" extrusionOk="0">
                    <a:moveTo>
                      <a:pt x="6540" y="217"/>
                    </a:moveTo>
                    <a:cubicBezTo>
                      <a:pt x="9818" y="430"/>
                      <a:pt x="12302" y="3262"/>
                      <a:pt x="12090" y="6542"/>
                    </a:cubicBezTo>
                    <a:cubicBezTo>
                      <a:pt x="11876" y="9820"/>
                      <a:pt x="9042" y="12306"/>
                      <a:pt x="5762" y="12092"/>
                    </a:cubicBezTo>
                    <a:cubicBezTo>
                      <a:pt x="2487" y="11878"/>
                      <a:pt x="1" y="9047"/>
                      <a:pt x="214" y="5767"/>
                    </a:cubicBezTo>
                    <a:cubicBezTo>
                      <a:pt x="426" y="2487"/>
                      <a:pt x="3260" y="1"/>
                      <a:pt x="6540" y="217"/>
                    </a:cubicBezTo>
                    <a:close/>
                  </a:path>
                </a:pathLst>
              </a:custGeom>
              <a:solidFill>
                <a:srgbClr val="F8EF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8986" name="Google Shape;423;p27"/>
              <p:cNvSpPr/>
              <p:nvPr/>
            </p:nvSpPr>
            <p:spPr>
              <a:xfrm>
                <a:off x="5834360" y="3463578"/>
                <a:ext cx="315613" cy="339421"/>
              </a:xfrm>
              <a:custGeom>
                <a:avLst/>
                <a:gdLst/>
                <a:ahLst/>
                <a:cxnLst/>
                <a:rect l="l" t="t" r="r" b="b"/>
                <a:pathLst>
                  <a:path w="6655" h="7157" extrusionOk="0">
                    <a:moveTo>
                      <a:pt x="5732" y="251"/>
                    </a:moveTo>
                    <a:cubicBezTo>
                      <a:pt x="5999" y="269"/>
                      <a:pt x="6233" y="393"/>
                      <a:pt x="6398" y="580"/>
                    </a:cubicBezTo>
                    <a:cubicBezTo>
                      <a:pt x="6562" y="769"/>
                      <a:pt x="6655" y="1016"/>
                      <a:pt x="6636" y="1283"/>
                    </a:cubicBezTo>
                    <a:cubicBezTo>
                      <a:pt x="6620" y="1551"/>
                      <a:pt x="6497" y="1783"/>
                      <a:pt x="6307" y="1947"/>
                    </a:cubicBezTo>
                    <a:cubicBezTo>
                      <a:pt x="6122" y="2112"/>
                      <a:pt x="5874" y="2205"/>
                      <a:pt x="5606" y="2188"/>
                    </a:cubicBezTo>
                    <a:cubicBezTo>
                      <a:pt x="5339" y="2170"/>
                      <a:pt x="5104" y="2046"/>
                      <a:pt x="4940" y="1859"/>
                    </a:cubicBezTo>
                    <a:cubicBezTo>
                      <a:pt x="4775" y="1674"/>
                      <a:pt x="4683" y="1423"/>
                      <a:pt x="4701" y="1156"/>
                    </a:cubicBezTo>
                    <a:cubicBezTo>
                      <a:pt x="4720" y="888"/>
                      <a:pt x="4843" y="656"/>
                      <a:pt x="5030" y="492"/>
                    </a:cubicBezTo>
                    <a:cubicBezTo>
                      <a:pt x="5216" y="329"/>
                      <a:pt x="5464" y="237"/>
                      <a:pt x="5732" y="251"/>
                    </a:cubicBezTo>
                    <a:close/>
                    <a:moveTo>
                      <a:pt x="1535" y="4298"/>
                    </a:moveTo>
                    <a:cubicBezTo>
                      <a:pt x="1925" y="4323"/>
                      <a:pt x="2271" y="4506"/>
                      <a:pt x="2509" y="4777"/>
                    </a:cubicBezTo>
                    <a:cubicBezTo>
                      <a:pt x="2748" y="5051"/>
                      <a:pt x="2884" y="5417"/>
                      <a:pt x="2859" y="5805"/>
                    </a:cubicBezTo>
                    <a:cubicBezTo>
                      <a:pt x="2832" y="6196"/>
                      <a:pt x="2651" y="6541"/>
                      <a:pt x="2378" y="6780"/>
                    </a:cubicBezTo>
                    <a:cubicBezTo>
                      <a:pt x="2106" y="7018"/>
                      <a:pt x="1740" y="7156"/>
                      <a:pt x="1350" y="7129"/>
                    </a:cubicBezTo>
                    <a:cubicBezTo>
                      <a:pt x="959" y="7105"/>
                      <a:pt x="616" y="6922"/>
                      <a:pt x="375" y="6650"/>
                    </a:cubicBezTo>
                    <a:cubicBezTo>
                      <a:pt x="136" y="6377"/>
                      <a:pt x="1" y="6009"/>
                      <a:pt x="25" y="5622"/>
                    </a:cubicBezTo>
                    <a:cubicBezTo>
                      <a:pt x="52" y="5231"/>
                      <a:pt x="235" y="4886"/>
                      <a:pt x="507" y="4647"/>
                    </a:cubicBezTo>
                    <a:cubicBezTo>
                      <a:pt x="780" y="4409"/>
                      <a:pt x="1144" y="4271"/>
                      <a:pt x="1535" y="4298"/>
                    </a:cubicBezTo>
                    <a:close/>
                    <a:moveTo>
                      <a:pt x="2333" y="4937"/>
                    </a:moveTo>
                    <a:cubicBezTo>
                      <a:pt x="2133" y="4711"/>
                      <a:pt x="1845" y="4559"/>
                      <a:pt x="1522" y="4538"/>
                    </a:cubicBezTo>
                    <a:cubicBezTo>
                      <a:pt x="1195" y="4518"/>
                      <a:pt x="893" y="4629"/>
                      <a:pt x="667" y="4830"/>
                    </a:cubicBezTo>
                    <a:cubicBezTo>
                      <a:pt x="441" y="5028"/>
                      <a:pt x="289" y="5316"/>
                      <a:pt x="268" y="5639"/>
                    </a:cubicBezTo>
                    <a:cubicBezTo>
                      <a:pt x="247" y="5966"/>
                      <a:pt x="358" y="6270"/>
                      <a:pt x="558" y="6496"/>
                    </a:cubicBezTo>
                    <a:cubicBezTo>
                      <a:pt x="759" y="6722"/>
                      <a:pt x="1043" y="6872"/>
                      <a:pt x="1368" y="6893"/>
                    </a:cubicBezTo>
                    <a:cubicBezTo>
                      <a:pt x="1695" y="6914"/>
                      <a:pt x="1997" y="6805"/>
                      <a:pt x="2224" y="6603"/>
                    </a:cubicBezTo>
                    <a:cubicBezTo>
                      <a:pt x="2452" y="6406"/>
                      <a:pt x="2602" y="6118"/>
                      <a:pt x="2622" y="5793"/>
                    </a:cubicBezTo>
                    <a:cubicBezTo>
                      <a:pt x="2643" y="5468"/>
                      <a:pt x="2530" y="5164"/>
                      <a:pt x="2333" y="4937"/>
                    </a:cubicBezTo>
                    <a:close/>
                    <a:moveTo>
                      <a:pt x="3468" y="12"/>
                    </a:moveTo>
                    <a:cubicBezTo>
                      <a:pt x="3638" y="23"/>
                      <a:pt x="3788" y="103"/>
                      <a:pt x="3891" y="220"/>
                    </a:cubicBezTo>
                    <a:cubicBezTo>
                      <a:pt x="3998" y="339"/>
                      <a:pt x="4056" y="498"/>
                      <a:pt x="4043" y="668"/>
                    </a:cubicBezTo>
                    <a:cubicBezTo>
                      <a:pt x="4033" y="837"/>
                      <a:pt x="3953" y="987"/>
                      <a:pt x="3836" y="1092"/>
                    </a:cubicBezTo>
                    <a:cubicBezTo>
                      <a:pt x="3716" y="1197"/>
                      <a:pt x="3558" y="1257"/>
                      <a:pt x="3387" y="1244"/>
                    </a:cubicBezTo>
                    <a:cubicBezTo>
                      <a:pt x="3219" y="1234"/>
                      <a:pt x="3069" y="1154"/>
                      <a:pt x="2964" y="1034"/>
                    </a:cubicBezTo>
                    <a:cubicBezTo>
                      <a:pt x="2859" y="917"/>
                      <a:pt x="2799" y="757"/>
                      <a:pt x="2812" y="588"/>
                    </a:cubicBezTo>
                    <a:cubicBezTo>
                      <a:pt x="2826" y="420"/>
                      <a:pt x="2902" y="269"/>
                      <a:pt x="3021" y="165"/>
                    </a:cubicBezTo>
                    <a:cubicBezTo>
                      <a:pt x="3139" y="60"/>
                      <a:pt x="3299" y="0"/>
                      <a:pt x="3468" y="12"/>
                    </a:cubicBezTo>
                    <a:close/>
                    <a:moveTo>
                      <a:pt x="3756" y="339"/>
                    </a:moveTo>
                    <a:cubicBezTo>
                      <a:pt x="3682" y="253"/>
                      <a:pt x="3577" y="198"/>
                      <a:pt x="3455" y="193"/>
                    </a:cubicBezTo>
                    <a:cubicBezTo>
                      <a:pt x="3334" y="185"/>
                      <a:pt x="3221" y="226"/>
                      <a:pt x="3139" y="300"/>
                    </a:cubicBezTo>
                    <a:cubicBezTo>
                      <a:pt x="3054" y="374"/>
                      <a:pt x="2997" y="481"/>
                      <a:pt x="2993" y="601"/>
                    </a:cubicBezTo>
                    <a:cubicBezTo>
                      <a:pt x="2984" y="722"/>
                      <a:pt x="3026" y="835"/>
                      <a:pt x="3100" y="917"/>
                    </a:cubicBezTo>
                    <a:cubicBezTo>
                      <a:pt x="3176" y="1002"/>
                      <a:pt x="3281" y="1055"/>
                      <a:pt x="3402" y="1063"/>
                    </a:cubicBezTo>
                    <a:cubicBezTo>
                      <a:pt x="3521" y="1071"/>
                      <a:pt x="3634" y="1030"/>
                      <a:pt x="3716" y="956"/>
                    </a:cubicBezTo>
                    <a:cubicBezTo>
                      <a:pt x="3803" y="882"/>
                      <a:pt x="3856" y="775"/>
                      <a:pt x="3865" y="656"/>
                    </a:cubicBezTo>
                    <a:cubicBezTo>
                      <a:pt x="3871" y="537"/>
                      <a:pt x="3830" y="424"/>
                      <a:pt x="3756" y="339"/>
                    </a:cubicBezTo>
                    <a:close/>
                    <a:moveTo>
                      <a:pt x="5719" y="432"/>
                    </a:moveTo>
                    <a:cubicBezTo>
                      <a:pt x="5503" y="415"/>
                      <a:pt x="5300" y="492"/>
                      <a:pt x="5150" y="627"/>
                    </a:cubicBezTo>
                    <a:cubicBezTo>
                      <a:pt x="4998" y="761"/>
                      <a:pt x="4895" y="950"/>
                      <a:pt x="4882" y="1170"/>
                    </a:cubicBezTo>
                    <a:cubicBezTo>
                      <a:pt x="4866" y="1386"/>
                      <a:pt x="4944" y="1588"/>
                      <a:pt x="5078" y="1740"/>
                    </a:cubicBezTo>
                    <a:cubicBezTo>
                      <a:pt x="5211" y="1892"/>
                      <a:pt x="5401" y="1995"/>
                      <a:pt x="5619" y="2007"/>
                    </a:cubicBezTo>
                    <a:cubicBezTo>
                      <a:pt x="5834" y="2024"/>
                      <a:pt x="6038" y="1945"/>
                      <a:pt x="6190" y="1812"/>
                    </a:cubicBezTo>
                    <a:cubicBezTo>
                      <a:pt x="6342" y="1678"/>
                      <a:pt x="6445" y="1487"/>
                      <a:pt x="6458" y="1269"/>
                    </a:cubicBezTo>
                    <a:cubicBezTo>
                      <a:pt x="6486" y="835"/>
                      <a:pt x="6157" y="459"/>
                      <a:pt x="5719" y="432"/>
                    </a:cubicBezTo>
                    <a:close/>
                  </a:path>
                </a:pathLst>
              </a:custGeom>
              <a:solidFill>
                <a:srgbClr val="FF9B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8987" name="Google Shape;424;p27"/>
              <p:cNvSpPr/>
              <p:nvPr/>
            </p:nvSpPr>
            <p:spPr>
              <a:xfrm>
                <a:off x="5815058" y="3536707"/>
                <a:ext cx="519161" cy="470788"/>
              </a:xfrm>
              <a:custGeom>
                <a:avLst/>
                <a:gdLst/>
                <a:ahLst/>
                <a:cxnLst/>
                <a:rect l="l" t="t" r="r" b="b"/>
                <a:pathLst>
                  <a:path w="10947" h="9927" extrusionOk="0">
                    <a:moveTo>
                      <a:pt x="9412" y="0"/>
                    </a:moveTo>
                    <a:cubicBezTo>
                      <a:pt x="10165" y="837"/>
                      <a:pt x="10679" y="1886"/>
                      <a:pt x="10860" y="3038"/>
                    </a:cubicBezTo>
                    <a:lnTo>
                      <a:pt x="10887" y="3219"/>
                    </a:lnTo>
                    <a:cubicBezTo>
                      <a:pt x="10934" y="3591"/>
                      <a:pt x="10946" y="3973"/>
                      <a:pt x="10922" y="4364"/>
                    </a:cubicBezTo>
                    <a:cubicBezTo>
                      <a:pt x="10899" y="4714"/>
                      <a:pt x="10848" y="5053"/>
                      <a:pt x="10768" y="5380"/>
                    </a:cubicBezTo>
                    <a:lnTo>
                      <a:pt x="10722" y="5555"/>
                    </a:lnTo>
                    <a:cubicBezTo>
                      <a:pt x="10054" y="7998"/>
                      <a:pt x="7878" y="9778"/>
                      <a:pt x="5316" y="9916"/>
                    </a:cubicBezTo>
                    <a:cubicBezTo>
                      <a:pt x="5324" y="9875"/>
                      <a:pt x="5326" y="9834"/>
                      <a:pt x="5328" y="9793"/>
                    </a:cubicBezTo>
                    <a:cubicBezTo>
                      <a:pt x="5355" y="9408"/>
                      <a:pt x="5222" y="9048"/>
                      <a:pt x="4985" y="8779"/>
                    </a:cubicBezTo>
                    <a:cubicBezTo>
                      <a:pt x="4749" y="8507"/>
                      <a:pt x="4409" y="8329"/>
                      <a:pt x="4023" y="8302"/>
                    </a:cubicBezTo>
                    <a:cubicBezTo>
                      <a:pt x="3638" y="8277"/>
                      <a:pt x="3278" y="8411"/>
                      <a:pt x="3009" y="8647"/>
                    </a:cubicBezTo>
                    <a:cubicBezTo>
                      <a:pt x="2785" y="8843"/>
                      <a:pt x="2626" y="9106"/>
                      <a:pt x="2561" y="9410"/>
                    </a:cubicBezTo>
                    <a:cubicBezTo>
                      <a:pt x="1508" y="8939"/>
                      <a:pt x="622" y="8174"/>
                      <a:pt x="0" y="7222"/>
                    </a:cubicBezTo>
                    <a:cubicBezTo>
                      <a:pt x="2532" y="7506"/>
                      <a:pt x="3509" y="7043"/>
                      <a:pt x="4434" y="5147"/>
                    </a:cubicBezTo>
                    <a:cubicBezTo>
                      <a:pt x="5417" y="3138"/>
                      <a:pt x="7218" y="5590"/>
                      <a:pt x="8004" y="2400"/>
                    </a:cubicBezTo>
                    <a:cubicBezTo>
                      <a:pt x="8370" y="893"/>
                      <a:pt x="8929" y="253"/>
                      <a:pt x="9412" y="0"/>
                    </a:cubicBezTo>
                    <a:close/>
                    <a:moveTo>
                      <a:pt x="5131" y="9922"/>
                    </a:moveTo>
                    <a:cubicBezTo>
                      <a:pt x="5139" y="9875"/>
                      <a:pt x="5148" y="9828"/>
                      <a:pt x="5150" y="9778"/>
                    </a:cubicBezTo>
                    <a:cubicBezTo>
                      <a:pt x="5170" y="9441"/>
                      <a:pt x="5055" y="9126"/>
                      <a:pt x="4849" y="8894"/>
                    </a:cubicBezTo>
                    <a:cubicBezTo>
                      <a:pt x="4644" y="8660"/>
                      <a:pt x="4348" y="8503"/>
                      <a:pt x="4010" y="8479"/>
                    </a:cubicBezTo>
                    <a:cubicBezTo>
                      <a:pt x="3673" y="8458"/>
                      <a:pt x="3361" y="8575"/>
                      <a:pt x="3124" y="8781"/>
                    </a:cubicBezTo>
                    <a:cubicBezTo>
                      <a:pt x="2921" y="8958"/>
                      <a:pt x="2777" y="9203"/>
                      <a:pt x="2729" y="9482"/>
                    </a:cubicBezTo>
                    <a:cubicBezTo>
                      <a:pt x="3309" y="9719"/>
                      <a:pt x="3936" y="9871"/>
                      <a:pt x="4594" y="9912"/>
                    </a:cubicBezTo>
                    <a:cubicBezTo>
                      <a:pt x="4777" y="9924"/>
                      <a:pt x="4954" y="9926"/>
                      <a:pt x="5131" y="9922"/>
                    </a:cubicBezTo>
                    <a:close/>
                  </a:path>
                </a:pathLst>
              </a:custGeom>
              <a:solidFill>
                <a:srgbClr val="FF9B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8988" name="Google Shape;425;p27"/>
              <p:cNvSpPr/>
              <p:nvPr/>
            </p:nvSpPr>
            <p:spPr>
              <a:xfrm>
                <a:off x="6114357" y="3762165"/>
                <a:ext cx="55724" cy="55630"/>
              </a:xfrm>
              <a:custGeom>
                <a:avLst/>
                <a:gdLst/>
                <a:ahLst/>
                <a:cxnLst/>
                <a:rect l="l" t="t" r="r" b="b"/>
                <a:pathLst>
                  <a:path w="1175" h="1173" extrusionOk="0">
                    <a:moveTo>
                      <a:pt x="626" y="19"/>
                    </a:moveTo>
                    <a:cubicBezTo>
                      <a:pt x="936" y="40"/>
                      <a:pt x="1175" y="309"/>
                      <a:pt x="1154" y="624"/>
                    </a:cubicBezTo>
                    <a:cubicBezTo>
                      <a:pt x="1133" y="934"/>
                      <a:pt x="864" y="1173"/>
                      <a:pt x="552" y="1152"/>
                    </a:cubicBezTo>
                    <a:cubicBezTo>
                      <a:pt x="237" y="1132"/>
                      <a:pt x="0" y="862"/>
                      <a:pt x="21" y="550"/>
                    </a:cubicBezTo>
                    <a:cubicBezTo>
                      <a:pt x="42" y="237"/>
                      <a:pt x="311" y="1"/>
                      <a:pt x="626" y="19"/>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151" name="Google Shape;426;p27"/>
          <p:cNvGrpSpPr/>
          <p:nvPr/>
        </p:nvGrpSpPr>
        <p:grpSpPr>
          <a:xfrm rot="1591012">
            <a:off x="255361" y="3719967"/>
            <a:ext cx="765445" cy="765594"/>
            <a:chOff x="7764407" y="575481"/>
            <a:chExt cx="1308352" cy="1308606"/>
          </a:xfrm>
        </p:grpSpPr>
        <p:sp>
          <p:nvSpPr>
            <p:cNvPr id="1048989" name="Google Shape;427;p27"/>
            <p:cNvSpPr/>
            <p:nvPr/>
          </p:nvSpPr>
          <p:spPr>
            <a:xfrm>
              <a:off x="7943850" y="714375"/>
              <a:ext cx="1128900" cy="112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52" name="Google Shape;428;p27"/>
            <p:cNvGrpSpPr/>
            <p:nvPr/>
          </p:nvGrpSpPr>
          <p:grpSpPr>
            <a:xfrm rot="-846281">
              <a:off x="7879557" y="690583"/>
              <a:ext cx="1078052" cy="1078403"/>
              <a:chOff x="5759760" y="3433415"/>
              <a:chExt cx="583422" cy="583612"/>
            </a:xfrm>
          </p:grpSpPr>
          <p:sp>
            <p:nvSpPr>
              <p:cNvPr id="1048990" name="Google Shape;429;p27"/>
              <p:cNvSpPr/>
              <p:nvPr/>
            </p:nvSpPr>
            <p:spPr>
              <a:xfrm>
                <a:off x="5759760" y="3433415"/>
                <a:ext cx="583422" cy="583612"/>
              </a:xfrm>
              <a:custGeom>
                <a:avLst/>
                <a:gdLst/>
                <a:ahLst/>
                <a:cxnLst/>
                <a:rect l="l" t="t" r="r" b="b"/>
                <a:pathLst>
                  <a:path w="12302" h="12306" extrusionOk="0">
                    <a:moveTo>
                      <a:pt x="6540" y="217"/>
                    </a:moveTo>
                    <a:cubicBezTo>
                      <a:pt x="9818" y="430"/>
                      <a:pt x="12302" y="3262"/>
                      <a:pt x="12090" y="6542"/>
                    </a:cubicBezTo>
                    <a:cubicBezTo>
                      <a:pt x="11876" y="9820"/>
                      <a:pt x="9042" y="12306"/>
                      <a:pt x="5762" y="12092"/>
                    </a:cubicBezTo>
                    <a:cubicBezTo>
                      <a:pt x="2487" y="11878"/>
                      <a:pt x="1" y="9047"/>
                      <a:pt x="214" y="5767"/>
                    </a:cubicBezTo>
                    <a:cubicBezTo>
                      <a:pt x="426" y="2487"/>
                      <a:pt x="3260" y="1"/>
                      <a:pt x="6540" y="217"/>
                    </a:cubicBezTo>
                    <a:close/>
                  </a:path>
                </a:pathLst>
              </a:custGeom>
              <a:solidFill>
                <a:srgbClr val="F8EF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8991" name="Google Shape;430;p27"/>
              <p:cNvSpPr/>
              <p:nvPr/>
            </p:nvSpPr>
            <p:spPr>
              <a:xfrm>
                <a:off x="5834360" y="3463578"/>
                <a:ext cx="315613" cy="339421"/>
              </a:xfrm>
              <a:custGeom>
                <a:avLst/>
                <a:gdLst/>
                <a:ahLst/>
                <a:cxnLst/>
                <a:rect l="l" t="t" r="r" b="b"/>
                <a:pathLst>
                  <a:path w="6655" h="7157" extrusionOk="0">
                    <a:moveTo>
                      <a:pt x="5732" y="251"/>
                    </a:moveTo>
                    <a:cubicBezTo>
                      <a:pt x="5999" y="269"/>
                      <a:pt x="6233" y="393"/>
                      <a:pt x="6398" y="580"/>
                    </a:cubicBezTo>
                    <a:cubicBezTo>
                      <a:pt x="6562" y="769"/>
                      <a:pt x="6655" y="1016"/>
                      <a:pt x="6636" y="1283"/>
                    </a:cubicBezTo>
                    <a:cubicBezTo>
                      <a:pt x="6620" y="1551"/>
                      <a:pt x="6497" y="1783"/>
                      <a:pt x="6307" y="1947"/>
                    </a:cubicBezTo>
                    <a:cubicBezTo>
                      <a:pt x="6122" y="2112"/>
                      <a:pt x="5874" y="2205"/>
                      <a:pt x="5606" y="2188"/>
                    </a:cubicBezTo>
                    <a:cubicBezTo>
                      <a:pt x="5339" y="2170"/>
                      <a:pt x="5104" y="2046"/>
                      <a:pt x="4940" y="1859"/>
                    </a:cubicBezTo>
                    <a:cubicBezTo>
                      <a:pt x="4775" y="1674"/>
                      <a:pt x="4683" y="1423"/>
                      <a:pt x="4701" y="1156"/>
                    </a:cubicBezTo>
                    <a:cubicBezTo>
                      <a:pt x="4720" y="888"/>
                      <a:pt x="4843" y="656"/>
                      <a:pt x="5030" y="492"/>
                    </a:cubicBezTo>
                    <a:cubicBezTo>
                      <a:pt x="5216" y="329"/>
                      <a:pt x="5464" y="237"/>
                      <a:pt x="5732" y="251"/>
                    </a:cubicBezTo>
                    <a:close/>
                    <a:moveTo>
                      <a:pt x="1535" y="4298"/>
                    </a:moveTo>
                    <a:cubicBezTo>
                      <a:pt x="1925" y="4323"/>
                      <a:pt x="2271" y="4506"/>
                      <a:pt x="2509" y="4777"/>
                    </a:cubicBezTo>
                    <a:cubicBezTo>
                      <a:pt x="2748" y="5051"/>
                      <a:pt x="2884" y="5417"/>
                      <a:pt x="2859" y="5805"/>
                    </a:cubicBezTo>
                    <a:cubicBezTo>
                      <a:pt x="2832" y="6196"/>
                      <a:pt x="2651" y="6541"/>
                      <a:pt x="2378" y="6780"/>
                    </a:cubicBezTo>
                    <a:cubicBezTo>
                      <a:pt x="2106" y="7018"/>
                      <a:pt x="1740" y="7156"/>
                      <a:pt x="1350" y="7129"/>
                    </a:cubicBezTo>
                    <a:cubicBezTo>
                      <a:pt x="959" y="7105"/>
                      <a:pt x="616" y="6922"/>
                      <a:pt x="375" y="6650"/>
                    </a:cubicBezTo>
                    <a:cubicBezTo>
                      <a:pt x="136" y="6377"/>
                      <a:pt x="1" y="6009"/>
                      <a:pt x="25" y="5622"/>
                    </a:cubicBezTo>
                    <a:cubicBezTo>
                      <a:pt x="52" y="5231"/>
                      <a:pt x="235" y="4886"/>
                      <a:pt x="507" y="4647"/>
                    </a:cubicBezTo>
                    <a:cubicBezTo>
                      <a:pt x="780" y="4409"/>
                      <a:pt x="1144" y="4271"/>
                      <a:pt x="1535" y="4298"/>
                    </a:cubicBezTo>
                    <a:close/>
                    <a:moveTo>
                      <a:pt x="2333" y="4937"/>
                    </a:moveTo>
                    <a:cubicBezTo>
                      <a:pt x="2133" y="4711"/>
                      <a:pt x="1845" y="4559"/>
                      <a:pt x="1522" y="4538"/>
                    </a:cubicBezTo>
                    <a:cubicBezTo>
                      <a:pt x="1195" y="4518"/>
                      <a:pt x="893" y="4629"/>
                      <a:pt x="667" y="4830"/>
                    </a:cubicBezTo>
                    <a:cubicBezTo>
                      <a:pt x="441" y="5028"/>
                      <a:pt x="289" y="5316"/>
                      <a:pt x="268" y="5639"/>
                    </a:cubicBezTo>
                    <a:cubicBezTo>
                      <a:pt x="247" y="5966"/>
                      <a:pt x="358" y="6270"/>
                      <a:pt x="558" y="6496"/>
                    </a:cubicBezTo>
                    <a:cubicBezTo>
                      <a:pt x="759" y="6722"/>
                      <a:pt x="1043" y="6872"/>
                      <a:pt x="1368" y="6893"/>
                    </a:cubicBezTo>
                    <a:cubicBezTo>
                      <a:pt x="1695" y="6914"/>
                      <a:pt x="1997" y="6805"/>
                      <a:pt x="2224" y="6603"/>
                    </a:cubicBezTo>
                    <a:cubicBezTo>
                      <a:pt x="2452" y="6406"/>
                      <a:pt x="2602" y="6118"/>
                      <a:pt x="2622" y="5793"/>
                    </a:cubicBezTo>
                    <a:cubicBezTo>
                      <a:pt x="2643" y="5468"/>
                      <a:pt x="2530" y="5164"/>
                      <a:pt x="2333" y="4937"/>
                    </a:cubicBezTo>
                    <a:close/>
                    <a:moveTo>
                      <a:pt x="3468" y="12"/>
                    </a:moveTo>
                    <a:cubicBezTo>
                      <a:pt x="3638" y="23"/>
                      <a:pt x="3788" y="103"/>
                      <a:pt x="3891" y="220"/>
                    </a:cubicBezTo>
                    <a:cubicBezTo>
                      <a:pt x="3998" y="339"/>
                      <a:pt x="4056" y="498"/>
                      <a:pt x="4043" y="668"/>
                    </a:cubicBezTo>
                    <a:cubicBezTo>
                      <a:pt x="4033" y="837"/>
                      <a:pt x="3953" y="987"/>
                      <a:pt x="3836" y="1092"/>
                    </a:cubicBezTo>
                    <a:cubicBezTo>
                      <a:pt x="3716" y="1197"/>
                      <a:pt x="3558" y="1257"/>
                      <a:pt x="3387" y="1244"/>
                    </a:cubicBezTo>
                    <a:cubicBezTo>
                      <a:pt x="3219" y="1234"/>
                      <a:pt x="3069" y="1154"/>
                      <a:pt x="2964" y="1034"/>
                    </a:cubicBezTo>
                    <a:cubicBezTo>
                      <a:pt x="2859" y="917"/>
                      <a:pt x="2799" y="757"/>
                      <a:pt x="2812" y="588"/>
                    </a:cubicBezTo>
                    <a:cubicBezTo>
                      <a:pt x="2826" y="420"/>
                      <a:pt x="2902" y="269"/>
                      <a:pt x="3021" y="165"/>
                    </a:cubicBezTo>
                    <a:cubicBezTo>
                      <a:pt x="3139" y="60"/>
                      <a:pt x="3299" y="0"/>
                      <a:pt x="3468" y="12"/>
                    </a:cubicBezTo>
                    <a:close/>
                    <a:moveTo>
                      <a:pt x="3756" y="339"/>
                    </a:moveTo>
                    <a:cubicBezTo>
                      <a:pt x="3682" y="253"/>
                      <a:pt x="3577" y="198"/>
                      <a:pt x="3455" y="193"/>
                    </a:cubicBezTo>
                    <a:cubicBezTo>
                      <a:pt x="3334" y="185"/>
                      <a:pt x="3221" y="226"/>
                      <a:pt x="3139" y="300"/>
                    </a:cubicBezTo>
                    <a:cubicBezTo>
                      <a:pt x="3054" y="374"/>
                      <a:pt x="2997" y="481"/>
                      <a:pt x="2993" y="601"/>
                    </a:cubicBezTo>
                    <a:cubicBezTo>
                      <a:pt x="2984" y="722"/>
                      <a:pt x="3026" y="835"/>
                      <a:pt x="3100" y="917"/>
                    </a:cubicBezTo>
                    <a:cubicBezTo>
                      <a:pt x="3176" y="1002"/>
                      <a:pt x="3281" y="1055"/>
                      <a:pt x="3402" y="1063"/>
                    </a:cubicBezTo>
                    <a:cubicBezTo>
                      <a:pt x="3521" y="1071"/>
                      <a:pt x="3634" y="1030"/>
                      <a:pt x="3716" y="956"/>
                    </a:cubicBezTo>
                    <a:cubicBezTo>
                      <a:pt x="3803" y="882"/>
                      <a:pt x="3856" y="775"/>
                      <a:pt x="3865" y="656"/>
                    </a:cubicBezTo>
                    <a:cubicBezTo>
                      <a:pt x="3871" y="537"/>
                      <a:pt x="3830" y="424"/>
                      <a:pt x="3756" y="339"/>
                    </a:cubicBezTo>
                    <a:close/>
                    <a:moveTo>
                      <a:pt x="5719" y="432"/>
                    </a:moveTo>
                    <a:cubicBezTo>
                      <a:pt x="5503" y="415"/>
                      <a:pt x="5300" y="492"/>
                      <a:pt x="5150" y="627"/>
                    </a:cubicBezTo>
                    <a:cubicBezTo>
                      <a:pt x="4998" y="761"/>
                      <a:pt x="4895" y="950"/>
                      <a:pt x="4882" y="1170"/>
                    </a:cubicBezTo>
                    <a:cubicBezTo>
                      <a:pt x="4866" y="1386"/>
                      <a:pt x="4944" y="1588"/>
                      <a:pt x="5078" y="1740"/>
                    </a:cubicBezTo>
                    <a:cubicBezTo>
                      <a:pt x="5211" y="1892"/>
                      <a:pt x="5401" y="1995"/>
                      <a:pt x="5619" y="2007"/>
                    </a:cubicBezTo>
                    <a:cubicBezTo>
                      <a:pt x="5834" y="2024"/>
                      <a:pt x="6038" y="1945"/>
                      <a:pt x="6190" y="1812"/>
                    </a:cubicBezTo>
                    <a:cubicBezTo>
                      <a:pt x="6342" y="1678"/>
                      <a:pt x="6445" y="1487"/>
                      <a:pt x="6458" y="1269"/>
                    </a:cubicBezTo>
                    <a:cubicBezTo>
                      <a:pt x="6486" y="835"/>
                      <a:pt x="6157" y="459"/>
                      <a:pt x="5719" y="432"/>
                    </a:cubicBezTo>
                    <a:close/>
                  </a:path>
                </a:pathLst>
              </a:custGeom>
              <a:solidFill>
                <a:srgbClr val="FF9B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8992" name="Google Shape;431;p27"/>
              <p:cNvSpPr/>
              <p:nvPr/>
            </p:nvSpPr>
            <p:spPr>
              <a:xfrm>
                <a:off x="5815058" y="3536707"/>
                <a:ext cx="519161" cy="470788"/>
              </a:xfrm>
              <a:custGeom>
                <a:avLst/>
                <a:gdLst/>
                <a:ahLst/>
                <a:cxnLst/>
                <a:rect l="l" t="t" r="r" b="b"/>
                <a:pathLst>
                  <a:path w="10947" h="9927" extrusionOk="0">
                    <a:moveTo>
                      <a:pt x="9412" y="0"/>
                    </a:moveTo>
                    <a:cubicBezTo>
                      <a:pt x="10165" y="837"/>
                      <a:pt x="10679" y="1886"/>
                      <a:pt x="10860" y="3038"/>
                    </a:cubicBezTo>
                    <a:lnTo>
                      <a:pt x="10887" y="3219"/>
                    </a:lnTo>
                    <a:cubicBezTo>
                      <a:pt x="10934" y="3591"/>
                      <a:pt x="10946" y="3973"/>
                      <a:pt x="10922" y="4364"/>
                    </a:cubicBezTo>
                    <a:cubicBezTo>
                      <a:pt x="10899" y="4714"/>
                      <a:pt x="10848" y="5053"/>
                      <a:pt x="10768" y="5380"/>
                    </a:cubicBezTo>
                    <a:lnTo>
                      <a:pt x="10722" y="5555"/>
                    </a:lnTo>
                    <a:cubicBezTo>
                      <a:pt x="10054" y="7998"/>
                      <a:pt x="7878" y="9778"/>
                      <a:pt x="5316" y="9916"/>
                    </a:cubicBezTo>
                    <a:cubicBezTo>
                      <a:pt x="5324" y="9875"/>
                      <a:pt x="5326" y="9834"/>
                      <a:pt x="5328" y="9793"/>
                    </a:cubicBezTo>
                    <a:cubicBezTo>
                      <a:pt x="5355" y="9408"/>
                      <a:pt x="5222" y="9048"/>
                      <a:pt x="4985" y="8779"/>
                    </a:cubicBezTo>
                    <a:cubicBezTo>
                      <a:pt x="4749" y="8507"/>
                      <a:pt x="4409" y="8329"/>
                      <a:pt x="4023" y="8302"/>
                    </a:cubicBezTo>
                    <a:cubicBezTo>
                      <a:pt x="3638" y="8277"/>
                      <a:pt x="3278" y="8411"/>
                      <a:pt x="3009" y="8647"/>
                    </a:cubicBezTo>
                    <a:cubicBezTo>
                      <a:pt x="2785" y="8843"/>
                      <a:pt x="2626" y="9106"/>
                      <a:pt x="2561" y="9410"/>
                    </a:cubicBezTo>
                    <a:cubicBezTo>
                      <a:pt x="1508" y="8939"/>
                      <a:pt x="622" y="8174"/>
                      <a:pt x="0" y="7222"/>
                    </a:cubicBezTo>
                    <a:cubicBezTo>
                      <a:pt x="2532" y="7506"/>
                      <a:pt x="3509" y="7043"/>
                      <a:pt x="4434" y="5147"/>
                    </a:cubicBezTo>
                    <a:cubicBezTo>
                      <a:pt x="5417" y="3138"/>
                      <a:pt x="7218" y="5590"/>
                      <a:pt x="8004" y="2400"/>
                    </a:cubicBezTo>
                    <a:cubicBezTo>
                      <a:pt x="8370" y="893"/>
                      <a:pt x="8929" y="253"/>
                      <a:pt x="9412" y="0"/>
                    </a:cubicBezTo>
                    <a:close/>
                    <a:moveTo>
                      <a:pt x="5131" y="9922"/>
                    </a:moveTo>
                    <a:cubicBezTo>
                      <a:pt x="5139" y="9875"/>
                      <a:pt x="5148" y="9828"/>
                      <a:pt x="5150" y="9778"/>
                    </a:cubicBezTo>
                    <a:cubicBezTo>
                      <a:pt x="5170" y="9441"/>
                      <a:pt x="5055" y="9126"/>
                      <a:pt x="4849" y="8894"/>
                    </a:cubicBezTo>
                    <a:cubicBezTo>
                      <a:pt x="4644" y="8660"/>
                      <a:pt x="4348" y="8503"/>
                      <a:pt x="4010" y="8479"/>
                    </a:cubicBezTo>
                    <a:cubicBezTo>
                      <a:pt x="3673" y="8458"/>
                      <a:pt x="3361" y="8575"/>
                      <a:pt x="3124" y="8781"/>
                    </a:cubicBezTo>
                    <a:cubicBezTo>
                      <a:pt x="2921" y="8958"/>
                      <a:pt x="2777" y="9203"/>
                      <a:pt x="2729" y="9482"/>
                    </a:cubicBezTo>
                    <a:cubicBezTo>
                      <a:pt x="3309" y="9719"/>
                      <a:pt x="3936" y="9871"/>
                      <a:pt x="4594" y="9912"/>
                    </a:cubicBezTo>
                    <a:cubicBezTo>
                      <a:pt x="4777" y="9924"/>
                      <a:pt x="4954" y="9926"/>
                      <a:pt x="5131" y="9922"/>
                    </a:cubicBezTo>
                    <a:close/>
                  </a:path>
                </a:pathLst>
              </a:custGeom>
              <a:solidFill>
                <a:srgbClr val="FF9B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8993" name="Google Shape;432;p27"/>
              <p:cNvSpPr/>
              <p:nvPr/>
            </p:nvSpPr>
            <p:spPr>
              <a:xfrm>
                <a:off x="6114357" y="3762165"/>
                <a:ext cx="55724" cy="55630"/>
              </a:xfrm>
              <a:custGeom>
                <a:avLst/>
                <a:gdLst/>
                <a:ahLst/>
                <a:cxnLst/>
                <a:rect l="l" t="t" r="r" b="b"/>
                <a:pathLst>
                  <a:path w="1175" h="1173" extrusionOk="0">
                    <a:moveTo>
                      <a:pt x="626" y="19"/>
                    </a:moveTo>
                    <a:cubicBezTo>
                      <a:pt x="936" y="40"/>
                      <a:pt x="1175" y="309"/>
                      <a:pt x="1154" y="624"/>
                    </a:cubicBezTo>
                    <a:cubicBezTo>
                      <a:pt x="1133" y="934"/>
                      <a:pt x="864" y="1173"/>
                      <a:pt x="552" y="1152"/>
                    </a:cubicBezTo>
                    <a:cubicBezTo>
                      <a:pt x="237" y="1132"/>
                      <a:pt x="0" y="862"/>
                      <a:pt x="21" y="550"/>
                    </a:cubicBezTo>
                    <a:cubicBezTo>
                      <a:pt x="42" y="237"/>
                      <a:pt x="311" y="1"/>
                      <a:pt x="626" y="19"/>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
        <p:nvSpPr>
          <p:cNvPr id="1048994" name="Google Shape;433;p27"/>
          <p:cNvSpPr/>
          <p:nvPr/>
        </p:nvSpPr>
        <p:spPr>
          <a:xfrm>
            <a:off x="993081" y="4281718"/>
            <a:ext cx="349624" cy="321774"/>
          </a:xfrm>
          <a:custGeom>
            <a:avLst/>
            <a:gdLst/>
            <a:ahLst/>
            <a:cxnLst/>
            <a:rect l="l" t="t" r="r" b="b"/>
            <a:pathLst>
              <a:path w="1255" h="1155" extrusionOk="0">
                <a:moveTo>
                  <a:pt x="722" y="50"/>
                </a:moveTo>
                <a:lnTo>
                  <a:pt x="85" y="1154"/>
                </a:lnTo>
                <a:lnTo>
                  <a:pt x="0" y="1107"/>
                </a:lnTo>
                <a:lnTo>
                  <a:pt x="638" y="1"/>
                </a:lnTo>
                <a:close/>
                <a:moveTo>
                  <a:pt x="1255" y="50"/>
                </a:moveTo>
                <a:lnTo>
                  <a:pt x="1170" y="1"/>
                </a:lnTo>
                <a:lnTo>
                  <a:pt x="533" y="1107"/>
                </a:lnTo>
                <a:lnTo>
                  <a:pt x="617" y="1154"/>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8995" name="Google Shape;434;p27"/>
          <p:cNvSpPr/>
          <p:nvPr/>
        </p:nvSpPr>
        <p:spPr>
          <a:xfrm>
            <a:off x="7896964" y="4416376"/>
            <a:ext cx="426868" cy="426901"/>
          </a:xfrm>
          <a:custGeom>
            <a:avLst/>
            <a:gdLst/>
            <a:ahLst/>
            <a:cxnLst/>
            <a:rect l="l" t="t" r="r" b="b"/>
            <a:pathLst>
              <a:path w="1862" h="1862" extrusionOk="0">
                <a:moveTo>
                  <a:pt x="932" y="1862"/>
                </a:moveTo>
                <a:cubicBezTo>
                  <a:pt x="1446" y="1862"/>
                  <a:pt x="1861" y="1442"/>
                  <a:pt x="1861" y="933"/>
                </a:cubicBezTo>
                <a:cubicBezTo>
                  <a:pt x="1861" y="418"/>
                  <a:pt x="1444" y="1"/>
                  <a:pt x="932" y="1"/>
                </a:cubicBezTo>
                <a:cubicBezTo>
                  <a:pt x="418" y="1"/>
                  <a:pt x="0" y="420"/>
                  <a:pt x="0" y="933"/>
                </a:cubicBezTo>
                <a:cubicBezTo>
                  <a:pt x="4" y="1447"/>
                  <a:pt x="420" y="1862"/>
                  <a:pt x="932" y="1862"/>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hanks">
  <p:cSld name="BLANK_1_1_1_1_1_1_2">
    <p:bg>
      <p:bgPr>
        <a:solidFill>
          <a:schemeClr val="accent2"/>
        </a:solidFill>
        <a:effectLst/>
      </p:bgPr>
    </p:bg>
    <p:spTree>
      <p:nvGrpSpPr>
        <p:cNvPr id="1" name="Shape 435"/>
        <p:cNvGrpSpPr/>
        <p:nvPr/>
      </p:nvGrpSpPr>
      <p:grpSpPr>
        <a:xfrm>
          <a:off x="0" y="0"/>
          <a:ext cx="0" cy="0"/>
          <a:chOff x="0" y="0"/>
          <a:chExt cx="0" cy="0"/>
        </a:xfrm>
      </p:grpSpPr>
      <p:sp>
        <p:nvSpPr>
          <p:cNvPr id="1049027" name="Google Shape;436;p28"/>
          <p:cNvSpPr/>
          <p:nvPr/>
        </p:nvSpPr>
        <p:spPr>
          <a:xfrm>
            <a:off x="520575" y="819150"/>
            <a:ext cx="8079900" cy="3898800"/>
          </a:xfrm>
          <a:prstGeom prst="roundRect">
            <a:avLst>
              <a:gd name="adj" fmla="val 3542"/>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59" name="Google Shape;437;p28"/>
          <p:cNvGrpSpPr/>
          <p:nvPr/>
        </p:nvGrpSpPr>
        <p:grpSpPr>
          <a:xfrm>
            <a:off x="520563" y="326550"/>
            <a:ext cx="8079900" cy="426900"/>
            <a:chOff x="552450" y="401675"/>
            <a:chExt cx="8079900" cy="426900"/>
          </a:xfrm>
        </p:grpSpPr>
        <p:sp>
          <p:nvSpPr>
            <p:cNvPr id="1049028" name="Google Shape;438;p28"/>
            <p:cNvSpPr/>
            <p:nvPr/>
          </p:nvSpPr>
          <p:spPr>
            <a:xfrm>
              <a:off x="552450" y="401675"/>
              <a:ext cx="8079900" cy="426900"/>
            </a:xfrm>
            <a:prstGeom prst="roundRect">
              <a:avLst>
                <a:gd name="adj" fmla="val 2231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9029" name="Google Shape;439;p28"/>
            <p:cNvSpPr/>
            <p:nvPr/>
          </p:nvSpPr>
          <p:spPr>
            <a:xfrm>
              <a:off x="720000" y="518729"/>
              <a:ext cx="195095" cy="195109"/>
            </a:xfrm>
            <a:custGeom>
              <a:avLst/>
              <a:gdLst/>
              <a:ahLst/>
              <a:cxnLst/>
              <a:rect l="l" t="t" r="r" b="b"/>
              <a:pathLst>
                <a:path w="2829" h="2829" extrusionOk="0">
                  <a:moveTo>
                    <a:pt x="2828" y="1413"/>
                  </a:moveTo>
                  <a:cubicBezTo>
                    <a:pt x="2828" y="2195"/>
                    <a:pt x="2197" y="2828"/>
                    <a:pt x="1416" y="2828"/>
                  </a:cubicBezTo>
                  <a:cubicBezTo>
                    <a:pt x="634" y="2828"/>
                    <a:pt x="1" y="2195"/>
                    <a:pt x="1" y="1413"/>
                  </a:cubicBezTo>
                  <a:cubicBezTo>
                    <a:pt x="1" y="632"/>
                    <a:pt x="634" y="1"/>
                    <a:pt x="1416" y="1"/>
                  </a:cubicBezTo>
                  <a:cubicBezTo>
                    <a:pt x="2197" y="1"/>
                    <a:pt x="2828" y="632"/>
                    <a:pt x="2828" y="1413"/>
                  </a:cubicBezTo>
                  <a:close/>
                </a:path>
              </a:pathLst>
            </a:custGeom>
            <a:solidFill>
              <a:srgbClr val="EB5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9030" name="Google Shape;440;p28"/>
            <p:cNvSpPr/>
            <p:nvPr/>
          </p:nvSpPr>
          <p:spPr>
            <a:xfrm>
              <a:off x="1080398" y="518729"/>
              <a:ext cx="195026" cy="195109"/>
            </a:xfrm>
            <a:custGeom>
              <a:avLst/>
              <a:gdLst/>
              <a:ahLst/>
              <a:cxnLst/>
              <a:rect l="l" t="t" r="r" b="b"/>
              <a:pathLst>
                <a:path w="2828" h="2829" extrusionOk="0">
                  <a:moveTo>
                    <a:pt x="2828" y="1413"/>
                  </a:moveTo>
                  <a:cubicBezTo>
                    <a:pt x="2828" y="2195"/>
                    <a:pt x="2194" y="2828"/>
                    <a:pt x="1413" y="2828"/>
                  </a:cubicBezTo>
                  <a:cubicBezTo>
                    <a:pt x="631" y="2828"/>
                    <a:pt x="0" y="2195"/>
                    <a:pt x="0" y="1413"/>
                  </a:cubicBezTo>
                  <a:cubicBezTo>
                    <a:pt x="0" y="632"/>
                    <a:pt x="631" y="1"/>
                    <a:pt x="1413" y="1"/>
                  </a:cubicBezTo>
                  <a:cubicBezTo>
                    <a:pt x="2194" y="1"/>
                    <a:pt x="2828" y="632"/>
                    <a:pt x="2828" y="1413"/>
                  </a:cubicBezTo>
                  <a:close/>
                </a:path>
              </a:pathLst>
            </a:custGeom>
            <a:solidFill>
              <a:srgbClr val="F8EF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9031" name="Google Shape;441;p28"/>
            <p:cNvSpPr/>
            <p:nvPr/>
          </p:nvSpPr>
          <p:spPr>
            <a:xfrm>
              <a:off x="1440175" y="518729"/>
              <a:ext cx="195026" cy="195109"/>
            </a:xfrm>
            <a:custGeom>
              <a:avLst/>
              <a:gdLst/>
              <a:ahLst/>
              <a:cxnLst/>
              <a:rect l="l" t="t" r="r" b="b"/>
              <a:pathLst>
                <a:path w="2828" h="2829" extrusionOk="0">
                  <a:moveTo>
                    <a:pt x="2827" y="1413"/>
                  </a:moveTo>
                  <a:cubicBezTo>
                    <a:pt x="2827" y="2195"/>
                    <a:pt x="2194" y="2828"/>
                    <a:pt x="1415" y="2828"/>
                  </a:cubicBezTo>
                  <a:cubicBezTo>
                    <a:pt x="633" y="2828"/>
                    <a:pt x="0" y="2195"/>
                    <a:pt x="0" y="1413"/>
                  </a:cubicBezTo>
                  <a:cubicBezTo>
                    <a:pt x="0" y="632"/>
                    <a:pt x="633" y="1"/>
                    <a:pt x="1415" y="1"/>
                  </a:cubicBezTo>
                  <a:cubicBezTo>
                    <a:pt x="2194" y="1"/>
                    <a:pt x="2827" y="632"/>
                    <a:pt x="2827" y="141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049032" name="Google Shape;442;p28"/>
          <p:cNvSpPr txBox="1">
            <a:spLocks noGrp="1"/>
          </p:cNvSpPr>
          <p:nvPr>
            <p:ph type="ctrTitle"/>
          </p:nvPr>
        </p:nvSpPr>
        <p:spPr>
          <a:xfrm>
            <a:off x="2571776" y="970275"/>
            <a:ext cx="4000500" cy="11265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SzPts val="5200"/>
              <a:buNone/>
              <a:defRPr sz="65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p:txBody>
      </p:sp>
      <p:sp>
        <p:nvSpPr>
          <p:cNvPr id="1049033" name="Google Shape;443;p28"/>
          <p:cNvSpPr txBox="1">
            <a:spLocks noGrp="1"/>
          </p:cNvSpPr>
          <p:nvPr>
            <p:ph type="subTitle" idx="1"/>
          </p:nvPr>
        </p:nvSpPr>
        <p:spPr>
          <a:xfrm>
            <a:off x="2679325" y="1960151"/>
            <a:ext cx="3785400" cy="1126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a:solidFill>
                  <a:schemeClr val="dk1"/>
                </a:solidFill>
              </a:defRPr>
            </a:lvl1pPr>
            <a:lvl2pPr lvl="1" algn="ctr" rtl="0">
              <a:lnSpc>
                <a:spcPct val="100000"/>
              </a:lnSpc>
              <a:spcBef>
                <a:spcPts val="0"/>
              </a:spcBef>
              <a:spcAft>
                <a:spcPts val="0"/>
              </a:spcAft>
              <a:buClr>
                <a:schemeClr val="dk1"/>
              </a:buClr>
              <a:buSzPts val="1800"/>
              <a:buNone/>
              <a:defRPr sz="1800">
                <a:solidFill>
                  <a:schemeClr val="dk1"/>
                </a:solidFill>
              </a:defRPr>
            </a:lvl2pPr>
            <a:lvl3pPr lvl="2" algn="ctr" rtl="0">
              <a:lnSpc>
                <a:spcPct val="100000"/>
              </a:lnSpc>
              <a:spcBef>
                <a:spcPts val="0"/>
              </a:spcBef>
              <a:spcAft>
                <a:spcPts val="0"/>
              </a:spcAft>
              <a:buClr>
                <a:schemeClr val="dk1"/>
              </a:buClr>
              <a:buSzPts val="1800"/>
              <a:buNone/>
              <a:defRPr sz="1800">
                <a:solidFill>
                  <a:schemeClr val="dk1"/>
                </a:solidFill>
              </a:defRPr>
            </a:lvl3pPr>
            <a:lvl4pPr lvl="3" algn="ctr" rtl="0">
              <a:lnSpc>
                <a:spcPct val="100000"/>
              </a:lnSpc>
              <a:spcBef>
                <a:spcPts val="0"/>
              </a:spcBef>
              <a:spcAft>
                <a:spcPts val="0"/>
              </a:spcAft>
              <a:buClr>
                <a:schemeClr val="dk1"/>
              </a:buClr>
              <a:buSzPts val="1800"/>
              <a:buNone/>
              <a:defRPr sz="1800">
                <a:solidFill>
                  <a:schemeClr val="dk1"/>
                </a:solidFill>
              </a:defRPr>
            </a:lvl4pPr>
            <a:lvl5pPr lvl="4" algn="ctr" rtl="0">
              <a:lnSpc>
                <a:spcPct val="100000"/>
              </a:lnSpc>
              <a:spcBef>
                <a:spcPts val="0"/>
              </a:spcBef>
              <a:spcAft>
                <a:spcPts val="0"/>
              </a:spcAft>
              <a:buClr>
                <a:schemeClr val="dk1"/>
              </a:buClr>
              <a:buSzPts val="1800"/>
              <a:buNone/>
              <a:defRPr sz="1800">
                <a:solidFill>
                  <a:schemeClr val="dk1"/>
                </a:solidFill>
              </a:defRPr>
            </a:lvl5pPr>
            <a:lvl6pPr lvl="5" algn="ctr" rtl="0">
              <a:lnSpc>
                <a:spcPct val="100000"/>
              </a:lnSpc>
              <a:spcBef>
                <a:spcPts val="0"/>
              </a:spcBef>
              <a:spcAft>
                <a:spcPts val="0"/>
              </a:spcAft>
              <a:buClr>
                <a:schemeClr val="dk1"/>
              </a:buClr>
              <a:buSzPts val="1800"/>
              <a:buNone/>
              <a:defRPr sz="1800">
                <a:solidFill>
                  <a:schemeClr val="dk1"/>
                </a:solidFill>
              </a:defRPr>
            </a:lvl6pPr>
            <a:lvl7pPr lvl="6" algn="ctr" rtl="0">
              <a:lnSpc>
                <a:spcPct val="100000"/>
              </a:lnSpc>
              <a:spcBef>
                <a:spcPts val="0"/>
              </a:spcBef>
              <a:spcAft>
                <a:spcPts val="0"/>
              </a:spcAft>
              <a:buClr>
                <a:schemeClr val="dk1"/>
              </a:buClr>
              <a:buSzPts val="1800"/>
              <a:buNone/>
              <a:defRPr sz="1800">
                <a:solidFill>
                  <a:schemeClr val="dk1"/>
                </a:solidFill>
              </a:defRPr>
            </a:lvl7pPr>
            <a:lvl8pPr lvl="7" algn="ctr" rtl="0">
              <a:lnSpc>
                <a:spcPct val="100000"/>
              </a:lnSpc>
              <a:spcBef>
                <a:spcPts val="0"/>
              </a:spcBef>
              <a:spcAft>
                <a:spcPts val="0"/>
              </a:spcAft>
              <a:buClr>
                <a:schemeClr val="dk1"/>
              </a:buClr>
              <a:buSzPts val="1800"/>
              <a:buNone/>
              <a:defRPr sz="1800">
                <a:solidFill>
                  <a:schemeClr val="dk1"/>
                </a:solidFill>
              </a:defRPr>
            </a:lvl8pPr>
            <a:lvl9pPr lvl="8" algn="ctr" rtl="0">
              <a:lnSpc>
                <a:spcPct val="100000"/>
              </a:lnSpc>
              <a:spcBef>
                <a:spcPts val="0"/>
              </a:spcBef>
              <a:spcAft>
                <a:spcPts val="0"/>
              </a:spcAft>
              <a:buClr>
                <a:schemeClr val="dk1"/>
              </a:buClr>
              <a:buSzPts val="1800"/>
              <a:buNone/>
              <a:defRPr sz="1800">
                <a:solidFill>
                  <a:schemeClr val="dk1"/>
                </a:solidFill>
              </a:defRPr>
            </a:lvl9pPr>
          </a:lstStyle>
          <a:p/>
        </p:txBody>
      </p:sp>
      <p:sp>
        <p:nvSpPr>
          <p:cNvPr id="1049034" name="Google Shape;444;p28"/>
          <p:cNvSpPr txBox="1">
            <a:spLocks noGrp="1"/>
          </p:cNvSpPr>
          <p:nvPr>
            <p:ph type="subTitle" idx="2"/>
          </p:nvPr>
        </p:nvSpPr>
        <p:spPr>
          <a:xfrm rot="-962">
            <a:off x="2963720" y="4229842"/>
            <a:ext cx="3216600" cy="3732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100"/>
              <a:buNone/>
              <a:defRPr sz="1100"/>
            </a:lvl1pPr>
            <a:lvl2pPr lvl="1" algn="ctr" rtl="0">
              <a:lnSpc>
                <a:spcPct val="100000"/>
              </a:lnSpc>
              <a:spcBef>
                <a:spcPts val="0"/>
              </a:spcBef>
              <a:spcAft>
                <a:spcPts val="0"/>
              </a:spcAft>
              <a:buClr>
                <a:schemeClr val="dk1"/>
              </a:buClr>
              <a:buSzPts val="1100"/>
              <a:buNone/>
              <a:defRPr sz="1100">
                <a:solidFill>
                  <a:schemeClr val="dk1"/>
                </a:solidFill>
              </a:defRPr>
            </a:lvl2pPr>
            <a:lvl3pPr lvl="2" algn="ctr" rtl="0">
              <a:lnSpc>
                <a:spcPct val="100000"/>
              </a:lnSpc>
              <a:spcBef>
                <a:spcPts val="0"/>
              </a:spcBef>
              <a:spcAft>
                <a:spcPts val="0"/>
              </a:spcAft>
              <a:buClr>
                <a:schemeClr val="dk1"/>
              </a:buClr>
              <a:buSzPts val="1100"/>
              <a:buNone/>
              <a:defRPr sz="1100">
                <a:solidFill>
                  <a:schemeClr val="dk1"/>
                </a:solidFill>
              </a:defRPr>
            </a:lvl3pPr>
            <a:lvl4pPr lvl="3" algn="ctr" rtl="0">
              <a:lnSpc>
                <a:spcPct val="100000"/>
              </a:lnSpc>
              <a:spcBef>
                <a:spcPts val="0"/>
              </a:spcBef>
              <a:spcAft>
                <a:spcPts val="0"/>
              </a:spcAft>
              <a:buClr>
                <a:schemeClr val="dk1"/>
              </a:buClr>
              <a:buSzPts val="1100"/>
              <a:buNone/>
              <a:defRPr sz="1100">
                <a:solidFill>
                  <a:schemeClr val="dk1"/>
                </a:solidFill>
              </a:defRPr>
            </a:lvl4pPr>
            <a:lvl5pPr lvl="4" algn="ctr" rtl="0">
              <a:lnSpc>
                <a:spcPct val="100000"/>
              </a:lnSpc>
              <a:spcBef>
                <a:spcPts val="0"/>
              </a:spcBef>
              <a:spcAft>
                <a:spcPts val="0"/>
              </a:spcAft>
              <a:buClr>
                <a:schemeClr val="dk1"/>
              </a:buClr>
              <a:buSzPts val="1100"/>
              <a:buNone/>
              <a:defRPr sz="1100">
                <a:solidFill>
                  <a:schemeClr val="dk1"/>
                </a:solidFill>
              </a:defRPr>
            </a:lvl5pPr>
            <a:lvl6pPr lvl="5" algn="ctr" rtl="0">
              <a:lnSpc>
                <a:spcPct val="100000"/>
              </a:lnSpc>
              <a:spcBef>
                <a:spcPts val="0"/>
              </a:spcBef>
              <a:spcAft>
                <a:spcPts val="0"/>
              </a:spcAft>
              <a:buClr>
                <a:schemeClr val="dk1"/>
              </a:buClr>
              <a:buSzPts val="1100"/>
              <a:buNone/>
              <a:defRPr sz="1100">
                <a:solidFill>
                  <a:schemeClr val="dk1"/>
                </a:solidFill>
              </a:defRPr>
            </a:lvl6pPr>
            <a:lvl7pPr lvl="6" algn="ctr" rtl="0">
              <a:lnSpc>
                <a:spcPct val="100000"/>
              </a:lnSpc>
              <a:spcBef>
                <a:spcPts val="0"/>
              </a:spcBef>
              <a:spcAft>
                <a:spcPts val="0"/>
              </a:spcAft>
              <a:buClr>
                <a:schemeClr val="dk1"/>
              </a:buClr>
              <a:buSzPts val="1100"/>
              <a:buNone/>
              <a:defRPr sz="1100">
                <a:solidFill>
                  <a:schemeClr val="dk1"/>
                </a:solidFill>
              </a:defRPr>
            </a:lvl7pPr>
            <a:lvl8pPr lvl="7" algn="ctr" rtl="0">
              <a:lnSpc>
                <a:spcPct val="100000"/>
              </a:lnSpc>
              <a:spcBef>
                <a:spcPts val="0"/>
              </a:spcBef>
              <a:spcAft>
                <a:spcPts val="0"/>
              </a:spcAft>
              <a:buClr>
                <a:schemeClr val="dk1"/>
              </a:buClr>
              <a:buSzPts val="1100"/>
              <a:buNone/>
              <a:defRPr sz="1100">
                <a:solidFill>
                  <a:schemeClr val="dk1"/>
                </a:solidFill>
              </a:defRPr>
            </a:lvl8pPr>
            <a:lvl9pPr lvl="8" algn="ctr" rtl="0">
              <a:lnSpc>
                <a:spcPct val="100000"/>
              </a:lnSpc>
              <a:spcBef>
                <a:spcPts val="0"/>
              </a:spcBef>
              <a:spcAft>
                <a:spcPts val="0"/>
              </a:spcAft>
              <a:buClr>
                <a:schemeClr val="dk1"/>
              </a:buClr>
              <a:buSzPts val="1100"/>
              <a:buNone/>
              <a:defRPr sz="1100">
                <a:solidFill>
                  <a:schemeClr val="dk1"/>
                </a:solidFill>
              </a:defRPr>
            </a:lvl9pPr>
          </a:lstStyle>
          <a:p/>
        </p:txBody>
      </p:sp>
      <p:sp>
        <p:nvSpPr>
          <p:cNvPr id="1049035" name="Google Shape;445;p28"/>
          <p:cNvSpPr/>
          <p:nvPr/>
        </p:nvSpPr>
        <p:spPr>
          <a:xfrm>
            <a:off x="1420170" y="3866250"/>
            <a:ext cx="452388" cy="452476"/>
          </a:xfrm>
          <a:custGeom>
            <a:avLst/>
            <a:gdLst/>
            <a:ahLst/>
            <a:cxnLst/>
            <a:rect l="l" t="t" r="r" b="b"/>
            <a:pathLst>
              <a:path w="6293" h="6294" extrusionOk="0">
                <a:moveTo>
                  <a:pt x="6293" y="3147"/>
                </a:moveTo>
                <a:cubicBezTo>
                  <a:pt x="6293" y="4885"/>
                  <a:pt x="4882" y="6293"/>
                  <a:pt x="3146" y="6293"/>
                </a:cubicBezTo>
                <a:cubicBezTo>
                  <a:pt x="1409" y="6293"/>
                  <a:pt x="0" y="4885"/>
                  <a:pt x="0" y="3147"/>
                </a:cubicBezTo>
                <a:cubicBezTo>
                  <a:pt x="0" y="1409"/>
                  <a:pt x="1409" y="1"/>
                  <a:pt x="3146" y="1"/>
                </a:cubicBezTo>
                <a:cubicBezTo>
                  <a:pt x="4882" y="1"/>
                  <a:pt x="6293" y="1409"/>
                  <a:pt x="6293" y="3147"/>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9036" name="Google Shape;446;p28"/>
          <p:cNvSpPr/>
          <p:nvPr/>
        </p:nvSpPr>
        <p:spPr>
          <a:xfrm rot="3225843">
            <a:off x="709236" y="3422281"/>
            <a:ext cx="1874246" cy="1525057"/>
          </a:xfrm>
          <a:custGeom>
            <a:avLst/>
            <a:gdLst/>
            <a:ahLst/>
            <a:cxnLst/>
            <a:rect l="l" t="t" r="r" b="b"/>
            <a:pathLst>
              <a:path w="9849" h="8014" extrusionOk="0">
                <a:moveTo>
                  <a:pt x="2143" y="0"/>
                </a:moveTo>
                <a:cubicBezTo>
                  <a:pt x="2606" y="0"/>
                  <a:pt x="2982" y="375"/>
                  <a:pt x="2982" y="837"/>
                </a:cubicBezTo>
                <a:cubicBezTo>
                  <a:pt x="2982" y="946"/>
                  <a:pt x="2961" y="1045"/>
                  <a:pt x="2924" y="1142"/>
                </a:cubicBezTo>
                <a:lnTo>
                  <a:pt x="8300" y="3856"/>
                </a:lnTo>
                <a:cubicBezTo>
                  <a:pt x="8450" y="3622"/>
                  <a:pt x="8711" y="3463"/>
                  <a:pt x="9009" y="3463"/>
                </a:cubicBezTo>
                <a:cubicBezTo>
                  <a:pt x="9472" y="3463"/>
                  <a:pt x="9848" y="3840"/>
                  <a:pt x="9848" y="4302"/>
                </a:cubicBezTo>
                <a:cubicBezTo>
                  <a:pt x="9848" y="4765"/>
                  <a:pt x="9472" y="5139"/>
                  <a:pt x="9009" y="5139"/>
                </a:cubicBezTo>
                <a:cubicBezTo>
                  <a:pt x="8709" y="5139"/>
                  <a:pt x="8444" y="4981"/>
                  <a:pt x="8298" y="4744"/>
                </a:cubicBezTo>
                <a:lnTo>
                  <a:pt x="2756" y="7483"/>
                </a:lnTo>
                <a:cubicBezTo>
                  <a:pt x="2766" y="7520"/>
                  <a:pt x="2770" y="7555"/>
                  <a:pt x="2770" y="7594"/>
                </a:cubicBezTo>
                <a:cubicBezTo>
                  <a:pt x="2770" y="7827"/>
                  <a:pt x="2583" y="8014"/>
                  <a:pt x="2353" y="8014"/>
                </a:cubicBezTo>
                <a:cubicBezTo>
                  <a:pt x="2120" y="8014"/>
                  <a:pt x="1933" y="7827"/>
                  <a:pt x="1933" y="7594"/>
                </a:cubicBezTo>
                <a:cubicBezTo>
                  <a:pt x="1933" y="7395"/>
                  <a:pt x="2071" y="7231"/>
                  <a:pt x="2260" y="7185"/>
                </a:cubicBezTo>
                <a:lnTo>
                  <a:pt x="2089" y="1670"/>
                </a:lnTo>
                <a:cubicBezTo>
                  <a:pt x="1654" y="1641"/>
                  <a:pt x="1306" y="1277"/>
                  <a:pt x="1306" y="835"/>
                </a:cubicBezTo>
                <a:cubicBezTo>
                  <a:pt x="1306" y="375"/>
                  <a:pt x="1680" y="0"/>
                  <a:pt x="2143" y="0"/>
                </a:cubicBezTo>
                <a:close/>
                <a:moveTo>
                  <a:pt x="416" y="4551"/>
                </a:moveTo>
                <a:cubicBezTo>
                  <a:pt x="646" y="4551"/>
                  <a:pt x="833" y="4736"/>
                  <a:pt x="833" y="4969"/>
                </a:cubicBezTo>
                <a:cubicBezTo>
                  <a:pt x="833" y="5199"/>
                  <a:pt x="648" y="5384"/>
                  <a:pt x="416" y="5384"/>
                </a:cubicBezTo>
                <a:cubicBezTo>
                  <a:pt x="187" y="5384"/>
                  <a:pt x="0" y="5199"/>
                  <a:pt x="0" y="4969"/>
                </a:cubicBezTo>
                <a:cubicBezTo>
                  <a:pt x="2" y="4736"/>
                  <a:pt x="187" y="4551"/>
                  <a:pt x="416" y="4551"/>
                </a:cubicBezTo>
                <a:close/>
                <a:moveTo>
                  <a:pt x="6856" y="952"/>
                </a:moveTo>
                <a:cubicBezTo>
                  <a:pt x="6716" y="952"/>
                  <a:pt x="6603" y="1066"/>
                  <a:pt x="6603" y="1205"/>
                </a:cubicBezTo>
                <a:cubicBezTo>
                  <a:pt x="6603" y="1343"/>
                  <a:pt x="6716" y="1456"/>
                  <a:pt x="6856" y="1456"/>
                </a:cubicBezTo>
                <a:cubicBezTo>
                  <a:pt x="6994" y="1456"/>
                  <a:pt x="7107" y="1343"/>
                  <a:pt x="7107" y="1205"/>
                </a:cubicBezTo>
                <a:cubicBezTo>
                  <a:pt x="7105" y="1066"/>
                  <a:pt x="6994" y="952"/>
                  <a:pt x="6856" y="952"/>
                </a:cubicBezTo>
                <a:close/>
                <a:moveTo>
                  <a:pt x="8226" y="4600"/>
                </a:moveTo>
                <a:cubicBezTo>
                  <a:pt x="8189" y="4508"/>
                  <a:pt x="8170" y="4407"/>
                  <a:pt x="8170" y="4302"/>
                </a:cubicBezTo>
                <a:cubicBezTo>
                  <a:pt x="8170" y="4195"/>
                  <a:pt x="8191" y="4093"/>
                  <a:pt x="8228" y="4000"/>
                </a:cubicBezTo>
                <a:lnTo>
                  <a:pt x="2852" y="1286"/>
                </a:lnTo>
                <a:cubicBezTo>
                  <a:pt x="2721" y="1491"/>
                  <a:pt x="2503" y="1637"/>
                  <a:pt x="2252" y="1668"/>
                </a:cubicBezTo>
                <a:lnTo>
                  <a:pt x="2421" y="7183"/>
                </a:lnTo>
                <a:cubicBezTo>
                  <a:pt x="2530" y="7202"/>
                  <a:pt x="2622" y="7261"/>
                  <a:pt x="2686" y="734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9037" name="Google Shape;447;p28"/>
          <p:cNvSpPr/>
          <p:nvPr/>
        </p:nvSpPr>
        <p:spPr>
          <a:xfrm>
            <a:off x="419576" y="4453263"/>
            <a:ext cx="300428" cy="300476"/>
          </a:xfrm>
          <a:custGeom>
            <a:avLst/>
            <a:gdLst/>
            <a:ahLst/>
            <a:cxnLst/>
            <a:rect l="l" t="t" r="r" b="b"/>
            <a:pathLst>
              <a:path w="6293" h="6294" extrusionOk="0">
                <a:moveTo>
                  <a:pt x="6293" y="3147"/>
                </a:moveTo>
                <a:cubicBezTo>
                  <a:pt x="6293" y="4885"/>
                  <a:pt x="4882" y="6293"/>
                  <a:pt x="3146" y="6293"/>
                </a:cubicBezTo>
                <a:cubicBezTo>
                  <a:pt x="1409" y="6293"/>
                  <a:pt x="0" y="4885"/>
                  <a:pt x="0" y="3147"/>
                </a:cubicBezTo>
                <a:cubicBezTo>
                  <a:pt x="0" y="1409"/>
                  <a:pt x="1409" y="1"/>
                  <a:pt x="3146" y="1"/>
                </a:cubicBezTo>
                <a:cubicBezTo>
                  <a:pt x="4882" y="1"/>
                  <a:pt x="6293" y="1409"/>
                  <a:pt x="6293" y="314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60" name="Google Shape;448;p28"/>
          <p:cNvGrpSpPr/>
          <p:nvPr/>
        </p:nvGrpSpPr>
        <p:grpSpPr>
          <a:xfrm rot="823452">
            <a:off x="750513" y="2098687"/>
            <a:ext cx="912772" cy="1009338"/>
            <a:chOff x="1191357" y="3451057"/>
            <a:chExt cx="597555" cy="660773"/>
          </a:xfrm>
        </p:grpSpPr>
        <p:sp>
          <p:nvSpPr>
            <p:cNvPr id="1049038" name="Google Shape;449;p28"/>
            <p:cNvSpPr/>
            <p:nvPr/>
          </p:nvSpPr>
          <p:spPr>
            <a:xfrm>
              <a:off x="1244473" y="3764632"/>
              <a:ext cx="544439" cy="347198"/>
            </a:xfrm>
            <a:custGeom>
              <a:avLst/>
              <a:gdLst/>
              <a:ahLst/>
              <a:cxnLst/>
              <a:rect l="l" t="t" r="r" b="b"/>
              <a:pathLst>
                <a:path w="11480" h="7321" extrusionOk="0">
                  <a:moveTo>
                    <a:pt x="361" y="0"/>
                  </a:moveTo>
                  <a:lnTo>
                    <a:pt x="11068" y="0"/>
                  </a:lnTo>
                  <a:lnTo>
                    <a:pt x="11068" y="0"/>
                  </a:lnTo>
                  <a:lnTo>
                    <a:pt x="11076" y="0"/>
                  </a:lnTo>
                  <a:lnTo>
                    <a:pt x="11078" y="0"/>
                  </a:lnTo>
                  <a:lnTo>
                    <a:pt x="11087" y="0"/>
                  </a:lnTo>
                  <a:lnTo>
                    <a:pt x="11089" y="0"/>
                  </a:lnTo>
                  <a:lnTo>
                    <a:pt x="11097" y="0"/>
                  </a:lnTo>
                  <a:lnTo>
                    <a:pt x="11099" y="0"/>
                  </a:lnTo>
                  <a:lnTo>
                    <a:pt x="11105" y="0"/>
                  </a:lnTo>
                  <a:lnTo>
                    <a:pt x="11107" y="0"/>
                  </a:lnTo>
                  <a:lnTo>
                    <a:pt x="11111" y="0"/>
                  </a:lnTo>
                  <a:lnTo>
                    <a:pt x="11117" y="0"/>
                  </a:lnTo>
                  <a:lnTo>
                    <a:pt x="11122" y="0"/>
                  </a:lnTo>
                  <a:lnTo>
                    <a:pt x="11128" y="0"/>
                  </a:lnTo>
                  <a:lnTo>
                    <a:pt x="11130" y="0"/>
                  </a:lnTo>
                  <a:lnTo>
                    <a:pt x="11136" y="4"/>
                  </a:lnTo>
                  <a:lnTo>
                    <a:pt x="11138" y="4"/>
                  </a:lnTo>
                  <a:lnTo>
                    <a:pt x="11146" y="6"/>
                  </a:lnTo>
                  <a:lnTo>
                    <a:pt x="11148" y="6"/>
                  </a:lnTo>
                  <a:lnTo>
                    <a:pt x="11157" y="8"/>
                  </a:lnTo>
                  <a:lnTo>
                    <a:pt x="11159" y="8"/>
                  </a:lnTo>
                  <a:lnTo>
                    <a:pt x="11167" y="10"/>
                  </a:lnTo>
                  <a:lnTo>
                    <a:pt x="11173" y="14"/>
                  </a:lnTo>
                  <a:lnTo>
                    <a:pt x="11177" y="14"/>
                  </a:lnTo>
                  <a:lnTo>
                    <a:pt x="11183" y="17"/>
                  </a:lnTo>
                  <a:lnTo>
                    <a:pt x="11187" y="17"/>
                  </a:lnTo>
                  <a:lnTo>
                    <a:pt x="11192" y="19"/>
                  </a:lnTo>
                  <a:lnTo>
                    <a:pt x="11194" y="21"/>
                  </a:lnTo>
                  <a:lnTo>
                    <a:pt x="11200" y="25"/>
                  </a:lnTo>
                  <a:lnTo>
                    <a:pt x="11202" y="27"/>
                  </a:lnTo>
                  <a:lnTo>
                    <a:pt x="11208" y="29"/>
                  </a:lnTo>
                  <a:lnTo>
                    <a:pt x="11212" y="31"/>
                  </a:lnTo>
                  <a:lnTo>
                    <a:pt x="11218" y="35"/>
                  </a:lnTo>
                  <a:lnTo>
                    <a:pt x="11222" y="37"/>
                  </a:lnTo>
                  <a:lnTo>
                    <a:pt x="11224" y="39"/>
                  </a:lnTo>
                  <a:lnTo>
                    <a:pt x="11231" y="41"/>
                  </a:lnTo>
                  <a:lnTo>
                    <a:pt x="11233" y="45"/>
                  </a:lnTo>
                  <a:lnTo>
                    <a:pt x="11239" y="47"/>
                  </a:lnTo>
                  <a:lnTo>
                    <a:pt x="11241" y="49"/>
                  </a:lnTo>
                  <a:lnTo>
                    <a:pt x="11249" y="51"/>
                  </a:lnTo>
                  <a:lnTo>
                    <a:pt x="11249" y="51"/>
                  </a:lnTo>
                  <a:lnTo>
                    <a:pt x="11255" y="58"/>
                  </a:lnTo>
                  <a:lnTo>
                    <a:pt x="11255" y="58"/>
                  </a:lnTo>
                  <a:lnTo>
                    <a:pt x="11263" y="62"/>
                  </a:lnTo>
                  <a:lnTo>
                    <a:pt x="11266" y="62"/>
                  </a:lnTo>
                  <a:lnTo>
                    <a:pt x="11272" y="68"/>
                  </a:lnTo>
                  <a:lnTo>
                    <a:pt x="11274" y="70"/>
                  </a:lnTo>
                  <a:lnTo>
                    <a:pt x="11280" y="72"/>
                  </a:lnTo>
                  <a:lnTo>
                    <a:pt x="11282" y="76"/>
                  </a:lnTo>
                  <a:lnTo>
                    <a:pt x="11286" y="78"/>
                  </a:lnTo>
                  <a:lnTo>
                    <a:pt x="11290" y="80"/>
                  </a:lnTo>
                  <a:lnTo>
                    <a:pt x="11294" y="82"/>
                  </a:lnTo>
                  <a:lnTo>
                    <a:pt x="11296" y="86"/>
                  </a:lnTo>
                  <a:lnTo>
                    <a:pt x="11300" y="88"/>
                  </a:lnTo>
                  <a:lnTo>
                    <a:pt x="11305" y="91"/>
                  </a:lnTo>
                  <a:lnTo>
                    <a:pt x="11307" y="93"/>
                  </a:lnTo>
                  <a:lnTo>
                    <a:pt x="11313" y="97"/>
                  </a:lnTo>
                  <a:lnTo>
                    <a:pt x="11315" y="99"/>
                  </a:lnTo>
                  <a:lnTo>
                    <a:pt x="11321" y="103"/>
                  </a:lnTo>
                  <a:lnTo>
                    <a:pt x="11323" y="107"/>
                  </a:lnTo>
                  <a:lnTo>
                    <a:pt x="11327" y="111"/>
                  </a:lnTo>
                  <a:lnTo>
                    <a:pt x="11327" y="111"/>
                  </a:lnTo>
                  <a:lnTo>
                    <a:pt x="11333" y="117"/>
                  </a:lnTo>
                  <a:lnTo>
                    <a:pt x="11333" y="117"/>
                  </a:lnTo>
                  <a:lnTo>
                    <a:pt x="11338" y="121"/>
                  </a:lnTo>
                  <a:lnTo>
                    <a:pt x="11344" y="128"/>
                  </a:lnTo>
                  <a:lnTo>
                    <a:pt x="11346" y="130"/>
                  </a:lnTo>
                  <a:lnTo>
                    <a:pt x="11348" y="132"/>
                  </a:lnTo>
                  <a:lnTo>
                    <a:pt x="11354" y="138"/>
                  </a:lnTo>
                  <a:lnTo>
                    <a:pt x="11356" y="140"/>
                  </a:lnTo>
                  <a:lnTo>
                    <a:pt x="11362" y="144"/>
                  </a:lnTo>
                  <a:lnTo>
                    <a:pt x="11364" y="148"/>
                  </a:lnTo>
                  <a:lnTo>
                    <a:pt x="11366" y="150"/>
                  </a:lnTo>
                  <a:lnTo>
                    <a:pt x="11368" y="152"/>
                  </a:lnTo>
                  <a:lnTo>
                    <a:pt x="11372" y="154"/>
                  </a:lnTo>
                  <a:lnTo>
                    <a:pt x="11375" y="160"/>
                  </a:lnTo>
                  <a:lnTo>
                    <a:pt x="11377" y="163"/>
                  </a:lnTo>
                  <a:lnTo>
                    <a:pt x="11383" y="169"/>
                  </a:lnTo>
                  <a:lnTo>
                    <a:pt x="11385" y="171"/>
                  </a:lnTo>
                  <a:lnTo>
                    <a:pt x="11389" y="175"/>
                  </a:lnTo>
                  <a:lnTo>
                    <a:pt x="11393" y="179"/>
                  </a:lnTo>
                  <a:lnTo>
                    <a:pt x="11397" y="183"/>
                  </a:lnTo>
                  <a:lnTo>
                    <a:pt x="11397" y="183"/>
                  </a:lnTo>
                  <a:lnTo>
                    <a:pt x="11403" y="191"/>
                  </a:lnTo>
                  <a:lnTo>
                    <a:pt x="11403" y="191"/>
                  </a:lnTo>
                  <a:lnTo>
                    <a:pt x="11414" y="204"/>
                  </a:lnTo>
                  <a:lnTo>
                    <a:pt x="11416" y="210"/>
                  </a:lnTo>
                  <a:lnTo>
                    <a:pt x="11418" y="212"/>
                  </a:lnTo>
                  <a:cubicBezTo>
                    <a:pt x="11424" y="220"/>
                    <a:pt x="11426" y="226"/>
                    <a:pt x="11430" y="232"/>
                  </a:cubicBezTo>
                  <a:lnTo>
                    <a:pt x="11434" y="234"/>
                  </a:lnTo>
                  <a:lnTo>
                    <a:pt x="11436" y="241"/>
                  </a:lnTo>
                  <a:lnTo>
                    <a:pt x="11438" y="243"/>
                  </a:lnTo>
                  <a:lnTo>
                    <a:pt x="11440" y="247"/>
                  </a:lnTo>
                  <a:lnTo>
                    <a:pt x="11440" y="251"/>
                  </a:lnTo>
                  <a:lnTo>
                    <a:pt x="11444" y="257"/>
                  </a:lnTo>
                  <a:lnTo>
                    <a:pt x="11444" y="257"/>
                  </a:lnTo>
                  <a:lnTo>
                    <a:pt x="11446" y="265"/>
                  </a:lnTo>
                  <a:lnTo>
                    <a:pt x="11446" y="265"/>
                  </a:lnTo>
                  <a:lnTo>
                    <a:pt x="11449" y="274"/>
                  </a:lnTo>
                  <a:lnTo>
                    <a:pt x="11449" y="276"/>
                  </a:lnTo>
                  <a:lnTo>
                    <a:pt x="11451" y="284"/>
                  </a:lnTo>
                  <a:lnTo>
                    <a:pt x="11451" y="286"/>
                  </a:lnTo>
                  <a:lnTo>
                    <a:pt x="11455" y="292"/>
                  </a:lnTo>
                  <a:lnTo>
                    <a:pt x="11457" y="294"/>
                  </a:lnTo>
                  <a:lnTo>
                    <a:pt x="11459" y="302"/>
                  </a:lnTo>
                  <a:lnTo>
                    <a:pt x="11461" y="306"/>
                  </a:lnTo>
                  <a:lnTo>
                    <a:pt x="11465" y="313"/>
                  </a:lnTo>
                  <a:lnTo>
                    <a:pt x="11467" y="317"/>
                  </a:lnTo>
                  <a:lnTo>
                    <a:pt x="11469" y="323"/>
                  </a:lnTo>
                  <a:lnTo>
                    <a:pt x="11469" y="325"/>
                  </a:lnTo>
                  <a:lnTo>
                    <a:pt x="11471" y="329"/>
                  </a:lnTo>
                  <a:lnTo>
                    <a:pt x="11471" y="333"/>
                  </a:lnTo>
                  <a:lnTo>
                    <a:pt x="11475" y="339"/>
                  </a:lnTo>
                  <a:lnTo>
                    <a:pt x="11475" y="343"/>
                  </a:lnTo>
                  <a:cubicBezTo>
                    <a:pt x="11477" y="358"/>
                    <a:pt x="11479" y="376"/>
                    <a:pt x="11479" y="395"/>
                  </a:cubicBezTo>
                  <a:lnTo>
                    <a:pt x="11479" y="6926"/>
                  </a:lnTo>
                  <a:lnTo>
                    <a:pt x="11479" y="6930"/>
                  </a:lnTo>
                  <a:lnTo>
                    <a:pt x="11479" y="6936"/>
                  </a:lnTo>
                  <a:lnTo>
                    <a:pt x="11479" y="6938"/>
                  </a:lnTo>
                  <a:lnTo>
                    <a:pt x="11479" y="6946"/>
                  </a:lnTo>
                  <a:lnTo>
                    <a:pt x="11479" y="6946"/>
                  </a:lnTo>
                  <a:lnTo>
                    <a:pt x="11479" y="6955"/>
                  </a:lnTo>
                  <a:lnTo>
                    <a:pt x="11479" y="6957"/>
                  </a:lnTo>
                  <a:lnTo>
                    <a:pt x="11479" y="6961"/>
                  </a:lnTo>
                  <a:lnTo>
                    <a:pt x="11479" y="6965"/>
                  </a:lnTo>
                  <a:lnTo>
                    <a:pt x="11479" y="6967"/>
                  </a:lnTo>
                  <a:lnTo>
                    <a:pt x="11479" y="6969"/>
                  </a:lnTo>
                  <a:lnTo>
                    <a:pt x="11479" y="6975"/>
                  </a:lnTo>
                  <a:lnTo>
                    <a:pt x="11477" y="6981"/>
                  </a:lnTo>
                  <a:lnTo>
                    <a:pt x="11475" y="6996"/>
                  </a:lnTo>
                  <a:lnTo>
                    <a:pt x="11475" y="6996"/>
                  </a:lnTo>
                  <a:lnTo>
                    <a:pt x="11471" y="7000"/>
                  </a:lnTo>
                  <a:lnTo>
                    <a:pt x="11471" y="7002"/>
                  </a:lnTo>
                  <a:lnTo>
                    <a:pt x="11469" y="7008"/>
                  </a:lnTo>
                  <a:lnTo>
                    <a:pt x="11469" y="7008"/>
                  </a:lnTo>
                  <a:lnTo>
                    <a:pt x="11467" y="7016"/>
                  </a:lnTo>
                  <a:lnTo>
                    <a:pt x="11467" y="7018"/>
                  </a:lnTo>
                  <a:lnTo>
                    <a:pt x="11465" y="7022"/>
                  </a:lnTo>
                  <a:lnTo>
                    <a:pt x="11461" y="7027"/>
                  </a:lnTo>
                  <a:lnTo>
                    <a:pt x="11459" y="7031"/>
                  </a:lnTo>
                  <a:lnTo>
                    <a:pt x="11457" y="7037"/>
                  </a:lnTo>
                  <a:lnTo>
                    <a:pt x="11457" y="7039"/>
                  </a:lnTo>
                  <a:lnTo>
                    <a:pt x="11455" y="7047"/>
                  </a:lnTo>
                  <a:lnTo>
                    <a:pt x="11455" y="7047"/>
                  </a:lnTo>
                  <a:lnTo>
                    <a:pt x="11451" y="7051"/>
                  </a:lnTo>
                  <a:lnTo>
                    <a:pt x="11451" y="7053"/>
                  </a:lnTo>
                  <a:lnTo>
                    <a:pt x="11449" y="7060"/>
                  </a:lnTo>
                  <a:lnTo>
                    <a:pt x="11446" y="7064"/>
                  </a:lnTo>
                  <a:lnTo>
                    <a:pt x="11444" y="7068"/>
                  </a:lnTo>
                  <a:lnTo>
                    <a:pt x="11440" y="7072"/>
                  </a:lnTo>
                  <a:lnTo>
                    <a:pt x="11440" y="7074"/>
                  </a:lnTo>
                  <a:lnTo>
                    <a:pt x="11438" y="7080"/>
                  </a:lnTo>
                  <a:lnTo>
                    <a:pt x="11438" y="7082"/>
                  </a:lnTo>
                  <a:lnTo>
                    <a:pt x="11436" y="7088"/>
                  </a:lnTo>
                  <a:lnTo>
                    <a:pt x="11434" y="7090"/>
                  </a:lnTo>
                  <a:lnTo>
                    <a:pt x="11430" y="7092"/>
                  </a:lnTo>
                  <a:lnTo>
                    <a:pt x="11428" y="7099"/>
                  </a:lnTo>
                  <a:lnTo>
                    <a:pt x="11426" y="7101"/>
                  </a:lnTo>
                  <a:lnTo>
                    <a:pt x="11424" y="7105"/>
                  </a:lnTo>
                  <a:lnTo>
                    <a:pt x="11424" y="7105"/>
                  </a:lnTo>
                  <a:lnTo>
                    <a:pt x="11420" y="7111"/>
                  </a:lnTo>
                  <a:lnTo>
                    <a:pt x="11418" y="7113"/>
                  </a:lnTo>
                  <a:lnTo>
                    <a:pt x="11414" y="7121"/>
                  </a:lnTo>
                  <a:lnTo>
                    <a:pt x="11409" y="7123"/>
                  </a:lnTo>
                  <a:lnTo>
                    <a:pt x="11407" y="7129"/>
                  </a:lnTo>
                  <a:lnTo>
                    <a:pt x="11403" y="7136"/>
                  </a:lnTo>
                  <a:lnTo>
                    <a:pt x="11403" y="7140"/>
                  </a:lnTo>
                  <a:lnTo>
                    <a:pt x="11399" y="7144"/>
                  </a:lnTo>
                  <a:lnTo>
                    <a:pt x="11397" y="7146"/>
                  </a:lnTo>
                  <a:lnTo>
                    <a:pt x="11395" y="7150"/>
                  </a:lnTo>
                  <a:lnTo>
                    <a:pt x="11393" y="7154"/>
                  </a:lnTo>
                  <a:lnTo>
                    <a:pt x="11389" y="7156"/>
                  </a:lnTo>
                  <a:lnTo>
                    <a:pt x="11385" y="7162"/>
                  </a:lnTo>
                  <a:lnTo>
                    <a:pt x="11385" y="7162"/>
                  </a:lnTo>
                  <a:lnTo>
                    <a:pt x="11379" y="7166"/>
                  </a:lnTo>
                  <a:lnTo>
                    <a:pt x="11377" y="7171"/>
                  </a:lnTo>
                  <a:lnTo>
                    <a:pt x="11375" y="7175"/>
                  </a:lnTo>
                  <a:lnTo>
                    <a:pt x="11372" y="7177"/>
                  </a:lnTo>
                  <a:lnTo>
                    <a:pt x="11368" y="7181"/>
                  </a:lnTo>
                  <a:lnTo>
                    <a:pt x="11364" y="7185"/>
                  </a:lnTo>
                  <a:lnTo>
                    <a:pt x="11358" y="7191"/>
                  </a:lnTo>
                  <a:lnTo>
                    <a:pt x="11358" y="7191"/>
                  </a:lnTo>
                  <a:lnTo>
                    <a:pt x="11354" y="7195"/>
                  </a:lnTo>
                  <a:lnTo>
                    <a:pt x="11352" y="7197"/>
                  </a:lnTo>
                  <a:lnTo>
                    <a:pt x="11348" y="7201"/>
                  </a:lnTo>
                  <a:lnTo>
                    <a:pt x="11346" y="7203"/>
                  </a:lnTo>
                  <a:lnTo>
                    <a:pt x="11344" y="7206"/>
                  </a:lnTo>
                  <a:lnTo>
                    <a:pt x="11338" y="7212"/>
                  </a:lnTo>
                  <a:lnTo>
                    <a:pt x="11338" y="7212"/>
                  </a:lnTo>
                  <a:lnTo>
                    <a:pt x="11333" y="7216"/>
                  </a:lnTo>
                  <a:lnTo>
                    <a:pt x="11331" y="7218"/>
                  </a:lnTo>
                  <a:lnTo>
                    <a:pt x="11331" y="7218"/>
                  </a:lnTo>
                  <a:lnTo>
                    <a:pt x="11323" y="7224"/>
                  </a:lnTo>
                  <a:lnTo>
                    <a:pt x="11321" y="7226"/>
                  </a:lnTo>
                  <a:lnTo>
                    <a:pt x="11315" y="7228"/>
                  </a:lnTo>
                  <a:lnTo>
                    <a:pt x="11313" y="7232"/>
                  </a:lnTo>
                  <a:lnTo>
                    <a:pt x="11307" y="7236"/>
                  </a:lnTo>
                  <a:lnTo>
                    <a:pt x="11307" y="7236"/>
                  </a:lnTo>
                  <a:lnTo>
                    <a:pt x="11305" y="7236"/>
                  </a:lnTo>
                  <a:lnTo>
                    <a:pt x="11300" y="7243"/>
                  </a:lnTo>
                  <a:lnTo>
                    <a:pt x="11296" y="7245"/>
                  </a:lnTo>
                  <a:lnTo>
                    <a:pt x="11292" y="7247"/>
                  </a:lnTo>
                  <a:lnTo>
                    <a:pt x="11290" y="7249"/>
                  </a:lnTo>
                  <a:lnTo>
                    <a:pt x="11284" y="7253"/>
                  </a:lnTo>
                  <a:lnTo>
                    <a:pt x="11284" y="7253"/>
                  </a:lnTo>
                  <a:lnTo>
                    <a:pt x="11280" y="7257"/>
                  </a:lnTo>
                  <a:lnTo>
                    <a:pt x="11276" y="7259"/>
                  </a:lnTo>
                  <a:lnTo>
                    <a:pt x="11272" y="7263"/>
                  </a:lnTo>
                  <a:lnTo>
                    <a:pt x="11270" y="7265"/>
                  </a:lnTo>
                  <a:lnTo>
                    <a:pt x="11266" y="7267"/>
                  </a:lnTo>
                  <a:lnTo>
                    <a:pt x="11261" y="7269"/>
                  </a:lnTo>
                  <a:lnTo>
                    <a:pt x="11259" y="7273"/>
                  </a:lnTo>
                  <a:lnTo>
                    <a:pt x="11253" y="7275"/>
                  </a:lnTo>
                  <a:lnTo>
                    <a:pt x="11253" y="7275"/>
                  </a:lnTo>
                  <a:lnTo>
                    <a:pt x="11249" y="7277"/>
                  </a:lnTo>
                  <a:lnTo>
                    <a:pt x="11245" y="7280"/>
                  </a:lnTo>
                  <a:lnTo>
                    <a:pt x="11241" y="7284"/>
                  </a:lnTo>
                  <a:lnTo>
                    <a:pt x="11235" y="7286"/>
                  </a:lnTo>
                  <a:lnTo>
                    <a:pt x="11233" y="7288"/>
                  </a:lnTo>
                  <a:lnTo>
                    <a:pt x="11229" y="7290"/>
                  </a:lnTo>
                  <a:lnTo>
                    <a:pt x="11229" y="7290"/>
                  </a:lnTo>
                  <a:lnTo>
                    <a:pt x="11220" y="7294"/>
                  </a:lnTo>
                  <a:lnTo>
                    <a:pt x="11218" y="7294"/>
                  </a:lnTo>
                  <a:lnTo>
                    <a:pt x="11212" y="7296"/>
                  </a:lnTo>
                  <a:lnTo>
                    <a:pt x="11210" y="7298"/>
                  </a:lnTo>
                  <a:lnTo>
                    <a:pt x="11208" y="7300"/>
                  </a:lnTo>
                  <a:cubicBezTo>
                    <a:pt x="11171" y="7314"/>
                    <a:pt x="11134" y="7321"/>
                    <a:pt x="11095" y="7321"/>
                  </a:cubicBezTo>
                  <a:lnTo>
                    <a:pt x="385" y="7321"/>
                  </a:lnTo>
                  <a:cubicBezTo>
                    <a:pt x="338" y="7321"/>
                    <a:pt x="291" y="7310"/>
                    <a:pt x="250" y="7294"/>
                  </a:cubicBezTo>
                  <a:lnTo>
                    <a:pt x="246" y="7290"/>
                  </a:lnTo>
                  <a:lnTo>
                    <a:pt x="246" y="7290"/>
                  </a:lnTo>
                  <a:lnTo>
                    <a:pt x="239" y="7288"/>
                  </a:lnTo>
                  <a:lnTo>
                    <a:pt x="237" y="7288"/>
                  </a:lnTo>
                  <a:lnTo>
                    <a:pt x="231" y="7286"/>
                  </a:lnTo>
                  <a:lnTo>
                    <a:pt x="229" y="7284"/>
                  </a:lnTo>
                  <a:lnTo>
                    <a:pt x="227" y="7280"/>
                  </a:lnTo>
                  <a:lnTo>
                    <a:pt x="221" y="7277"/>
                  </a:lnTo>
                  <a:lnTo>
                    <a:pt x="219" y="7277"/>
                  </a:lnTo>
                  <a:lnTo>
                    <a:pt x="215" y="7275"/>
                  </a:lnTo>
                  <a:lnTo>
                    <a:pt x="211" y="7275"/>
                  </a:lnTo>
                  <a:lnTo>
                    <a:pt x="207" y="7273"/>
                  </a:lnTo>
                  <a:lnTo>
                    <a:pt x="204" y="7269"/>
                  </a:lnTo>
                  <a:lnTo>
                    <a:pt x="200" y="7267"/>
                  </a:lnTo>
                  <a:lnTo>
                    <a:pt x="196" y="7265"/>
                  </a:lnTo>
                  <a:lnTo>
                    <a:pt x="194" y="7265"/>
                  </a:lnTo>
                  <a:lnTo>
                    <a:pt x="188" y="7259"/>
                  </a:lnTo>
                  <a:lnTo>
                    <a:pt x="184" y="7255"/>
                  </a:lnTo>
                  <a:lnTo>
                    <a:pt x="180" y="7253"/>
                  </a:lnTo>
                  <a:lnTo>
                    <a:pt x="178" y="7249"/>
                  </a:lnTo>
                  <a:lnTo>
                    <a:pt x="174" y="7247"/>
                  </a:lnTo>
                  <a:lnTo>
                    <a:pt x="170" y="7245"/>
                  </a:lnTo>
                  <a:lnTo>
                    <a:pt x="165" y="7238"/>
                  </a:lnTo>
                  <a:lnTo>
                    <a:pt x="165" y="7238"/>
                  </a:lnTo>
                  <a:lnTo>
                    <a:pt x="159" y="7234"/>
                  </a:lnTo>
                  <a:lnTo>
                    <a:pt x="157" y="7232"/>
                  </a:lnTo>
                  <a:lnTo>
                    <a:pt x="155" y="7228"/>
                  </a:lnTo>
                  <a:lnTo>
                    <a:pt x="149" y="7226"/>
                  </a:lnTo>
                  <a:lnTo>
                    <a:pt x="147" y="7224"/>
                  </a:lnTo>
                  <a:lnTo>
                    <a:pt x="143" y="7218"/>
                  </a:lnTo>
                  <a:lnTo>
                    <a:pt x="143" y="7218"/>
                  </a:lnTo>
                  <a:lnTo>
                    <a:pt x="137" y="7214"/>
                  </a:lnTo>
                  <a:lnTo>
                    <a:pt x="132" y="7208"/>
                  </a:lnTo>
                  <a:lnTo>
                    <a:pt x="128" y="7206"/>
                  </a:lnTo>
                  <a:lnTo>
                    <a:pt x="126" y="7203"/>
                  </a:lnTo>
                  <a:lnTo>
                    <a:pt x="122" y="7197"/>
                  </a:lnTo>
                  <a:lnTo>
                    <a:pt x="122" y="7197"/>
                  </a:lnTo>
                  <a:lnTo>
                    <a:pt x="116" y="7193"/>
                  </a:lnTo>
                  <a:lnTo>
                    <a:pt x="114" y="7191"/>
                  </a:lnTo>
                  <a:lnTo>
                    <a:pt x="112" y="7187"/>
                  </a:lnTo>
                  <a:lnTo>
                    <a:pt x="108" y="7185"/>
                  </a:lnTo>
                  <a:lnTo>
                    <a:pt x="106" y="7183"/>
                  </a:lnTo>
                  <a:lnTo>
                    <a:pt x="102" y="7177"/>
                  </a:lnTo>
                  <a:lnTo>
                    <a:pt x="102" y="7177"/>
                  </a:lnTo>
                  <a:lnTo>
                    <a:pt x="95" y="7173"/>
                  </a:lnTo>
                  <a:lnTo>
                    <a:pt x="93" y="7171"/>
                  </a:lnTo>
                  <a:lnTo>
                    <a:pt x="91" y="7164"/>
                  </a:lnTo>
                  <a:lnTo>
                    <a:pt x="87" y="7162"/>
                  </a:lnTo>
                  <a:lnTo>
                    <a:pt x="85" y="7160"/>
                  </a:lnTo>
                  <a:lnTo>
                    <a:pt x="81" y="7154"/>
                  </a:lnTo>
                  <a:lnTo>
                    <a:pt x="81" y="7154"/>
                  </a:lnTo>
                  <a:cubicBezTo>
                    <a:pt x="75" y="7146"/>
                    <a:pt x="71" y="7142"/>
                    <a:pt x="67" y="7134"/>
                  </a:cubicBezTo>
                  <a:lnTo>
                    <a:pt x="67" y="7134"/>
                  </a:lnTo>
                  <a:lnTo>
                    <a:pt x="65" y="7129"/>
                  </a:lnTo>
                  <a:lnTo>
                    <a:pt x="63" y="7125"/>
                  </a:lnTo>
                  <a:lnTo>
                    <a:pt x="56" y="7119"/>
                  </a:lnTo>
                  <a:lnTo>
                    <a:pt x="54" y="7115"/>
                  </a:lnTo>
                  <a:lnTo>
                    <a:pt x="52" y="7111"/>
                  </a:lnTo>
                  <a:lnTo>
                    <a:pt x="52" y="7111"/>
                  </a:lnTo>
                  <a:lnTo>
                    <a:pt x="50" y="7105"/>
                  </a:lnTo>
                  <a:lnTo>
                    <a:pt x="50" y="7103"/>
                  </a:lnTo>
                  <a:lnTo>
                    <a:pt x="46" y="7099"/>
                  </a:lnTo>
                  <a:lnTo>
                    <a:pt x="44" y="7094"/>
                  </a:lnTo>
                  <a:lnTo>
                    <a:pt x="42" y="7092"/>
                  </a:lnTo>
                  <a:lnTo>
                    <a:pt x="40" y="7088"/>
                  </a:lnTo>
                  <a:lnTo>
                    <a:pt x="40" y="7084"/>
                  </a:lnTo>
                  <a:lnTo>
                    <a:pt x="36" y="7080"/>
                  </a:lnTo>
                  <a:lnTo>
                    <a:pt x="36" y="7078"/>
                  </a:lnTo>
                  <a:lnTo>
                    <a:pt x="34" y="7072"/>
                  </a:lnTo>
                  <a:lnTo>
                    <a:pt x="32" y="7070"/>
                  </a:lnTo>
                  <a:lnTo>
                    <a:pt x="30" y="7068"/>
                  </a:lnTo>
                  <a:lnTo>
                    <a:pt x="26" y="7062"/>
                  </a:lnTo>
                  <a:lnTo>
                    <a:pt x="26" y="7060"/>
                  </a:lnTo>
                  <a:lnTo>
                    <a:pt x="24" y="7051"/>
                  </a:lnTo>
                  <a:lnTo>
                    <a:pt x="24" y="7049"/>
                  </a:lnTo>
                  <a:lnTo>
                    <a:pt x="21" y="7043"/>
                  </a:lnTo>
                  <a:lnTo>
                    <a:pt x="19" y="7041"/>
                  </a:lnTo>
                  <a:lnTo>
                    <a:pt x="15" y="7033"/>
                  </a:lnTo>
                  <a:lnTo>
                    <a:pt x="15" y="7031"/>
                  </a:lnTo>
                  <a:lnTo>
                    <a:pt x="13" y="7022"/>
                  </a:lnTo>
                  <a:lnTo>
                    <a:pt x="13" y="7022"/>
                  </a:lnTo>
                  <a:lnTo>
                    <a:pt x="11" y="7018"/>
                  </a:lnTo>
                  <a:lnTo>
                    <a:pt x="11" y="7016"/>
                  </a:lnTo>
                  <a:lnTo>
                    <a:pt x="9" y="7010"/>
                  </a:lnTo>
                  <a:lnTo>
                    <a:pt x="5" y="7006"/>
                  </a:lnTo>
                  <a:lnTo>
                    <a:pt x="5" y="7002"/>
                  </a:lnTo>
                  <a:lnTo>
                    <a:pt x="3" y="6996"/>
                  </a:lnTo>
                  <a:lnTo>
                    <a:pt x="3" y="6996"/>
                  </a:lnTo>
                  <a:lnTo>
                    <a:pt x="1" y="6990"/>
                  </a:lnTo>
                  <a:lnTo>
                    <a:pt x="1" y="6988"/>
                  </a:lnTo>
                  <a:lnTo>
                    <a:pt x="1" y="6981"/>
                  </a:lnTo>
                  <a:lnTo>
                    <a:pt x="1" y="6977"/>
                  </a:lnTo>
                  <a:lnTo>
                    <a:pt x="1" y="6975"/>
                  </a:lnTo>
                  <a:lnTo>
                    <a:pt x="1" y="6967"/>
                  </a:lnTo>
                  <a:lnTo>
                    <a:pt x="1" y="6967"/>
                  </a:lnTo>
                  <a:lnTo>
                    <a:pt x="1" y="6959"/>
                  </a:lnTo>
                  <a:lnTo>
                    <a:pt x="1" y="6957"/>
                  </a:lnTo>
                  <a:lnTo>
                    <a:pt x="1" y="6951"/>
                  </a:lnTo>
                  <a:lnTo>
                    <a:pt x="1" y="6946"/>
                  </a:lnTo>
                  <a:lnTo>
                    <a:pt x="1" y="6944"/>
                  </a:lnTo>
                  <a:lnTo>
                    <a:pt x="1" y="6936"/>
                  </a:lnTo>
                  <a:lnTo>
                    <a:pt x="1" y="6722"/>
                  </a:lnTo>
                  <a:lnTo>
                    <a:pt x="1" y="411"/>
                  </a:lnTo>
                  <a:cubicBezTo>
                    <a:pt x="1" y="395"/>
                    <a:pt x="3" y="378"/>
                    <a:pt x="5" y="360"/>
                  </a:cubicBezTo>
                  <a:lnTo>
                    <a:pt x="5" y="358"/>
                  </a:lnTo>
                  <a:lnTo>
                    <a:pt x="9" y="350"/>
                  </a:lnTo>
                  <a:lnTo>
                    <a:pt x="11" y="343"/>
                  </a:lnTo>
                  <a:lnTo>
                    <a:pt x="11" y="339"/>
                  </a:lnTo>
                  <a:lnTo>
                    <a:pt x="11" y="337"/>
                  </a:lnTo>
                  <a:lnTo>
                    <a:pt x="13" y="333"/>
                  </a:lnTo>
                  <a:lnTo>
                    <a:pt x="15" y="325"/>
                  </a:lnTo>
                  <a:lnTo>
                    <a:pt x="15" y="325"/>
                  </a:lnTo>
                  <a:lnTo>
                    <a:pt x="19" y="319"/>
                  </a:lnTo>
                  <a:lnTo>
                    <a:pt x="21" y="317"/>
                  </a:lnTo>
                  <a:lnTo>
                    <a:pt x="24" y="313"/>
                  </a:lnTo>
                  <a:lnTo>
                    <a:pt x="26" y="309"/>
                  </a:lnTo>
                  <a:lnTo>
                    <a:pt x="30" y="302"/>
                  </a:lnTo>
                  <a:lnTo>
                    <a:pt x="32" y="294"/>
                  </a:lnTo>
                  <a:lnTo>
                    <a:pt x="32" y="292"/>
                  </a:lnTo>
                  <a:lnTo>
                    <a:pt x="36" y="276"/>
                  </a:lnTo>
                  <a:lnTo>
                    <a:pt x="36" y="276"/>
                  </a:lnTo>
                  <a:lnTo>
                    <a:pt x="40" y="267"/>
                  </a:lnTo>
                  <a:lnTo>
                    <a:pt x="40" y="265"/>
                  </a:lnTo>
                  <a:lnTo>
                    <a:pt x="42" y="261"/>
                  </a:lnTo>
                  <a:lnTo>
                    <a:pt x="44" y="257"/>
                  </a:lnTo>
                  <a:lnTo>
                    <a:pt x="46" y="253"/>
                  </a:lnTo>
                  <a:lnTo>
                    <a:pt x="50" y="251"/>
                  </a:lnTo>
                  <a:lnTo>
                    <a:pt x="52" y="245"/>
                  </a:lnTo>
                  <a:lnTo>
                    <a:pt x="54" y="243"/>
                  </a:lnTo>
                  <a:lnTo>
                    <a:pt x="56" y="237"/>
                  </a:lnTo>
                  <a:lnTo>
                    <a:pt x="61" y="232"/>
                  </a:lnTo>
                  <a:lnTo>
                    <a:pt x="63" y="230"/>
                  </a:lnTo>
                  <a:lnTo>
                    <a:pt x="65" y="224"/>
                  </a:lnTo>
                  <a:lnTo>
                    <a:pt x="67" y="222"/>
                  </a:lnTo>
                  <a:lnTo>
                    <a:pt x="71" y="216"/>
                  </a:lnTo>
                  <a:lnTo>
                    <a:pt x="73" y="214"/>
                  </a:lnTo>
                  <a:lnTo>
                    <a:pt x="77" y="210"/>
                  </a:lnTo>
                  <a:lnTo>
                    <a:pt x="77" y="206"/>
                  </a:lnTo>
                  <a:lnTo>
                    <a:pt x="83" y="200"/>
                  </a:lnTo>
                  <a:lnTo>
                    <a:pt x="83" y="200"/>
                  </a:lnTo>
                  <a:lnTo>
                    <a:pt x="87" y="191"/>
                  </a:lnTo>
                  <a:lnTo>
                    <a:pt x="87" y="191"/>
                  </a:lnTo>
                  <a:lnTo>
                    <a:pt x="93" y="185"/>
                  </a:lnTo>
                  <a:lnTo>
                    <a:pt x="95" y="183"/>
                  </a:lnTo>
                  <a:lnTo>
                    <a:pt x="102" y="179"/>
                  </a:lnTo>
                  <a:lnTo>
                    <a:pt x="112" y="169"/>
                  </a:lnTo>
                  <a:lnTo>
                    <a:pt x="112" y="169"/>
                  </a:lnTo>
                  <a:lnTo>
                    <a:pt x="114" y="165"/>
                  </a:lnTo>
                  <a:lnTo>
                    <a:pt x="116" y="163"/>
                  </a:lnTo>
                  <a:lnTo>
                    <a:pt x="118" y="160"/>
                  </a:lnTo>
                  <a:lnTo>
                    <a:pt x="122" y="158"/>
                  </a:lnTo>
                  <a:lnTo>
                    <a:pt x="126" y="152"/>
                  </a:lnTo>
                  <a:lnTo>
                    <a:pt x="128" y="150"/>
                  </a:lnTo>
                  <a:lnTo>
                    <a:pt x="139" y="140"/>
                  </a:lnTo>
                  <a:lnTo>
                    <a:pt x="145" y="134"/>
                  </a:lnTo>
                  <a:lnTo>
                    <a:pt x="145" y="134"/>
                  </a:lnTo>
                  <a:lnTo>
                    <a:pt x="149" y="130"/>
                  </a:lnTo>
                  <a:lnTo>
                    <a:pt x="149" y="130"/>
                  </a:lnTo>
                  <a:lnTo>
                    <a:pt x="155" y="123"/>
                  </a:lnTo>
                  <a:lnTo>
                    <a:pt x="157" y="121"/>
                  </a:lnTo>
                  <a:lnTo>
                    <a:pt x="163" y="117"/>
                  </a:lnTo>
                  <a:lnTo>
                    <a:pt x="174" y="109"/>
                  </a:lnTo>
                  <a:lnTo>
                    <a:pt x="176" y="107"/>
                  </a:lnTo>
                  <a:lnTo>
                    <a:pt x="178" y="103"/>
                  </a:lnTo>
                  <a:lnTo>
                    <a:pt x="180" y="101"/>
                  </a:lnTo>
                  <a:lnTo>
                    <a:pt x="184" y="99"/>
                  </a:lnTo>
                  <a:lnTo>
                    <a:pt x="188" y="97"/>
                  </a:lnTo>
                  <a:lnTo>
                    <a:pt x="188" y="97"/>
                  </a:lnTo>
                  <a:lnTo>
                    <a:pt x="194" y="93"/>
                  </a:lnTo>
                  <a:lnTo>
                    <a:pt x="196" y="91"/>
                  </a:lnTo>
                  <a:lnTo>
                    <a:pt x="200" y="88"/>
                  </a:lnTo>
                  <a:lnTo>
                    <a:pt x="204" y="86"/>
                  </a:lnTo>
                  <a:lnTo>
                    <a:pt x="209" y="80"/>
                  </a:lnTo>
                  <a:lnTo>
                    <a:pt x="211" y="80"/>
                  </a:lnTo>
                  <a:lnTo>
                    <a:pt x="219" y="76"/>
                  </a:lnTo>
                  <a:lnTo>
                    <a:pt x="219" y="76"/>
                  </a:lnTo>
                  <a:lnTo>
                    <a:pt x="227" y="70"/>
                  </a:lnTo>
                  <a:lnTo>
                    <a:pt x="227" y="70"/>
                  </a:lnTo>
                  <a:lnTo>
                    <a:pt x="235" y="68"/>
                  </a:lnTo>
                  <a:lnTo>
                    <a:pt x="237" y="68"/>
                  </a:lnTo>
                  <a:lnTo>
                    <a:pt x="241" y="66"/>
                  </a:lnTo>
                  <a:lnTo>
                    <a:pt x="246" y="62"/>
                  </a:lnTo>
                  <a:lnTo>
                    <a:pt x="250" y="60"/>
                  </a:lnTo>
                  <a:lnTo>
                    <a:pt x="258" y="58"/>
                  </a:lnTo>
                  <a:lnTo>
                    <a:pt x="258" y="58"/>
                  </a:lnTo>
                  <a:lnTo>
                    <a:pt x="262" y="56"/>
                  </a:lnTo>
                  <a:lnTo>
                    <a:pt x="268" y="51"/>
                  </a:lnTo>
                  <a:lnTo>
                    <a:pt x="272" y="49"/>
                  </a:lnTo>
                  <a:lnTo>
                    <a:pt x="276" y="47"/>
                  </a:lnTo>
                  <a:lnTo>
                    <a:pt x="281" y="45"/>
                  </a:lnTo>
                  <a:lnTo>
                    <a:pt x="283" y="41"/>
                  </a:lnTo>
                  <a:lnTo>
                    <a:pt x="289" y="39"/>
                  </a:lnTo>
                  <a:lnTo>
                    <a:pt x="291" y="39"/>
                  </a:lnTo>
                  <a:lnTo>
                    <a:pt x="299" y="37"/>
                  </a:lnTo>
                  <a:lnTo>
                    <a:pt x="301" y="37"/>
                  </a:lnTo>
                  <a:lnTo>
                    <a:pt x="309" y="35"/>
                  </a:lnTo>
                  <a:lnTo>
                    <a:pt x="309" y="35"/>
                  </a:lnTo>
                  <a:lnTo>
                    <a:pt x="318" y="31"/>
                  </a:lnTo>
                  <a:lnTo>
                    <a:pt x="320" y="31"/>
                  </a:lnTo>
                  <a:lnTo>
                    <a:pt x="328" y="29"/>
                  </a:lnTo>
                  <a:lnTo>
                    <a:pt x="330" y="29"/>
                  </a:lnTo>
                  <a:lnTo>
                    <a:pt x="338" y="27"/>
                  </a:lnTo>
                  <a:cubicBezTo>
                    <a:pt x="344" y="25"/>
                    <a:pt x="353" y="25"/>
                    <a:pt x="359" y="21"/>
                  </a:cubicBezTo>
                  <a:lnTo>
                    <a:pt x="361" y="21"/>
                  </a:lnTo>
                  <a:lnTo>
                    <a:pt x="365" y="21"/>
                  </a:lnTo>
                  <a:lnTo>
                    <a:pt x="373" y="21"/>
                  </a:lnTo>
                  <a:lnTo>
                    <a:pt x="375" y="21"/>
                  </a:lnTo>
                  <a:lnTo>
                    <a:pt x="379" y="21"/>
                  </a:lnTo>
                  <a:lnTo>
                    <a:pt x="361" y="0"/>
                  </a:lnTo>
                  <a:lnTo>
                    <a:pt x="363" y="0"/>
                  </a:lnTo>
                  <a:lnTo>
                    <a:pt x="371" y="0"/>
                  </a:lnTo>
                  <a:lnTo>
                    <a:pt x="373" y="0"/>
                  </a:lnTo>
                  <a:close/>
                </a:path>
              </a:pathLst>
            </a:custGeom>
            <a:solidFill>
              <a:srgbClr val="1B22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9039" name="Google Shape;450;p28"/>
            <p:cNvSpPr/>
            <p:nvPr/>
          </p:nvSpPr>
          <p:spPr>
            <a:xfrm>
              <a:off x="1191357" y="3683393"/>
              <a:ext cx="567535" cy="387889"/>
            </a:xfrm>
            <a:custGeom>
              <a:avLst/>
              <a:gdLst/>
              <a:ahLst/>
              <a:cxnLst/>
              <a:rect l="l" t="t" r="r" b="b"/>
              <a:pathLst>
                <a:path w="11967" h="8179" extrusionOk="0">
                  <a:moveTo>
                    <a:pt x="327" y="979"/>
                  </a:moveTo>
                  <a:lnTo>
                    <a:pt x="10991" y="17"/>
                  </a:lnTo>
                  <a:cubicBezTo>
                    <a:pt x="11176" y="0"/>
                    <a:pt x="11345" y="138"/>
                    <a:pt x="11361" y="325"/>
                  </a:cubicBezTo>
                  <a:lnTo>
                    <a:pt x="11948" y="6829"/>
                  </a:lnTo>
                  <a:cubicBezTo>
                    <a:pt x="11966" y="7014"/>
                    <a:pt x="11826" y="7183"/>
                    <a:pt x="11639" y="7199"/>
                  </a:cubicBezTo>
                  <a:lnTo>
                    <a:pt x="975" y="8160"/>
                  </a:lnTo>
                  <a:cubicBezTo>
                    <a:pt x="790" y="8178"/>
                    <a:pt x="619" y="8038"/>
                    <a:pt x="605" y="7851"/>
                  </a:cubicBezTo>
                  <a:lnTo>
                    <a:pt x="19" y="1349"/>
                  </a:lnTo>
                  <a:cubicBezTo>
                    <a:pt x="0" y="1162"/>
                    <a:pt x="142" y="993"/>
                    <a:pt x="327" y="979"/>
                  </a:cubicBezTo>
                  <a:close/>
                </a:path>
              </a:pathLst>
            </a:custGeom>
            <a:solidFill>
              <a:srgbClr val="F8EF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9040" name="Google Shape;451;p28"/>
            <p:cNvSpPr/>
            <p:nvPr/>
          </p:nvSpPr>
          <p:spPr>
            <a:xfrm>
              <a:off x="1192211" y="3683487"/>
              <a:ext cx="566349" cy="386324"/>
            </a:xfrm>
            <a:custGeom>
              <a:avLst/>
              <a:gdLst/>
              <a:ahLst/>
              <a:cxnLst/>
              <a:rect l="l" t="t" r="r" b="b"/>
              <a:pathLst>
                <a:path w="11942" h="8146" extrusionOk="0">
                  <a:moveTo>
                    <a:pt x="309" y="977"/>
                  </a:moveTo>
                  <a:lnTo>
                    <a:pt x="5409" y="4259"/>
                  </a:lnTo>
                  <a:cubicBezTo>
                    <a:pt x="5771" y="4493"/>
                    <a:pt x="6227" y="4452"/>
                    <a:pt x="6544" y="4156"/>
                  </a:cubicBezTo>
                  <a:lnTo>
                    <a:pt x="10973" y="15"/>
                  </a:lnTo>
                  <a:lnTo>
                    <a:pt x="10973" y="15"/>
                  </a:lnTo>
                  <a:cubicBezTo>
                    <a:pt x="11142" y="0"/>
                    <a:pt x="11296" y="113"/>
                    <a:pt x="11335" y="274"/>
                  </a:cubicBezTo>
                  <a:lnTo>
                    <a:pt x="9423" y="2065"/>
                  </a:lnTo>
                  <a:cubicBezTo>
                    <a:pt x="9073" y="2390"/>
                    <a:pt x="9030" y="2924"/>
                    <a:pt x="9320" y="3305"/>
                  </a:cubicBezTo>
                  <a:lnTo>
                    <a:pt x="11919" y="6694"/>
                  </a:lnTo>
                  <a:lnTo>
                    <a:pt x="11932" y="6831"/>
                  </a:lnTo>
                  <a:cubicBezTo>
                    <a:pt x="11942" y="6977"/>
                    <a:pt x="11860" y="7109"/>
                    <a:pt x="11734" y="7169"/>
                  </a:cubicBezTo>
                  <a:lnTo>
                    <a:pt x="9112" y="3747"/>
                  </a:lnTo>
                  <a:cubicBezTo>
                    <a:pt x="8948" y="3531"/>
                    <a:pt x="8724" y="3410"/>
                    <a:pt x="8452" y="3387"/>
                  </a:cubicBezTo>
                  <a:cubicBezTo>
                    <a:pt x="8181" y="3364"/>
                    <a:pt x="7940" y="3449"/>
                    <a:pt x="7743" y="3634"/>
                  </a:cubicBezTo>
                  <a:lnTo>
                    <a:pt x="6595" y="4707"/>
                  </a:lnTo>
                  <a:cubicBezTo>
                    <a:pt x="6279" y="4999"/>
                    <a:pt x="5822" y="5040"/>
                    <a:pt x="5460" y="4810"/>
                  </a:cubicBezTo>
                  <a:lnTo>
                    <a:pt x="3832" y="3763"/>
                  </a:lnTo>
                  <a:cubicBezTo>
                    <a:pt x="3593" y="3609"/>
                    <a:pt x="3326" y="3572"/>
                    <a:pt x="3056" y="3658"/>
                  </a:cubicBezTo>
                  <a:cubicBezTo>
                    <a:pt x="2787" y="3743"/>
                    <a:pt x="2586" y="3924"/>
                    <a:pt x="2474" y="4187"/>
                  </a:cubicBezTo>
                  <a:lnTo>
                    <a:pt x="827" y="8145"/>
                  </a:lnTo>
                  <a:cubicBezTo>
                    <a:pt x="700" y="8104"/>
                    <a:pt x="601" y="7991"/>
                    <a:pt x="589" y="7849"/>
                  </a:cubicBezTo>
                  <a:lnTo>
                    <a:pt x="568" y="7629"/>
                  </a:lnTo>
                  <a:lnTo>
                    <a:pt x="2232" y="3636"/>
                  </a:lnTo>
                  <a:cubicBezTo>
                    <a:pt x="2407" y="3218"/>
                    <a:pt x="2256" y="2745"/>
                    <a:pt x="1876" y="2501"/>
                  </a:cubicBezTo>
                  <a:lnTo>
                    <a:pt x="1" y="1294"/>
                  </a:lnTo>
                  <a:cubicBezTo>
                    <a:pt x="7" y="1131"/>
                    <a:pt x="138" y="991"/>
                    <a:pt x="309" y="977"/>
                  </a:cubicBezTo>
                  <a:close/>
                </a:path>
              </a:pathLst>
            </a:custGeom>
            <a:solidFill>
              <a:srgbClr val="1B22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9041" name="Google Shape;452;p28"/>
            <p:cNvSpPr/>
            <p:nvPr/>
          </p:nvSpPr>
          <p:spPr>
            <a:xfrm>
              <a:off x="1242624" y="3451057"/>
              <a:ext cx="149057" cy="204070"/>
            </a:xfrm>
            <a:custGeom>
              <a:avLst/>
              <a:gdLst/>
              <a:ahLst/>
              <a:cxnLst/>
              <a:rect l="l" t="t" r="r" b="b"/>
              <a:pathLst>
                <a:path w="3143" h="4303" extrusionOk="0">
                  <a:moveTo>
                    <a:pt x="2433" y="3959"/>
                  </a:moveTo>
                  <a:cubicBezTo>
                    <a:pt x="2433" y="3959"/>
                    <a:pt x="1" y="2057"/>
                    <a:pt x="906" y="1029"/>
                  </a:cubicBezTo>
                  <a:cubicBezTo>
                    <a:pt x="1810" y="1"/>
                    <a:pt x="2584" y="1763"/>
                    <a:pt x="2863" y="2750"/>
                  </a:cubicBezTo>
                  <a:cubicBezTo>
                    <a:pt x="3143" y="3733"/>
                    <a:pt x="2964" y="4303"/>
                    <a:pt x="2433" y="3959"/>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9042" name="Google Shape;453;p28"/>
            <p:cNvSpPr/>
            <p:nvPr/>
          </p:nvSpPr>
          <p:spPr>
            <a:xfrm>
              <a:off x="1398273" y="3495732"/>
              <a:ext cx="103434" cy="118657"/>
            </a:xfrm>
            <a:custGeom>
              <a:avLst/>
              <a:gdLst/>
              <a:ahLst/>
              <a:cxnLst/>
              <a:rect l="l" t="t" r="r" b="b"/>
              <a:pathLst>
                <a:path w="2181" h="2502" extrusionOk="0">
                  <a:moveTo>
                    <a:pt x="297" y="1956"/>
                  </a:moveTo>
                  <a:cubicBezTo>
                    <a:pt x="297" y="1956"/>
                    <a:pt x="1" y="1"/>
                    <a:pt x="1091" y="141"/>
                  </a:cubicBezTo>
                  <a:cubicBezTo>
                    <a:pt x="2180" y="282"/>
                    <a:pt x="1185" y="1718"/>
                    <a:pt x="910" y="2108"/>
                  </a:cubicBezTo>
                  <a:cubicBezTo>
                    <a:pt x="628" y="2501"/>
                    <a:pt x="299" y="2172"/>
                    <a:pt x="297" y="1956"/>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61" name="Google Shape;454;p28"/>
          <p:cNvGrpSpPr/>
          <p:nvPr/>
        </p:nvGrpSpPr>
        <p:grpSpPr>
          <a:xfrm rot="-10005687">
            <a:off x="7176473" y="640475"/>
            <a:ext cx="1900295" cy="1900078"/>
            <a:chOff x="277881" y="2901316"/>
            <a:chExt cx="1900344" cy="1900126"/>
          </a:xfrm>
        </p:grpSpPr>
        <p:sp>
          <p:nvSpPr>
            <p:cNvPr id="1049043" name="Google Shape;455;p28"/>
            <p:cNvSpPr/>
            <p:nvPr/>
          </p:nvSpPr>
          <p:spPr>
            <a:xfrm>
              <a:off x="402450" y="3248988"/>
              <a:ext cx="1354500" cy="1354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62" name="Google Shape;456;p28"/>
            <p:cNvGrpSpPr/>
            <p:nvPr/>
          </p:nvGrpSpPr>
          <p:grpSpPr>
            <a:xfrm rot="2322109">
              <a:off x="551788" y="3175815"/>
              <a:ext cx="1352529" cy="1351128"/>
              <a:chOff x="200055" y="3556746"/>
              <a:chExt cx="869964" cy="869063"/>
            </a:xfrm>
          </p:grpSpPr>
          <p:sp>
            <p:nvSpPr>
              <p:cNvPr id="1049044" name="Google Shape;457;p28"/>
              <p:cNvSpPr/>
              <p:nvPr/>
            </p:nvSpPr>
            <p:spPr>
              <a:xfrm>
                <a:off x="200055" y="3556746"/>
                <a:ext cx="868968" cy="868968"/>
              </a:xfrm>
              <a:custGeom>
                <a:avLst/>
                <a:gdLst/>
                <a:ahLst/>
                <a:cxnLst/>
                <a:rect l="l" t="t" r="r" b="b"/>
                <a:pathLst>
                  <a:path w="18323" h="18323" extrusionOk="0">
                    <a:moveTo>
                      <a:pt x="15639" y="2684"/>
                    </a:moveTo>
                    <a:cubicBezTo>
                      <a:pt x="17358" y="4401"/>
                      <a:pt x="18323" y="6731"/>
                      <a:pt x="18323" y="9162"/>
                    </a:cubicBezTo>
                    <a:cubicBezTo>
                      <a:pt x="18323" y="11590"/>
                      <a:pt x="17358" y="13920"/>
                      <a:pt x="15639" y="15639"/>
                    </a:cubicBezTo>
                    <a:cubicBezTo>
                      <a:pt x="13922" y="17356"/>
                      <a:pt x="11592" y="18323"/>
                      <a:pt x="9162" y="18323"/>
                    </a:cubicBezTo>
                    <a:cubicBezTo>
                      <a:pt x="6733" y="18323"/>
                      <a:pt x="4403" y="17356"/>
                      <a:pt x="2684" y="15639"/>
                    </a:cubicBezTo>
                    <a:cubicBezTo>
                      <a:pt x="967" y="13920"/>
                      <a:pt x="1" y="11590"/>
                      <a:pt x="1" y="9162"/>
                    </a:cubicBezTo>
                    <a:cubicBezTo>
                      <a:pt x="1" y="6731"/>
                      <a:pt x="967" y="4401"/>
                      <a:pt x="2684" y="2684"/>
                    </a:cubicBezTo>
                    <a:cubicBezTo>
                      <a:pt x="4403" y="965"/>
                      <a:pt x="6733" y="1"/>
                      <a:pt x="9162" y="1"/>
                    </a:cubicBezTo>
                    <a:cubicBezTo>
                      <a:pt x="11592" y="1"/>
                      <a:pt x="13922" y="965"/>
                      <a:pt x="15639" y="2684"/>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9045" name="Google Shape;458;p28"/>
              <p:cNvSpPr/>
              <p:nvPr/>
            </p:nvSpPr>
            <p:spPr>
              <a:xfrm>
                <a:off x="311314" y="3605499"/>
                <a:ext cx="474914" cy="486723"/>
              </a:xfrm>
              <a:custGeom>
                <a:avLst/>
                <a:gdLst/>
                <a:ahLst/>
                <a:cxnLst/>
                <a:rect l="l" t="t" r="r" b="b"/>
                <a:pathLst>
                  <a:path w="10014" h="10263" extrusionOk="0">
                    <a:moveTo>
                      <a:pt x="8596" y="30"/>
                    </a:moveTo>
                    <a:cubicBezTo>
                      <a:pt x="9008" y="54"/>
                      <a:pt x="9368" y="246"/>
                      <a:pt x="9620" y="536"/>
                    </a:cubicBezTo>
                    <a:cubicBezTo>
                      <a:pt x="9871" y="823"/>
                      <a:pt x="10013" y="1206"/>
                      <a:pt x="9986" y="1617"/>
                    </a:cubicBezTo>
                    <a:cubicBezTo>
                      <a:pt x="9962" y="2028"/>
                      <a:pt x="9769" y="2388"/>
                      <a:pt x="9481" y="2641"/>
                    </a:cubicBezTo>
                    <a:cubicBezTo>
                      <a:pt x="9193" y="2892"/>
                      <a:pt x="8810" y="3034"/>
                      <a:pt x="8401" y="3009"/>
                    </a:cubicBezTo>
                    <a:cubicBezTo>
                      <a:pt x="7990" y="2983"/>
                      <a:pt x="7630" y="2789"/>
                      <a:pt x="7379" y="2501"/>
                    </a:cubicBezTo>
                    <a:cubicBezTo>
                      <a:pt x="7126" y="2214"/>
                      <a:pt x="6984" y="1831"/>
                      <a:pt x="7011" y="1420"/>
                    </a:cubicBezTo>
                    <a:cubicBezTo>
                      <a:pt x="7036" y="1009"/>
                      <a:pt x="7229" y="649"/>
                      <a:pt x="7517" y="398"/>
                    </a:cubicBezTo>
                    <a:cubicBezTo>
                      <a:pt x="7805" y="145"/>
                      <a:pt x="8187" y="1"/>
                      <a:pt x="8596" y="30"/>
                    </a:cubicBezTo>
                    <a:close/>
                    <a:moveTo>
                      <a:pt x="3032" y="6968"/>
                    </a:moveTo>
                    <a:cubicBezTo>
                      <a:pt x="3482" y="6995"/>
                      <a:pt x="3879" y="7206"/>
                      <a:pt x="4155" y="7519"/>
                    </a:cubicBezTo>
                    <a:cubicBezTo>
                      <a:pt x="4432" y="7836"/>
                      <a:pt x="4587" y="8255"/>
                      <a:pt x="4558" y="8707"/>
                    </a:cubicBezTo>
                    <a:cubicBezTo>
                      <a:pt x="4531" y="9158"/>
                      <a:pt x="4319" y="9555"/>
                      <a:pt x="4007" y="9830"/>
                    </a:cubicBezTo>
                    <a:cubicBezTo>
                      <a:pt x="3690" y="10108"/>
                      <a:pt x="3270" y="10262"/>
                      <a:pt x="2818" y="10233"/>
                    </a:cubicBezTo>
                    <a:cubicBezTo>
                      <a:pt x="2368" y="10205"/>
                      <a:pt x="1971" y="9995"/>
                      <a:pt x="1695" y="9680"/>
                    </a:cubicBezTo>
                    <a:cubicBezTo>
                      <a:pt x="1418" y="9366"/>
                      <a:pt x="1263" y="8946"/>
                      <a:pt x="1292" y="8496"/>
                    </a:cubicBezTo>
                    <a:cubicBezTo>
                      <a:pt x="1319" y="8045"/>
                      <a:pt x="1531" y="7648"/>
                      <a:pt x="1843" y="7373"/>
                    </a:cubicBezTo>
                    <a:cubicBezTo>
                      <a:pt x="2160" y="7093"/>
                      <a:pt x="2582" y="6937"/>
                      <a:pt x="3032" y="6968"/>
                    </a:cubicBezTo>
                    <a:close/>
                    <a:moveTo>
                      <a:pt x="3949" y="7702"/>
                    </a:moveTo>
                    <a:cubicBezTo>
                      <a:pt x="3721" y="7441"/>
                      <a:pt x="3392" y="7268"/>
                      <a:pt x="3015" y="7241"/>
                    </a:cubicBezTo>
                    <a:cubicBezTo>
                      <a:pt x="2641" y="7217"/>
                      <a:pt x="2292" y="7348"/>
                      <a:pt x="2033" y="7576"/>
                    </a:cubicBezTo>
                    <a:cubicBezTo>
                      <a:pt x="1769" y="7805"/>
                      <a:pt x="1597" y="8134"/>
                      <a:pt x="1572" y="8510"/>
                    </a:cubicBezTo>
                    <a:cubicBezTo>
                      <a:pt x="1545" y="8884"/>
                      <a:pt x="1677" y="9234"/>
                      <a:pt x="1905" y="9493"/>
                    </a:cubicBezTo>
                    <a:cubicBezTo>
                      <a:pt x="2135" y="9756"/>
                      <a:pt x="2464" y="9929"/>
                      <a:pt x="2839" y="9954"/>
                    </a:cubicBezTo>
                    <a:cubicBezTo>
                      <a:pt x="3215" y="9980"/>
                      <a:pt x="3565" y="9849"/>
                      <a:pt x="3824" y="9621"/>
                    </a:cubicBezTo>
                    <a:cubicBezTo>
                      <a:pt x="4085" y="9390"/>
                      <a:pt x="4258" y="9061"/>
                      <a:pt x="4284" y="8687"/>
                    </a:cubicBezTo>
                    <a:cubicBezTo>
                      <a:pt x="4307" y="8313"/>
                      <a:pt x="4177" y="7965"/>
                      <a:pt x="3949" y="7702"/>
                    </a:cubicBezTo>
                    <a:close/>
                    <a:moveTo>
                      <a:pt x="1027" y="4124"/>
                    </a:moveTo>
                    <a:cubicBezTo>
                      <a:pt x="1288" y="4142"/>
                      <a:pt x="1518" y="4262"/>
                      <a:pt x="1679" y="4445"/>
                    </a:cubicBezTo>
                    <a:cubicBezTo>
                      <a:pt x="1841" y="4628"/>
                      <a:pt x="1932" y="4872"/>
                      <a:pt x="1913" y="5134"/>
                    </a:cubicBezTo>
                    <a:cubicBezTo>
                      <a:pt x="1895" y="5397"/>
                      <a:pt x="1776" y="5625"/>
                      <a:pt x="1592" y="5787"/>
                    </a:cubicBezTo>
                    <a:cubicBezTo>
                      <a:pt x="1409" y="5946"/>
                      <a:pt x="1165" y="6038"/>
                      <a:pt x="904" y="6022"/>
                    </a:cubicBezTo>
                    <a:cubicBezTo>
                      <a:pt x="640" y="6003"/>
                      <a:pt x="412" y="5882"/>
                      <a:pt x="254" y="5699"/>
                    </a:cubicBezTo>
                    <a:cubicBezTo>
                      <a:pt x="91" y="5516"/>
                      <a:pt x="1" y="5273"/>
                      <a:pt x="19" y="5010"/>
                    </a:cubicBezTo>
                    <a:cubicBezTo>
                      <a:pt x="36" y="4749"/>
                      <a:pt x="157" y="4519"/>
                      <a:pt x="340" y="4360"/>
                    </a:cubicBezTo>
                    <a:cubicBezTo>
                      <a:pt x="523" y="4196"/>
                      <a:pt x="768" y="4105"/>
                      <a:pt x="1027" y="4124"/>
                    </a:cubicBezTo>
                    <a:close/>
                    <a:moveTo>
                      <a:pt x="1471" y="4628"/>
                    </a:moveTo>
                    <a:cubicBezTo>
                      <a:pt x="1358" y="4496"/>
                      <a:pt x="1196" y="4412"/>
                      <a:pt x="1008" y="4399"/>
                    </a:cubicBezTo>
                    <a:cubicBezTo>
                      <a:pt x="823" y="4387"/>
                      <a:pt x="651" y="4451"/>
                      <a:pt x="521" y="4566"/>
                    </a:cubicBezTo>
                    <a:cubicBezTo>
                      <a:pt x="390" y="4679"/>
                      <a:pt x="305" y="4842"/>
                      <a:pt x="291" y="5029"/>
                    </a:cubicBezTo>
                    <a:cubicBezTo>
                      <a:pt x="278" y="5214"/>
                      <a:pt x="342" y="5389"/>
                      <a:pt x="455" y="5518"/>
                    </a:cubicBezTo>
                    <a:cubicBezTo>
                      <a:pt x="568" y="5646"/>
                      <a:pt x="733" y="5734"/>
                      <a:pt x="918" y="5746"/>
                    </a:cubicBezTo>
                    <a:cubicBezTo>
                      <a:pt x="1103" y="5759"/>
                      <a:pt x="1278" y="5695"/>
                      <a:pt x="1407" y="5582"/>
                    </a:cubicBezTo>
                    <a:cubicBezTo>
                      <a:pt x="1535" y="5469"/>
                      <a:pt x="1623" y="5304"/>
                      <a:pt x="1636" y="5119"/>
                    </a:cubicBezTo>
                    <a:cubicBezTo>
                      <a:pt x="1648" y="4928"/>
                      <a:pt x="1584" y="4757"/>
                      <a:pt x="1471" y="4628"/>
                    </a:cubicBezTo>
                    <a:close/>
                    <a:moveTo>
                      <a:pt x="8578" y="305"/>
                    </a:moveTo>
                    <a:cubicBezTo>
                      <a:pt x="8245" y="285"/>
                      <a:pt x="7930" y="400"/>
                      <a:pt x="7700" y="603"/>
                    </a:cubicBezTo>
                    <a:cubicBezTo>
                      <a:pt x="7465" y="809"/>
                      <a:pt x="7311" y="1101"/>
                      <a:pt x="7289" y="1436"/>
                    </a:cubicBezTo>
                    <a:cubicBezTo>
                      <a:pt x="7268" y="1769"/>
                      <a:pt x="7383" y="2080"/>
                      <a:pt x="7587" y="2314"/>
                    </a:cubicBezTo>
                    <a:cubicBezTo>
                      <a:pt x="7790" y="2549"/>
                      <a:pt x="8084" y="2703"/>
                      <a:pt x="8420" y="2726"/>
                    </a:cubicBezTo>
                    <a:cubicBezTo>
                      <a:pt x="8753" y="2746"/>
                      <a:pt x="9065" y="2631"/>
                      <a:pt x="9298" y="2427"/>
                    </a:cubicBezTo>
                    <a:cubicBezTo>
                      <a:pt x="9532" y="2224"/>
                      <a:pt x="9686" y="1930"/>
                      <a:pt x="9709" y="1595"/>
                    </a:cubicBezTo>
                    <a:cubicBezTo>
                      <a:pt x="9756" y="926"/>
                      <a:pt x="9250" y="348"/>
                      <a:pt x="8578" y="305"/>
                    </a:cubicBezTo>
                    <a:close/>
                  </a:path>
                </a:pathLst>
              </a:custGeom>
              <a:solidFill>
                <a:srgbClr val="FF9B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9046" name="Google Shape;459;p28"/>
              <p:cNvSpPr/>
              <p:nvPr/>
            </p:nvSpPr>
            <p:spPr>
              <a:xfrm>
                <a:off x="270576" y="3701013"/>
                <a:ext cx="799443" cy="724796"/>
              </a:xfrm>
              <a:custGeom>
                <a:avLst/>
                <a:gdLst/>
                <a:ahLst/>
                <a:cxnLst/>
                <a:rect l="l" t="t" r="r" b="b"/>
                <a:pathLst>
                  <a:path w="16857" h="15283" extrusionOk="0">
                    <a:moveTo>
                      <a:pt x="14493" y="0"/>
                    </a:moveTo>
                    <a:cubicBezTo>
                      <a:pt x="15653" y="1289"/>
                      <a:pt x="16445" y="2904"/>
                      <a:pt x="16725" y="4676"/>
                    </a:cubicBezTo>
                    <a:cubicBezTo>
                      <a:pt x="16272" y="4697"/>
                      <a:pt x="15859" y="4874"/>
                      <a:pt x="15534" y="5159"/>
                    </a:cubicBezTo>
                    <a:cubicBezTo>
                      <a:pt x="15160" y="5488"/>
                      <a:pt x="14911" y="5961"/>
                      <a:pt x="14874" y="6498"/>
                    </a:cubicBezTo>
                    <a:cubicBezTo>
                      <a:pt x="14839" y="7035"/>
                      <a:pt x="15026" y="7537"/>
                      <a:pt x="15355" y="7911"/>
                    </a:cubicBezTo>
                    <a:cubicBezTo>
                      <a:pt x="15645" y="8244"/>
                      <a:pt x="16048" y="8476"/>
                      <a:pt x="16509" y="8552"/>
                    </a:cubicBezTo>
                    <a:cubicBezTo>
                      <a:pt x="15478" y="12311"/>
                      <a:pt x="12131" y="15053"/>
                      <a:pt x="8187" y="15266"/>
                    </a:cubicBezTo>
                    <a:cubicBezTo>
                      <a:pt x="8195" y="15201"/>
                      <a:pt x="8201" y="15139"/>
                      <a:pt x="8207" y="15075"/>
                    </a:cubicBezTo>
                    <a:cubicBezTo>
                      <a:pt x="8244" y="14479"/>
                      <a:pt x="8039" y="13926"/>
                      <a:pt x="7677" y="13510"/>
                    </a:cubicBezTo>
                    <a:cubicBezTo>
                      <a:pt x="7313" y="13093"/>
                      <a:pt x="6790" y="12819"/>
                      <a:pt x="6196" y="12780"/>
                    </a:cubicBezTo>
                    <a:cubicBezTo>
                      <a:pt x="5602" y="12741"/>
                      <a:pt x="5047" y="12947"/>
                      <a:pt x="4631" y="13309"/>
                    </a:cubicBezTo>
                    <a:cubicBezTo>
                      <a:pt x="4288" y="13611"/>
                      <a:pt x="4043" y="14016"/>
                      <a:pt x="3942" y="14485"/>
                    </a:cubicBezTo>
                    <a:cubicBezTo>
                      <a:pt x="2320" y="13759"/>
                      <a:pt x="954" y="12583"/>
                      <a:pt x="0" y="11117"/>
                    </a:cubicBezTo>
                    <a:cubicBezTo>
                      <a:pt x="3899" y="11551"/>
                      <a:pt x="5402" y="10839"/>
                      <a:pt x="6829" y="7921"/>
                    </a:cubicBezTo>
                    <a:cubicBezTo>
                      <a:pt x="8343" y="4826"/>
                      <a:pt x="11113" y="8604"/>
                      <a:pt x="12322" y="3691"/>
                    </a:cubicBezTo>
                    <a:cubicBezTo>
                      <a:pt x="12892" y="1372"/>
                      <a:pt x="13749" y="391"/>
                      <a:pt x="14493" y="0"/>
                    </a:cubicBezTo>
                    <a:close/>
                    <a:moveTo>
                      <a:pt x="16764" y="4954"/>
                    </a:moveTo>
                    <a:cubicBezTo>
                      <a:pt x="16365" y="4966"/>
                      <a:pt x="16001" y="5120"/>
                      <a:pt x="15717" y="5367"/>
                    </a:cubicBezTo>
                    <a:cubicBezTo>
                      <a:pt x="15396" y="5649"/>
                      <a:pt x="15180" y="6056"/>
                      <a:pt x="15151" y="6513"/>
                    </a:cubicBezTo>
                    <a:cubicBezTo>
                      <a:pt x="15123" y="6973"/>
                      <a:pt x="15283" y="7403"/>
                      <a:pt x="15563" y="7724"/>
                    </a:cubicBezTo>
                    <a:cubicBezTo>
                      <a:pt x="15818" y="8014"/>
                      <a:pt x="16171" y="8217"/>
                      <a:pt x="16579" y="8277"/>
                    </a:cubicBezTo>
                    <a:cubicBezTo>
                      <a:pt x="16700" y="7771"/>
                      <a:pt x="16782" y="7251"/>
                      <a:pt x="16815" y="6714"/>
                    </a:cubicBezTo>
                    <a:cubicBezTo>
                      <a:pt x="16856" y="6118"/>
                      <a:pt x="16838" y="5528"/>
                      <a:pt x="16764" y="4954"/>
                    </a:cubicBezTo>
                    <a:close/>
                    <a:moveTo>
                      <a:pt x="7905" y="15277"/>
                    </a:moveTo>
                    <a:cubicBezTo>
                      <a:pt x="7919" y="15205"/>
                      <a:pt x="7930" y="15133"/>
                      <a:pt x="7932" y="15055"/>
                    </a:cubicBezTo>
                    <a:cubicBezTo>
                      <a:pt x="7965" y="14536"/>
                      <a:pt x="7786" y="14053"/>
                      <a:pt x="7469" y="13693"/>
                    </a:cubicBezTo>
                    <a:cubicBezTo>
                      <a:pt x="7150" y="13329"/>
                      <a:pt x="6696" y="13091"/>
                      <a:pt x="6178" y="13056"/>
                    </a:cubicBezTo>
                    <a:cubicBezTo>
                      <a:pt x="5659" y="13021"/>
                      <a:pt x="5176" y="13200"/>
                      <a:pt x="4816" y="13518"/>
                    </a:cubicBezTo>
                    <a:cubicBezTo>
                      <a:pt x="4506" y="13790"/>
                      <a:pt x="4284" y="14164"/>
                      <a:pt x="4208" y="14594"/>
                    </a:cubicBezTo>
                    <a:cubicBezTo>
                      <a:pt x="5098" y="14960"/>
                      <a:pt x="6064" y="15190"/>
                      <a:pt x="7082" y="15258"/>
                    </a:cubicBezTo>
                    <a:cubicBezTo>
                      <a:pt x="7358" y="15279"/>
                      <a:pt x="7633" y="15283"/>
                      <a:pt x="7905" y="15277"/>
                    </a:cubicBezTo>
                    <a:close/>
                  </a:path>
                </a:pathLst>
              </a:custGeom>
              <a:solidFill>
                <a:srgbClr val="FF9B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9047" name="Google Shape;460;p28"/>
              <p:cNvSpPr/>
              <p:nvPr/>
            </p:nvSpPr>
            <p:spPr>
              <a:xfrm>
                <a:off x="731547" y="4048069"/>
                <a:ext cx="85887" cy="85697"/>
              </a:xfrm>
              <a:custGeom>
                <a:avLst/>
                <a:gdLst/>
                <a:ahLst/>
                <a:cxnLst/>
                <a:rect l="l" t="t" r="r" b="b"/>
                <a:pathLst>
                  <a:path w="1811" h="1807" extrusionOk="0">
                    <a:moveTo>
                      <a:pt x="961" y="31"/>
                    </a:moveTo>
                    <a:cubicBezTo>
                      <a:pt x="1442" y="64"/>
                      <a:pt x="1810" y="478"/>
                      <a:pt x="1777" y="959"/>
                    </a:cubicBezTo>
                    <a:cubicBezTo>
                      <a:pt x="1747" y="1440"/>
                      <a:pt x="1329" y="1806"/>
                      <a:pt x="848" y="1773"/>
                    </a:cubicBezTo>
                    <a:cubicBezTo>
                      <a:pt x="369" y="1740"/>
                      <a:pt x="1" y="1327"/>
                      <a:pt x="34" y="846"/>
                    </a:cubicBezTo>
                    <a:cubicBezTo>
                      <a:pt x="64" y="365"/>
                      <a:pt x="482" y="1"/>
                      <a:pt x="961" y="3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
        <p:nvSpPr>
          <p:cNvPr id="1049048" name="Google Shape;461;p28"/>
          <p:cNvSpPr/>
          <p:nvPr/>
        </p:nvSpPr>
        <p:spPr>
          <a:xfrm rot="-9721048">
            <a:off x="7249053" y="670182"/>
            <a:ext cx="683619" cy="683792"/>
          </a:xfrm>
          <a:custGeom>
            <a:avLst/>
            <a:gdLst/>
            <a:ahLst/>
            <a:cxnLst/>
            <a:rect l="l" t="t" r="r" b="b"/>
            <a:pathLst>
              <a:path w="6293" h="6294" extrusionOk="0">
                <a:moveTo>
                  <a:pt x="6293" y="3147"/>
                </a:moveTo>
                <a:cubicBezTo>
                  <a:pt x="6293" y="4885"/>
                  <a:pt x="4882" y="6293"/>
                  <a:pt x="3146" y="6293"/>
                </a:cubicBezTo>
                <a:cubicBezTo>
                  <a:pt x="1409" y="6293"/>
                  <a:pt x="0" y="4885"/>
                  <a:pt x="0" y="3147"/>
                </a:cubicBezTo>
                <a:cubicBezTo>
                  <a:pt x="0" y="1409"/>
                  <a:pt x="1409" y="1"/>
                  <a:pt x="3146" y="1"/>
                </a:cubicBezTo>
                <a:cubicBezTo>
                  <a:pt x="4882" y="1"/>
                  <a:pt x="6293" y="1409"/>
                  <a:pt x="6293" y="3147"/>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9049" name="Google Shape;462;p28"/>
          <p:cNvSpPr/>
          <p:nvPr/>
        </p:nvSpPr>
        <p:spPr>
          <a:xfrm rot="-9720997">
            <a:off x="8465674" y="2411364"/>
            <a:ext cx="320672" cy="320768"/>
          </a:xfrm>
          <a:custGeom>
            <a:avLst/>
            <a:gdLst/>
            <a:ahLst/>
            <a:cxnLst/>
            <a:rect l="l" t="t" r="r" b="b"/>
            <a:pathLst>
              <a:path w="6293" h="6294" extrusionOk="0">
                <a:moveTo>
                  <a:pt x="6293" y="3147"/>
                </a:moveTo>
                <a:cubicBezTo>
                  <a:pt x="6293" y="4885"/>
                  <a:pt x="4882" y="6293"/>
                  <a:pt x="3146" y="6293"/>
                </a:cubicBezTo>
                <a:cubicBezTo>
                  <a:pt x="1409" y="6293"/>
                  <a:pt x="0" y="4885"/>
                  <a:pt x="0" y="3147"/>
                </a:cubicBezTo>
                <a:cubicBezTo>
                  <a:pt x="0" y="1409"/>
                  <a:pt x="1409" y="1"/>
                  <a:pt x="3146" y="1"/>
                </a:cubicBezTo>
                <a:cubicBezTo>
                  <a:pt x="4882" y="1"/>
                  <a:pt x="6293" y="1409"/>
                  <a:pt x="6293" y="314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9050" name="Google Shape;463;p28"/>
          <p:cNvSpPr/>
          <p:nvPr/>
        </p:nvSpPr>
        <p:spPr>
          <a:xfrm rot="-9721047">
            <a:off x="7855628" y="2590821"/>
            <a:ext cx="146813" cy="146852"/>
          </a:xfrm>
          <a:custGeom>
            <a:avLst/>
            <a:gdLst/>
            <a:ahLst/>
            <a:cxnLst/>
            <a:rect l="l" t="t" r="r" b="b"/>
            <a:pathLst>
              <a:path w="6293" h="6294" extrusionOk="0">
                <a:moveTo>
                  <a:pt x="6293" y="3147"/>
                </a:moveTo>
                <a:cubicBezTo>
                  <a:pt x="6293" y="4885"/>
                  <a:pt x="4882" y="6293"/>
                  <a:pt x="3146" y="6293"/>
                </a:cubicBezTo>
                <a:cubicBezTo>
                  <a:pt x="1409" y="6293"/>
                  <a:pt x="0" y="4885"/>
                  <a:pt x="0" y="3147"/>
                </a:cubicBezTo>
                <a:cubicBezTo>
                  <a:pt x="0" y="1409"/>
                  <a:pt x="1409" y="1"/>
                  <a:pt x="3146" y="1"/>
                </a:cubicBezTo>
                <a:cubicBezTo>
                  <a:pt x="4882" y="1"/>
                  <a:pt x="6293" y="1409"/>
                  <a:pt x="6293" y="314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9051" name="Google Shape;464;p28"/>
          <p:cNvSpPr/>
          <p:nvPr/>
        </p:nvSpPr>
        <p:spPr>
          <a:xfrm rot="-9721073">
            <a:off x="6906618" y="951315"/>
            <a:ext cx="121490" cy="121524"/>
          </a:xfrm>
          <a:custGeom>
            <a:avLst/>
            <a:gdLst/>
            <a:ahLst/>
            <a:cxnLst/>
            <a:rect l="l" t="t" r="r" b="b"/>
            <a:pathLst>
              <a:path w="6293" h="6294" extrusionOk="0">
                <a:moveTo>
                  <a:pt x="6293" y="3147"/>
                </a:moveTo>
                <a:cubicBezTo>
                  <a:pt x="6293" y="4885"/>
                  <a:pt x="4882" y="6293"/>
                  <a:pt x="3146" y="6293"/>
                </a:cubicBezTo>
                <a:cubicBezTo>
                  <a:pt x="1409" y="6293"/>
                  <a:pt x="0" y="4885"/>
                  <a:pt x="0" y="3147"/>
                </a:cubicBezTo>
                <a:cubicBezTo>
                  <a:pt x="0" y="1409"/>
                  <a:pt x="1409" y="1"/>
                  <a:pt x="3146" y="1"/>
                </a:cubicBezTo>
                <a:cubicBezTo>
                  <a:pt x="4882" y="1"/>
                  <a:pt x="6293" y="1409"/>
                  <a:pt x="6293" y="314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9052" name="Google Shape;465;p28"/>
          <p:cNvSpPr txBox="1"/>
          <p:nvPr/>
        </p:nvSpPr>
        <p:spPr>
          <a:xfrm>
            <a:off x="2638875" y="3554025"/>
            <a:ext cx="3866700" cy="722700"/>
          </a:xfrm>
          <a:prstGeom prst="rect">
            <a:avLst/>
          </a:prstGeom>
          <a:noFill/>
          <a:ln>
            <a:noFill/>
          </a:ln>
        </p:spPr>
        <p:txBody>
          <a:bodyPr spcFirstLastPara="1" wrap="square" lIns="91425" tIns="91425" rIns="91425" bIns="91425" anchor="t" anchorCtr="0">
            <a:noAutofit/>
          </a:bodyPr>
          <a:lstStyle/>
          <a:p>
            <a:pPr marL="0" lvl="0" indent="0" algn="ctr" rtl="0">
              <a:spcBef>
                <a:spcPts val="300"/>
              </a:spcBef>
              <a:spcAft>
                <a:spcPts val="0"/>
              </a:spcAft>
              <a:buNone/>
            </a:pPr>
            <a:r>
              <a:rPr lang="en-GB" sz="1200" b="1">
                <a:solidFill>
                  <a:schemeClr val="dk1"/>
                </a:solidFill>
                <a:latin typeface="Cabin"/>
                <a:ea typeface="Cabin"/>
                <a:cs typeface="Cabin"/>
                <a:sym typeface="Cabin"/>
              </a:rPr>
              <a:t>CREDITS:</a:t>
            </a:r>
            <a:r>
              <a:rPr lang="en-GB" sz="1200">
                <a:solidFill>
                  <a:schemeClr val="dk1"/>
                </a:solidFill>
                <a:latin typeface="Cabin"/>
                <a:ea typeface="Cabin"/>
                <a:cs typeface="Cabin"/>
                <a:sym typeface="Cabin"/>
              </a:rPr>
              <a:t> This presentation template was created by </a:t>
            </a:r>
            <a:r>
              <a:rPr lang="en-GB" sz="1200" b="1">
                <a:solidFill>
                  <a:schemeClr val="dk1"/>
                </a:solidFill>
                <a:uFill>
                  <a:noFill/>
                </a:uFill>
                <a:latin typeface="Cabin"/>
                <a:ea typeface="Cabin"/>
                <a:cs typeface="Cabin"/>
                <a:sym typeface="Cabin"/>
                <a:hlinkClick r:id="rId2"/>
              </a:rPr>
              <a:t>Slidesgo</a:t>
            </a:r>
            <a:r>
              <a:rPr lang="en-GB" sz="1200" b="1">
                <a:solidFill>
                  <a:schemeClr val="dk1"/>
                </a:solidFill>
                <a:latin typeface="Cabin"/>
                <a:ea typeface="Cabin"/>
                <a:cs typeface="Cabin"/>
                <a:sym typeface="Cabin"/>
              </a:rPr>
              <a:t>,</a:t>
            </a:r>
            <a:r>
              <a:rPr lang="en-GB" sz="1200">
                <a:solidFill>
                  <a:schemeClr val="dk1"/>
                </a:solidFill>
                <a:latin typeface="Cabin"/>
                <a:ea typeface="Cabin"/>
                <a:cs typeface="Cabin"/>
                <a:sym typeface="Cabin"/>
              </a:rPr>
              <a:t> including icons by </a:t>
            </a:r>
            <a:r>
              <a:rPr lang="en-GB" sz="1200" b="1">
                <a:solidFill>
                  <a:schemeClr val="dk1"/>
                </a:solidFill>
                <a:uFill>
                  <a:noFill/>
                </a:uFill>
                <a:latin typeface="Cabin"/>
                <a:ea typeface="Cabin"/>
                <a:cs typeface="Cabin"/>
                <a:sym typeface="Cabin"/>
                <a:hlinkClick r:id="rId3"/>
              </a:rPr>
              <a:t>Flaticon</a:t>
            </a:r>
            <a:r>
              <a:rPr lang="en-GB" sz="1200" b="1">
                <a:solidFill>
                  <a:schemeClr val="dk1"/>
                </a:solidFill>
                <a:latin typeface="Cabin"/>
                <a:ea typeface="Cabin"/>
                <a:cs typeface="Cabin"/>
                <a:sym typeface="Cabin"/>
              </a:rPr>
              <a:t>,</a:t>
            </a:r>
            <a:r>
              <a:rPr lang="en-GB" sz="1200">
                <a:solidFill>
                  <a:schemeClr val="dk1"/>
                </a:solidFill>
                <a:latin typeface="Cabin"/>
                <a:ea typeface="Cabin"/>
                <a:cs typeface="Cabin"/>
                <a:sym typeface="Cabin"/>
              </a:rPr>
              <a:t> and infographics &amp; images by </a:t>
            </a:r>
            <a:r>
              <a:rPr lang="en-GB" sz="1200" b="1">
                <a:solidFill>
                  <a:schemeClr val="dk1"/>
                </a:solidFill>
                <a:uFill>
                  <a:noFill/>
                </a:uFill>
                <a:latin typeface="Cabin"/>
                <a:ea typeface="Cabin"/>
                <a:cs typeface="Cabin"/>
                <a:sym typeface="Cabin"/>
                <a:hlinkClick r:id="rId4"/>
              </a:rPr>
              <a:t>Freepik</a:t>
            </a:r>
            <a:endParaRPr sz="1200" b="1">
              <a:solidFill>
                <a:schemeClr val="dk1"/>
              </a:solidFill>
              <a:latin typeface="Cabin"/>
              <a:ea typeface="Cabin"/>
              <a:cs typeface="Cabin"/>
              <a:sym typeface="Cabin"/>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466"/>
        <p:cNvGrpSpPr/>
        <p:nvPr/>
      </p:nvGrpSpPr>
      <p:grpSpPr>
        <a:xfrm>
          <a:off x="0" y="0"/>
          <a:ext cx="0" cy="0"/>
          <a:chOff x="0" y="0"/>
          <a:chExt cx="0" cy="0"/>
        </a:xfrm>
      </p:grpSpPr>
      <p:sp>
        <p:nvSpPr>
          <p:cNvPr id="1048869" name="Google Shape;467;p29"/>
          <p:cNvSpPr/>
          <p:nvPr/>
        </p:nvSpPr>
        <p:spPr>
          <a:xfrm>
            <a:off x="520575" y="819150"/>
            <a:ext cx="8079900" cy="3898800"/>
          </a:xfrm>
          <a:prstGeom prst="roundRect">
            <a:avLst>
              <a:gd name="adj" fmla="val 3542"/>
            </a:avLst>
          </a:prstGeom>
          <a:solidFill>
            <a:srgbClr val="88A6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27" name="Google Shape;468;p29"/>
          <p:cNvGrpSpPr/>
          <p:nvPr/>
        </p:nvGrpSpPr>
        <p:grpSpPr>
          <a:xfrm>
            <a:off x="520563" y="326550"/>
            <a:ext cx="8079900" cy="426900"/>
            <a:chOff x="552450" y="401675"/>
            <a:chExt cx="8079900" cy="426900"/>
          </a:xfrm>
        </p:grpSpPr>
        <p:sp>
          <p:nvSpPr>
            <p:cNvPr id="1048870" name="Google Shape;469;p29"/>
            <p:cNvSpPr/>
            <p:nvPr/>
          </p:nvSpPr>
          <p:spPr>
            <a:xfrm>
              <a:off x="552450" y="401675"/>
              <a:ext cx="8079900" cy="426900"/>
            </a:xfrm>
            <a:prstGeom prst="roundRect">
              <a:avLst>
                <a:gd name="adj" fmla="val 2231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8871" name="Google Shape;470;p29"/>
            <p:cNvSpPr/>
            <p:nvPr/>
          </p:nvSpPr>
          <p:spPr>
            <a:xfrm>
              <a:off x="720000" y="518729"/>
              <a:ext cx="195095" cy="195109"/>
            </a:xfrm>
            <a:custGeom>
              <a:avLst/>
              <a:gdLst/>
              <a:ahLst/>
              <a:cxnLst/>
              <a:rect l="l" t="t" r="r" b="b"/>
              <a:pathLst>
                <a:path w="2829" h="2829" extrusionOk="0">
                  <a:moveTo>
                    <a:pt x="2828" y="1413"/>
                  </a:moveTo>
                  <a:cubicBezTo>
                    <a:pt x="2828" y="2195"/>
                    <a:pt x="2197" y="2828"/>
                    <a:pt x="1416" y="2828"/>
                  </a:cubicBezTo>
                  <a:cubicBezTo>
                    <a:pt x="634" y="2828"/>
                    <a:pt x="1" y="2195"/>
                    <a:pt x="1" y="1413"/>
                  </a:cubicBezTo>
                  <a:cubicBezTo>
                    <a:pt x="1" y="632"/>
                    <a:pt x="634" y="1"/>
                    <a:pt x="1416" y="1"/>
                  </a:cubicBezTo>
                  <a:cubicBezTo>
                    <a:pt x="2197" y="1"/>
                    <a:pt x="2828" y="632"/>
                    <a:pt x="2828" y="1413"/>
                  </a:cubicBezTo>
                  <a:close/>
                </a:path>
              </a:pathLst>
            </a:custGeom>
            <a:solidFill>
              <a:srgbClr val="EB5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8872" name="Google Shape;471;p29"/>
            <p:cNvSpPr/>
            <p:nvPr/>
          </p:nvSpPr>
          <p:spPr>
            <a:xfrm>
              <a:off x="1080398" y="518729"/>
              <a:ext cx="195026" cy="195109"/>
            </a:xfrm>
            <a:custGeom>
              <a:avLst/>
              <a:gdLst/>
              <a:ahLst/>
              <a:cxnLst/>
              <a:rect l="l" t="t" r="r" b="b"/>
              <a:pathLst>
                <a:path w="2828" h="2829" extrusionOk="0">
                  <a:moveTo>
                    <a:pt x="2828" y="1413"/>
                  </a:moveTo>
                  <a:cubicBezTo>
                    <a:pt x="2828" y="2195"/>
                    <a:pt x="2194" y="2828"/>
                    <a:pt x="1413" y="2828"/>
                  </a:cubicBezTo>
                  <a:cubicBezTo>
                    <a:pt x="631" y="2828"/>
                    <a:pt x="0" y="2195"/>
                    <a:pt x="0" y="1413"/>
                  </a:cubicBezTo>
                  <a:cubicBezTo>
                    <a:pt x="0" y="632"/>
                    <a:pt x="631" y="1"/>
                    <a:pt x="1413" y="1"/>
                  </a:cubicBezTo>
                  <a:cubicBezTo>
                    <a:pt x="2194" y="1"/>
                    <a:pt x="2828" y="632"/>
                    <a:pt x="2828" y="1413"/>
                  </a:cubicBezTo>
                  <a:close/>
                </a:path>
              </a:pathLst>
            </a:custGeom>
            <a:solidFill>
              <a:srgbClr val="F8EF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8873" name="Google Shape;472;p29"/>
            <p:cNvSpPr/>
            <p:nvPr/>
          </p:nvSpPr>
          <p:spPr>
            <a:xfrm>
              <a:off x="1440175" y="518729"/>
              <a:ext cx="195026" cy="195109"/>
            </a:xfrm>
            <a:custGeom>
              <a:avLst/>
              <a:gdLst/>
              <a:ahLst/>
              <a:cxnLst/>
              <a:rect l="l" t="t" r="r" b="b"/>
              <a:pathLst>
                <a:path w="2828" h="2829" extrusionOk="0">
                  <a:moveTo>
                    <a:pt x="2827" y="1413"/>
                  </a:moveTo>
                  <a:cubicBezTo>
                    <a:pt x="2827" y="2195"/>
                    <a:pt x="2194" y="2828"/>
                    <a:pt x="1415" y="2828"/>
                  </a:cubicBezTo>
                  <a:cubicBezTo>
                    <a:pt x="633" y="2828"/>
                    <a:pt x="0" y="2195"/>
                    <a:pt x="0" y="1413"/>
                  </a:cubicBezTo>
                  <a:cubicBezTo>
                    <a:pt x="0" y="632"/>
                    <a:pt x="633" y="1"/>
                    <a:pt x="1415" y="1"/>
                  </a:cubicBezTo>
                  <a:cubicBezTo>
                    <a:pt x="2194" y="1"/>
                    <a:pt x="2827" y="632"/>
                    <a:pt x="2827" y="141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28" name="Google Shape;473;p29"/>
          <p:cNvGrpSpPr/>
          <p:nvPr/>
        </p:nvGrpSpPr>
        <p:grpSpPr>
          <a:xfrm rot="-697191">
            <a:off x="7107083" y="288061"/>
            <a:ext cx="1034120" cy="1034321"/>
            <a:chOff x="7764407" y="575481"/>
            <a:chExt cx="1308352" cy="1308606"/>
          </a:xfrm>
        </p:grpSpPr>
        <p:sp>
          <p:nvSpPr>
            <p:cNvPr id="1048874" name="Google Shape;474;p29"/>
            <p:cNvSpPr/>
            <p:nvPr/>
          </p:nvSpPr>
          <p:spPr>
            <a:xfrm>
              <a:off x="7943850" y="714375"/>
              <a:ext cx="1128900" cy="112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29" name="Google Shape;475;p29"/>
            <p:cNvGrpSpPr/>
            <p:nvPr/>
          </p:nvGrpSpPr>
          <p:grpSpPr>
            <a:xfrm rot="-846281">
              <a:off x="7879557" y="690583"/>
              <a:ext cx="1078052" cy="1078403"/>
              <a:chOff x="5759760" y="3433415"/>
              <a:chExt cx="583422" cy="583612"/>
            </a:xfrm>
          </p:grpSpPr>
          <p:sp>
            <p:nvSpPr>
              <p:cNvPr id="1048875" name="Google Shape;476;p29"/>
              <p:cNvSpPr/>
              <p:nvPr/>
            </p:nvSpPr>
            <p:spPr>
              <a:xfrm>
                <a:off x="5759760" y="3433415"/>
                <a:ext cx="583422" cy="583612"/>
              </a:xfrm>
              <a:custGeom>
                <a:avLst/>
                <a:gdLst/>
                <a:ahLst/>
                <a:cxnLst/>
                <a:rect l="l" t="t" r="r" b="b"/>
                <a:pathLst>
                  <a:path w="12302" h="12306" extrusionOk="0">
                    <a:moveTo>
                      <a:pt x="6540" y="217"/>
                    </a:moveTo>
                    <a:cubicBezTo>
                      <a:pt x="9818" y="430"/>
                      <a:pt x="12302" y="3262"/>
                      <a:pt x="12090" y="6542"/>
                    </a:cubicBezTo>
                    <a:cubicBezTo>
                      <a:pt x="11876" y="9820"/>
                      <a:pt x="9042" y="12306"/>
                      <a:pt x="5762" y="12092"/>
                    </a:cubicBezTo>
                    <a:cubicBezTo>
                      <a:pt x="2487" y="11878"/>
                      <a:pt x="1" y="9047"/>
                      <a:pt x="214" y="5767"/>
                    </a:cubicBezTo>
                    <a:cubicBezTo>
                      <a:pt x="426" y="2487"/>
                      <a:pt x="3260" y="1"/>
                      <a:pt x="6540" y="217"/>
                    </a:cubicBezTo>
                    <a:close/>
                  </a:path>
                </a:pathLst>
              </a:custGeom>
              <a:solidFill>
                <a:srgbClr val="F8EF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8876" name="Google Shape;477;p29"/>
              <p:cNvSpPr/>
              <p:nvPr/>
            </p:nvSpPr>
            <p:spPr>
              <a:xfrm>
                <a:off x="5834360" y="3463578"/>
                <a:ext cx="315613" cy="339421"/>
              </a:xfrm>
              <a:custGeom>
                <a:avLst/>
                <a:gdLst/>
                <a:ahLst/>
                <a:cxnLst/>
                <a:rect l="l" t="t" r="r" b="b"/>
                <a:pathLst>
                  <a:path w="6655" h="7157" extrusionOk="0">
                    <a:moveTo>
                      <a:pt x="5732" y="251"/>
                    </a:moveTo>
                    <a:cubicBezTo>
                      <a:pt x="5999" y="269"/>
                      <a:pt x="6233" y="393"/>
                      <a:pt x="6398" y="580"/>
                    </a:cubicBezTo>
                    <a:cubicBezTo>
                      <a:pt x="6562" y="769"/>
                      <a:pt x="6655" y="1016"/>
                      <a:pt x="6636" y="1283"/>
                    </a:cubicBezTo>
                    <a:cubicBezTo>
                      <a:pt x="6620" y="1551"/>
                      <a:pt x="6497" y="1783"/>
                      <a:pt x="6307" y="1947"/>
                    </a:cubicBezTo>
                    <a:cubicBezTo>
                      <a:pt x="6122" y="2112"/>
                      <a:pt x="5874" y="2205"/>
                      <a:pt x="5606" y="2188"/>
                    </a:cubicBezTo>
                    <a:cubicBezTo>
                      <a:pt x="5339" y="2170"/>
                      <a:pt x="5104" y="2046"/>
                      <a:pt x="4940" y="1859"/>
                    </a:cubicBezTo>
                    <a:cubicBezTo>
                      <a:pt x="4775" y="1674"/>
                      <a:pt x="4683" y="1423"/>
                      <a:pt x="4701" y="1156"/>
                    </a:cubicBezTo>
                    <a:cubicBezTo>
                      <a:pt x="4720" y="888"/>
                      <a:pt x="4843" y="656"/>
                      <a:pt x="5030" y="492"/>
                    </a:cubicBezTo>
                    <a:cubicBezTo>
                      <a:pt x="5216" y="329"/>
                      <a:pt x="5464" y="237"/>
                      <a:pt x="5732" y="251"/>
                    </a:cubicBezTo>
                    <a:close/>
                    <a:moveTo>
                      <a:pt x="1535" y="4298"/>
                    </a:moveTo>
                    <a:cubicBezTo>
                      <a:pt x="1925" y="4323"/>
                      <a:pt x="2271" y="4506"/>
                      <a:pt x="2509" y="4777"/>
                    </a:cubicBezTo>
                    <a:cubicBezTo>
                      <a:pt x="2748" y="5051"/>
                      <a:pt x="2884" y="5417"/>
                      <a:pt x="2859" y="5805"/>
                    </a:cubicBezTo>
                    <a:cubicBezTo>
                      <a:pt x="2832" y="6196"/>
                      <a:pt x="2651" y="6541"/>
                      <a:pt x="2378" y="6780"/>
                    </a:cubicBezTo>
                    <a:cubicBezTo>
                      <a:pt x="2106" y="7018"/>
                      <a:pt x="1740" y="7156"/>
                      <a:pt x="1350" y="7129"/>
                    </a:cubicBezTo>
                    <a:cubicBezTo>
                      <a:pt x="959" y="7105"/>
                      <a:pt x="616" y="6922"/>
                      <a:pt x="375" y="6650"/>
                    </a:cubicBezTo>
                    <a:cubicBezTo>
                      <a:pt x="136" y="6377"/>
                      <a:pt x="1" y="6009"/>
                      <a:pt x="25" y="5622"/>
                    </a:cubicBezTo>
                    <a:cubicBezTo>
                      <a:pt x="52" y="5231"/>
                      <a:pt x="235" y="4886"/>
                      <a:pt x="507" y="4647"/>
                    </a:cubicBezTo>
                    <a:cubicBezTo>
                      <a:pt x="780" y="4409"/>
                      <a:pt x="1144" y="4271"/>
                      <a:pt x="1535" y="4298"/>
                    </a:cubicBezTo>
                    <a:close/>
                    <a:moveTo>
                      <a:pt x="2333" y="4937"/>
                    </a:moveTo>
                    <a:cubicBezTo>
                      <a:pt x="2133" y="4711"/>
                      <a:pt x="1845" y="4559"/>
                      <a:pt x="1522" y="4538"/>
                    </a:cubicBezTo>
                    <a:cubicBezTo>
                      <a:pt x="1195" y="4518"/>
                      <a:pt x="893" y="4629"/>
                      <a:pt x="667" y="4830"/>
                    </a:cubicBezTo>
                    <a:cubicBezTo>
                      <a:pt x="441" y="5028"/>
                      <a:pt x="289" y="5316"/>
                      <a:pt x="268" y="5639"/>
                    </a:cubicBezTo>
                    <a:cubicBezTo>
                      <a:pt x="247" y="5966"/>
                      <a:pt x="358" y="6270"/>
                      <a:pt x="558" y="6496"/>
                    </a:cubicBezTo>
                    <a:cubicBezTo>
                      <a:pt x="759" y="6722"/>
                      <a:pt x="1043" y="6872"/>
                      <a:pt x="1368" y="6893"/>
                    </a:cubicBezTo>
                    <a:cubicBezTo>
                      <a:pt x="1695" y="6914"/>
                      <a:pt x="1997" y="6805"/>
                      <a:pt x="2224" y="6603"/>
                    </a:cubicBezTo>
                    <a:cubicBezTo>
                      <a:pt x="2452" y="6406"/>
                      <a:pt x="2602" y="6118"/>
                      <a:pt x="2622" y="5793"/>
                    </a:cubicBezTo>
                    <a:cubicBezTo>
                      <a:pt x="2643" y="5468"/>
                      <a:pt x="2530" y="5164"/>
                      <a:pt x="2333" y="4937"/>
                    </a:cubicBezTo>
                    <a:close/>
                    <a:moveTo>
                      <a:pt x="3468" y="12"/>
                    </a:moveTo>
                    <a:cubicBezTo>
                      <a:pt x="3638" y="23"/>
                      <a:pt x="3788" y="103"/>
                      <a:pt x="3891" y="220"/>
                    </a:cubicBezTo>
                    <a:cubicBezTo>
                      <a:pt x="3998" y="339"/>
                      <a:pt x="4056" y="498"/>
                      <a:pt x="4043" y="668"/>
                    </a:cubicBezTo>
                    <a:cubicBezTo>
                      <a:pt x="4033" y="837"/>
                      <a:pt x="3953" y="987"/>
                      <a:pt x="3836" y="1092"/>
                    </a:cubicBezTo>
                    <a:cubicBezTo>
                      <a:pt x="3716" y="1197"/>
                      <a:pt x="3558" y="1257"/>
                      <a:pt x="3387" y="1244"/>
                    </a:cubicBezTo>
                    <a:cubicBezTo>
                      <a:pt x="3219" y="1234"/>
                      <a:pt x="3069" y="1154"/>
                      <a:pt x="2964" y="1034"/>
                    </a:cubicBezTo>
                    <a:cubicBezTo>
                      <a:pt x="2859" y="917"/>
                      <a:pt x="2799" y="757"/>
                      <a:pt x="2812" y="588"/>
                    </a:cubicBezTo>
                    <a:cubicBezTo>
                      <a:pt x="2826" y="420"/>
                      <a:pt x="2902" y="269"/>
                      <a:pt x="3021" y="165"/>
                    </a:cubicBezTo>
                    <a:cubicBezTo>
                      <a:pt x="3139" y="60"/>
                      <a:pt x="3299" y="0"/>
                      <a:pt x="3468" y="12"/>
                    </a:cubicBezTo>
                    <a:close/>
                    <a:moveTo>
                      <a:pt x="3756" y="339"/>
                    </a:moveTo>
                    <a:cubicBezTo>
                      <a:pt x="3682" y="253"/>
                      <a:pt x="3577" y="198"/>
                      <a:pt x="3455" y="193"/>
                    </a:cubicBezTo>
                    <a:cubicBezTo>
                      <a:pt x="3334" y="185"/>
                      <a:pt x="3221" y="226"/>
                      <a:pt x="3139" y="300"/>
                    </a:cubicBezTo>
                    <a:cubicBezTo>
                      <a:pt x="3054" y="374"/>
                      <a:pt x="2997" y="481"/>
                      <a:pt x="2993" y="601"/>
                    </a:cubicBezTo>
                    <a:cubicBezTo>
                      <a:pt x="2984" y="722"/>
                      <a:pt x="3026" y="835"/>
                      <a:pt x="3100" y="917"/>
                    </a:cubicBezTo>
                    <a:cubicBezTo>
                      <a:pt x="3176" y="1002"/>
                      <a:pt x="3281" y="1055"/>
                      <a:pt x="3402" y="1063"/>
                    </a:cubicBezTo>
                    <a:cubicBezTo>
                      <a:pt x="3521" y="1071"/>
                      <a:pt x="3634" y="1030"/>
                      <a:pt x="3716" y="956"/>
                    </a:cubicBezTo>
                    <a:cubicBezTo>
                      <a:pt x="3803" y="882"/>
                      <a:pt x="3856" y="775"/>
                      <a:pt x="3865" y="656"/>
                    </a:cubicBezTo>
                    <a:cubicBezTo>
                      <a:pt x="3871" y="537"/>
                      <a:pt x="3830" y="424"/>
                      <a:pt x="3756" y="339"/>
                    </a:cubicBezTo>
                    <a:close/>
                    <a:moveTo>
                      <a:pt x="5719" y="432"/>
                    </a:moveTo>
                    <a:cubicBezTo>
                      <a:pt x="5503" y="415"/>
                      <a:pt x="5300" y="492"/>
                      <a:pt x="5150" y="627"/>
                    </a:cubicBezTo>
                    <a:cubicBezTo>
                      <a:pt x="4998" y="761"/>
                      <a:pt x="4895" y="950"/>
                      <a:pt x="4882" y="1170"/>
                    </a:cubicBezTo>
                    <a:cubicBezTo>
                      <a:pt x="4866" y="1386"/>
                      <a:pt x="4944" y="1588"/>
                      <a:pt x="5078" y="1740"/>
                    </a:cubicBezTo>
                    <a:cubicBezTo>
                      <a:pt x="5211" y="1892"/>
                      <a:pt x="5401" y="1995"/>
                      <a:pt x="5619" y="2007"/>
                    </a:cubicBezTo>
                    <a:cubicBezTo>
                      <a:pt x="5834" y="2024"/>
                      <a:pt x="6038" y="1945"/>
                      <a:pt x="6190" y="1812"/>
                    </a:cubicBezTo>
                    <a:cubicBezTo>
                      <a:pt x="6342" y="1678"/>
                      <a:pt x="6445" y="1487"/>
                      <a:pt x="6458" y="1269"/>
                    </a:cubicBezTo>
                    <a:cubicBezTo>
                      <a:pt x="6486" y="835"/>
                      <a:pt x="6157" y="459"/>
                      <a:pt x="5719" y="432"/>
                    </a:cubicBezTo>
                    <a:close/>
                  </a:path>
                </a:pathLst>
              </a:custGeom>
              <a:solidFill>
                <a:srgbClr val="FF9B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8877" name="Google Shape;478;p29"/>
              <p:cNvSpPr/>
              <p:nvPr/>
            </p:nvSpPr>
            <p:spPr>
              <a:xfrm>
                <a:off x="5815058" y="3536707"/>
                <a:ext cx="519161" cy="470788"/>
              </a:xfrm>
              <a:custGeom>
                <a:avLst/>
                <a:gdLst/>
                <a:ahLst/>
                <a:cxnLst/>
                <a:rect l="l" t="t" r="r" b="b"/>
                <a:pathLst>
                  <a:path w="10947" h="9927" extrusionOk="0">
                    <a:moveTo>
                      <a:pt x="9412" y="0"/>
                    </a:moveTo>
                    <a:cubicBezTo>
                      <a:pt x="10165" y="837"/>
                      <a:pt x="10679" y="1886"/>
                      <a:pt x="10860" y="3038"/>
                    </a:cubicBezTo>
                    <a:lnTo>
                      <a:pt x="10887" y="3219"/>
                    </a:lnTo>
                    <a:cubicBezTo>
                      <a:pt x="10934" y="3591"/>
                      <a:pt x="10946" y="3973"/>
                      <a:pt x="10922" y="4364"/>
                    </a:cubicBezTo>
                    <a:cubicBezTo>
                      <a:pt x="10899" y="4714"/>
                      <a:pt x="10848" y="5053"/>
                      <a:pt x="10768" y="5380"/>
                    </a:cubicBezTo>
                    <a:lnTo>
                      <a:pt x="10722" y="5555"/>
                    </a:lnTo>
                    <a:cubicBezTo>
                      <a:pt x="10054" y="7998"/>
                      <a:pt x="7878" y="9778"/>
                      <a:pt x="5316" y="9916"/>
                    </a:cubicBezTo>
                    <a:cubicBezTo>
                      <a:pt x="5324" y="9875"/>
                      <a:pt x="5326" y="9834"/>
                      <a:pt x="5328" y="9793"/>
                    </a:cubicBezTo>
                    <a:cubicBezTo>
                      <a:pt x="5355" y="9408"/>
                      <a:pt x="5222" y="9048"/>
                      <a:pt x="4985" y="8779"/>
                    </a:cubicBezTo>
                    <a:cubicBezTo>
                      <a:pt x="4749" y="8507"/>
                      <a:pt x="4409" y="8329"/>
                      <a:pt x="4023" y="8302"/>
                    </a:cubicBezTo>
                    <a:cubicBezTo>
                      <a:pt x="3638" y="8277"/>
                      <a:pt x="3278" y="8411"/>
                      <a:pt x="3009" y="8647"/>
                    </a:cubicBezTo>
                    <a:cubicBezTo>
                      <a:pt x="2785" y="8843"/>
                      <a:pt x="2626" y="9106"/>
                      <a:pt x="2561" y="9410"/>
                    </a:cubicBezTo>
                    <a:cubicBezTo>
                      <a:pt x="1508" y="8939"/>
                      <a:pt x="622" y="8174"/>
                      <a:pt x="0" y="7222"/>
                    </a:cubicBezTo>
                    <a:cubicBezTo>
                      <a:pt x="2532" y="7506"/>
                      <a:pt x="3509" y="7043"/>
                      <a:pt x="4434" y="5147"/>
                    </a:cubicBezTo>
                    <a:cubicBezTo>
                      <a:pt x="5417" y="3138"/>
                      <a:pt x="7218" y="5590"/>
                      <a:pt x="8004" y="2400"/>
                    </a:cubicBezTo>
                    <a:cubicBezTo>
                      <a:pt x="8370" y="893"/>
                      <a:pt x="8929" y="253"/>
                      <a:pt x="9412" y="0"/>
                    </a:cubicBezTo>
                    <a:close/>
                    <a:moveTo>
                      <a:pt x="5131" y="9922"/>
                    </a:moveTo>
                    <a:cubicBezTo>
                      <a:pt x="5139" y="9875"/>
                      <a:pt x="5148" y="9828"/>
                      <a:pt x="5150" y="9778"/>
                    </a:cubicBezTo>
                    <a:cubicBezTo>
                      <a:pt x="5170" y="9441"/>
                      <a:pt x="5055" y="9126"/>
                      <a:pt x="4849" y="8894"/>
                    </a:cubicBezTo>
                    <a:cubicBezTo>
                      <a:pt x="4644" y="8660"/>
                      <a:pt x="4348" y="8503"/>
                      <a:pt x="4010" y="8479"/>
                    </a:cubicBezTo>
                    <a:cubicBezTo>
                      <a:pt x="3673" y="8458"/>
                      <a:pt x="3361" y="8575"/>
                      <a:pt x="3124" y="8781"/>
                    </a:cubicBezTo>
                    <a:cubicBezTo>
                      <a:pt x="2921" y="8958"/>
                      <a:pt x="2777" y="9203"/>
                      <a:pt x="2729" y="9482"/>
                    </a:cubicBezTo>
                    <a:cubicBezTo>
                      <a:pt x="3309" y="9719"/>
                      <a:pt x="3936" y="9871"/>
                      <a:pt x="4594" y="9912"/>
                    </a:cubicBezTo>
                    <a:cubicBezTo>
                      <a:pt x="4777" y="9924"/>
                      <a:pt x="4954" y="9926"/>
                      <a:pt x="5131" y="9922"/>
                    </a:cubicBezTo>
                    <a:close/>
                  </a:path>
                </a:pathLst>
              </a:custGeom>
              <a:solidFill>
                <a:srgbClr val="FF9B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8878" name="Google Shape;479;p29"/>
              <p:cNvSpPr/>
              <p:nvPr/>
            </p:nvSpPr>
            <p:spPr>
              <a:xfrm>
                <a:off x="6114357" y="3762165"/>
                <a:ext cx="55724" cy="55630"/>
              </a:xfrm>
              <a:custGeom>
                <a:avLst/>
                <a:gdLst/>
                <a:ahLst/>
                <a:cxnLst/>
                <a:rect l="l" t="t" r="r" b="b"/>
                <a:pathLst>
                  <a:path w="1175" h="1173" extrusionOk="0">
                    <a:moveTo>
                      <a:pt x="626" y="19"/>
                    </a:moveTo>
                    <a:cubicBezTo>
                      <a:pt x="936" y="40"/>
                      <a:pt x="1175" y="309"/>
                      <a:pt x="1154" y="624"/>
                    </a:cubicBezTo>
                    <a:cubicBezTo>
                      <a:pt x="1133" y="934"/>
                      <a:pt x="864" y="1173"/>
                      <a:pt x="552" y="1152"/>
                    </a:cubicBezTo>
                    <a:cubicBezTo>
                      <a:pt x="237" y="1132"/>
                      <a:pt x="0" y="862"/>
                      <a:pt x="21" y="550"/>
                    </a:cubicBezTo>
                    <a:cubicBezTo>
                      <a:pt x="42" y="237"/>
                      <a:pt x="311" y="1"/>
                      <a:pt x="626" y="19"/>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130" name="Google Shape;480;p29"/>
          <p:cNvGrpSpPr/>
          <p:nvPr/>
        </p:nvGrpSpPr>
        <p:grpSpPr>
          <a:xfrm rot="-697191">
            <a:off x="8087197" y="914503"/>
            <a:ext cx="673607" cy="673738"/>
            <a:chOff x="7764407" y="575481"/>
            <a:chExt cx="1308352" cy="1308606"/>
          </a:xfrm>
        </p:grpSpPr>
        <p:sp>
          <p:nvSpPr>
            <p:cNvPr id="1048879" name="Google Shape;481;p29"/>
            <p:cNvSpPr/>
            <p:nvPr/>
          </p:nvSpPr>
          <p:spPr>
            <a:xfrm>
              <a:off x="7943850" y="714375"/>
              <a:ext cx="1128900" cy="112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31" name="Google Shape;482;p29"/>
            <p:cNvGrpSpPr/>
            <p:nvPr/>
          </p:nvGrpSpPr>
          <p:grpSpPr>
            <a:xfrm rot="-846281">
              <a:off x="7879557" y="690583"/>
              <a:ext cx="1078052" cy="1078403"/>
              <a:chOff x="5759760" y="3433415"/>
              <a:chExt cx="583422" cy="583612"/>
            </a:xfrm>
          </p:grpSpPr>
          <p:sp>
            <p:nvSpPr>
              <p:cNvPr id="1048880" name="Google Shape;483;p29"/>
              <p:cNvSpPr/>
              <p:nvPr/>
            </p:nvSpPr>
            <p:spPr>
              <a:xfrm>
                <a:off x="5759760" y="3433415"/>
                <a:ext cx="583422" cy="583612"/>
              </a:xfrm>
              <a:custGeom>
                <a:avLst/>
                <a:gdLst/>
                <a:ahLst/>
                <a:cxnLst/>
                <a:rect l="l" t="t" r="r" b="b"/>
                <a:pathLst>
                  <a:path w="12302" h="12306" extrusionOk="0">
                    <a:moveTo>
                      <a:pt x="6540" y="217"/>
                    </a:moveTo>
                    <a:cubicBezTo>
                      <a:pt x="9818" y="430"/>
                      <a:pt x="12302" y="3262"/>
                      <a:pt x="12090" y="6542"/>
                    </a:cubicBezTo>
                    <a:cubicBezTo>
                      <a:pt x="11876" y="9820"/>
                      <a:pt x="9042" y="12306"/>
                      <a:pt x="5762" y="12092"/>
                    </a:cubicBezTo>
                    <a:cubicBezTo>
                      <a:pt x="2487" y="11878"/>
                      <a:pt x="1" y="9047"/>
                      <a:pt x="214" y="5767"/>
                    </a:cubicBezTo>
                    <a:cubicBezTo>
                      <a:pt x="426" y="2487"/>
                      <a:pt x="3260" y="1"/>
                      <a:pt x="6540" y="217"/>
                    </a:cubicBezTo>
                    <a:close/>
                  </a:path>
                </a:pathLst>
              </a:custGeom>
              <a:solidFill>
                <a:srgbClr val="F8EF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8881" name="Google Shape;484;p29"/>
              <p:cNvSpPr/>
              <p:nvPr/>
            </p:nvSpPr>
            <p:spPr>
              <a:xfrm>
                <a:off x="5834360" y="3463578"/>
                <a:ext cx="315613" cy="339421"/>
              </a:xfrm>
              <a:custGeom>
                <a:avLst/>
                <a:gdLst/>
                <a:ahLst/>
                <a:cxnLst/>
                <a:rect l="l" t="t" r="r" b="b"/>
                <a:pathLst>
                  <a:path w="6655" h="7157" extrusionOk="0">
                    <a:moveTo>
                      <a:pt x="5732" y="251"/>
                    </a:moveTo>
                    <a:cubicBezTo>
                      <a:pt x="5999" y="269"/>
                      <a:pt x="6233" y="393"/>
                      <a:pt x="6398" y="580"/>
                    </a:cubicBezTo>
                    <a:cubicBezTo>
                      <a:pt x="6562" y="769"/>
                      <a:pt x="6655" y="1016"/>
                      <a:pt x="6636" y="1283"/>
                    </a:cubicBezTo>
                    <a:cubicBezTo>
                      <a:pt x="6620" y="1551"/>
                      <a:pt x="6497" y="1783"/>
                      <a:pt x="6307" y="1947"/>
                    </a:cubicBezTo>
                    <a:cubicBezTo>
                      <a:pt x="6122" y="2112"/>
                      <a:pt x="5874" y="2205"/>
                      <a:pt x="5606" y="2188"/>
                    </a:cubicBezTo>
                    <a:cubicBezTo>
                      <a:pt x="5339" y="2170"/>
                      <a:pt x="5104" y="2046"/>
                      <a:pt x="4940" y="1859"/>
                    </a:cubicBezTo>
                    <a:cubicBezTo>
                      <a:pt x="4775" y="1674"/>
                      <a:pt x="4683" y="1423"/>
                      <a:pt x="4701" y="1156"/>
                    </a:cubicBezTo>
                    <a:cubicBezTo>
                      <a:pt x="4720" y="888"/>
                      <a:pt x="4843" y="656"/>
                      <a:pt x="5030" y="492"/>
                    </a:cubicBezTo>
                    <a:cubicBezTo>
                      <a:pt x="5216" y="329"/>
                      <a:pt x="5464" y="237"/>
                      <a:pt x="5732" y="251"/>
                    </a:cubicBezTo>
                    <a:close/>
                    <a:moveTo>
                      <a:pt x="1535" y="4298"/>
                    </a:moveTo>
                    <a:cubicBezTo>
                      <a:pt x="1925" y="4323"/>
                      <a:pt x="2271" y="4506"/>
                      <a:pt x="2509" y="4777"/>
                    </a:cubicBezTo>
                    <a:cubicBezTo>
                      <a:pt x="2748" y="5051"/>
                      <a:pt x="2884" y="5417"/>
                      <a:pt x="2859" y="5805"/>
                    </a:cubicBezTo>
                    <a:cubicBezTo>
                      <a:pt x="2832" y="6196"/>
                      <a:pt x="2651" y="6541"/>
                      <a:pt x="2378" y="6780"/>
                    </a:cubicBezTo>
                    <a:cubicBezTo>
                      <a:pt x="2106" y="7018"/>
                      <a:pt x="1740" y="7156"/>
                      <a:pt x="1350" y="7129"/>
                    </a:cubicBezTo>
                    <a:cubicBezTo>
                      <a:pt x="959" y="7105"/>
                      <a:pt x="616" y="6922"/>
                      <a:pt x="375" y="6650"/>
                    </a:cubicBezTo>
                    <a:cubicBezTo>
                      <a:pt x="136" y="6377"/>
                      <a:pt x="1" y="6009"/>
                      <a:pt x="25" y="5622"/>
                    </a:cubicBezTo>
                    <a:cubicBezTo>
                      <a:pt x="52" y="5231"/>
                      <a:pt x="235" y="4886"/>
                      <a:pt x="507" y="4647"/>
                    </a:cubicBezTo>
                    <a:cubicBezTo>
                      <a:pt x="780" y="4409"/>
                      <a:pt x="1144" y="4271"/>
                      <a:pt x="1535" y="4298"/>
                    </a:cubicBezTo>
                    <a:close/>
                    <a:moveTo>
                      <a:pt x="2333" y="4937"/>
                    </a:moveTo>
                    <a:cubicBezTo>
                      <a:pt x="2133" y="4711"/>
                      <a:pt x="1845" y="4559"/>
                      <a:pt x="1522" y="4538"/>
                    </a:cubicBezTo>
                    <a:cubicBezTo>
                      <a:pt x="1195" y="4518"/>
                      <a:pt x="893" y="4629"/>
                      <a:pt x="667" y="4830"/>
                    </a:cubicBezTo>
                    <a:cubicBezTo>
                      <a:pt x="441" y="5028"/>
                      <a:pt x="289" y="5316"/>
                      <a:pt x="268" y="5639"/>
                    </a:cubicBezTo>
                    <a:cubicBezTo>
                      <a:pt x="247" y="5966"/>
                      <a:pt x="358" y="6270"/>
                      <a:pt x="558" y="6496"/>
                    </a:cubicBezTo>
                    <a:cubicBezTo>
                      <a:pt x="759" y="6722"/>
                      <a:pt x="1043" y="6872"/>
                      <a:pt x="1368" y="6893"/>
                    </a:cubicBezTo>
                    <a:cubicBezTo>
                      <a:pt x="1695" y="6914"/>
                      <a:pt x="1997" y="6805"/>
                      <a:pt x="2224" y="6603"/>
                    </a:cubicBezTo>
                    <a:cubicBezTo>
                      <a:pt x="2452" y="6406"/>
                      <a:pt x="2602" y="6118"/>
                      <a:pt x="2622" y="5793"/>
                    </a:cubicBezTo>
                    <a:cubicBezTo>
                      <a:pt x="2643" y="5468"/>
                      <a:pt x="2530" y="5164"/>
                      <a:pt x="2333" y="4937"/>
                    </a:cubicBezTo>
                    <a:close/>
                    <a:moveTo>
                      <a:pt x="3468" y="12"/>
                    </a:moveTo>
                    <a:cubicBezTo>
                      <a:pt x="3638" y="23"/>
                      <a:pt x="3788" y="103"/>
                      <a:pt x="3891" y="220"/>
                    </a:cubicBezTo>
                    <a:cubicBezTo>
                      <a:pt x="3998" y="339"/>
                      <a:pt x="4056" y="498"/>
                      <a:pt x="4043" y="668"/>
                    </a:cubicBezTo>
                    <a:cubicBezTo>
                      <a:pt x="4033" y="837"/>
                      <a:pt x="3953" y="987"/>
                      <a:pt x="3836" y="1092"/>
                    </a:cubicBezTo>
                    <a:cubicBezTo>
                      <a:pt x="3716" y="1197"/>
                      <a:pt x="3558" y="1257"/>
                      <a:pt x="3387" y="1244"/>
                    </a:cubicBezTo>
                    <a:cubicBezTo>
                      <a:pt x="3219" y="1234"/>
                      <a:pt x="3069" y="1154"/>
                      <a:pt x="2964" y="1034"/>
                    </a:cubicBezTo>
                    <a:cubicBezTo>
                      <a:pt x="2859" y="917"/>
                      <a:pt x="2799" y="757"/>
                      <a:pt x="2812" y="588"/>
                    </a:cubicBezTo>
                    <a:cubicBezTo>
                      <a:pt x="2826" y="420"/>
                      <a:pt x="2902" y="269"/>
                      <a:pt x="3021" y="165"/>
                    </a:cubicBezTo>
                    <a:cubicBezTo>
                      <a:pt x="3139" y="60"/>
                      <a:pt x="3299" y="0"/>
                      <a:pt x="3468" y="12"/>
                    </a:cubicBezTo>
                    <a:close/>
                    <a:moveTo>
                      <a:pt x="3756" y="339"/>
                    </a:moveTo>
                    <a:cubicBezTo>
                      <a:pt x="3682" y="253"/>
                      <a:pt x="3577" y="198"/>
                      <a:pt x="3455" y="193"/>
                    </a:cubicBezTo>
                    <a:cubicBezTo>
                      <a:pt x="3334" y="185"/>
                      <a:pt x="3221" y="226"/>
                      <a:pt x="3139" y="300"/>
                    </a:cubicBezTo>
                    <a:cubicBezTo>
                      <a:pt x="3054" y="374"/>
                      <a:pt x="2997" y="481"/>
                      <a:pt x="2993" y="601"/>
                    </a:cubicBezTo>
                    <a:cubicBezTo>
                      <a:pt x="2984" y="722"/>
                      <a:pt x="3026" y="835"/>
                      <a:pt x="3100" y="917"/>
                    </a:cubicBezTo>
                    <a:cubicBezTo>
                      <a:pt x="3176" y="1002"/>
                      <a:pt x="3281" y="1055"/>
                      <a:pt x="3402" y="1063"/>
                    </a:cubicBezTo>
                    <a:cubicBezTo>
                      <a:pt x="3521" y="1071"/>
                      <a:pt x="3634" y="1030"/>
                      <a:pt x="3716" y="956"/>
                    </a:cubicBezTo>
                    <a:cubicBezTo>
                      <a:pt x="3803" y="882"/>
                      <a:pt x="3856" y="775"/>
                      <a:pt x="3865" y="656"/>
                    </a:cubicBezTo>
                    <a:cubicBezTo>
                      <a:pt x="3871" y="537"/>
                      <a:pt x="3830" y="424"/>
                      <a:pt x="3756" y="339"/>
                    </a:cubicBezTo>
                    <a:close/>
                    <a:moveTo>
                      <a:pt x="5719" y="432"/>
                    </a:moveTo>
                    <a:cubicBezTo>
                      <a:pt x="5503" y="415"/>
                      <a:pt x="5300" y="492"/>
                      <a:pt x="5150" y="627"/>
                    </a:cubicBezTo>
                    <a:cubicBezTo>
                      <a:pt x="4998" y="761"/>
                      <a:pt x="4895" y="950"/>
                      <a:pt x="4882" y="1170"/>
                    </a:cubicBezTo>
                    <a:cubicBezTo>
                      <a:pt x="4866" y="1386"/>
                      <a:pt x="4944" y="1588"/>
                      <a:pt x="5078" y="1740"/>
                    </a:cubicBezTo>
                    <a:cubicBezTo>
                      <a:pt x="5211" y="1892"/>
                      <a:pt x="5401" y="1995"/>
                      <a:pt x="5619" y="2007"/>
                    </a:cubicBezTo>
                    <a:cubicBezTo>
                      <a:pt x="5834" y="2024"/>
                      <a:pt x="6038" y="1945"/>
                      <a:pt x="6190" y="1812"/>
                    </a:cubicBezTo>
                    <a:cubicBezTo>
                      <a:pt x="6342" y="1678"/>
                      <a:pt x="6445" y="1487"/>
                      <a:pt x="6458" y="1269"/>
                    </a:cubicBezTo>
                    <a:cubicBezTo>
                      <a:pt x="6486" y="835"/>
                      <a:pt x="6157" y="459"/>
                      <a:pt x="5719" y="432"/>
                    </a:cubicBezTo>
                    <a:close/>
                  </a:path>
                </a:pathLst>
              </a:custGeom>
              <a:solidFill>
                <a:srgbClr val="FF9B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8882" name="Google Shape;485;p29"/>
              <p:cNvSpPr/>
              <p:nvPr/>
            </p:nvSpPr>
            <p:spPr>
              <a:xfrm>
                <a:off x="5815058" y="3536707"/>
                <a:ext cx="519161" cy="470788"/>
              </a:xfrm>
              <a:custGeom>
                <a:avLst/>
                <a:gdLst/>
                <a:ahLst/>
                <a:cxnLst/>
                <a:rect l="l" t="t" r="r" b="b"/>
                <a:pathLst>
                  <a:path w="10947" h="9927" extrusionOk="0">
                    <a:moveTo>
                      <a:pt x="9412" y="0"/>
                    </a:moveTo>
                    <a:cubicBezTo>
                      <a:pt x="10165" y="837"/>
                      <a:pt x="10679" y="1886"/>
                      <a:pt x="10860" y="3038"/>
                    </a:cubicBezTo>
                    <a:lnTo>
                      <a:pt x="10887" y="3219"/>
                    </a:lnTo>
                    <a:cubicBezTo>
                      <a:pt x="10934" y="3591"/>
                      <a:pt x="10946" y="3973"/>
                      <a:pt x="10922" y="4364"/>
                    </a:cubicBezTo>
                    <a:cubicBezTo>
                      <a:pt x="10899" y="4714"/>
                      <a:pt x="10848" y="5053"/>
                      <a:pt x="10768" y="5380"/>
                    </a:cubicBezTo>
                    <a:lnTo>
                      <a:pt x="10722" y="5555"/>
                    </a:lnTo>
                    <a:cubicBezTo>
                      <a:pt x="10054" y="7998"/>
                      <a:pt x="7878" y="9778"/>
                      <a:pt x="5316" y="9916"/>
                    </a:cubicBezTo>
                    <a:cubicBezTo>
                      <a:pt x="5324" y="9875"/>
                      <a:pt x="5326" y="9834"/>
                      <a:pt x="5328" y="9793"/>
                    </a:cubicBezTo>
                    <a:cubicBezTo>
                      <a:pt x="5355" y="9408"/>
                      <a:pt x="5222" y="9048"/>
                      <a:pt x="4985" y="8779"/>
                    </a:cubicBezTo>
                    <a:cubicBezTo>
                      <a:pt x="4749" y="8507"/>
                      <a:pt x="4409" y="8329"/>
                      <a:pt x="4023" y="8302"/>
                    </a:cubicBezTo>
                    <a:cubicBezTo>
                      <a:pt x="3638" y="8277"/>
                      <a:pt x="3278" y="8411"/>
                      <a:pt x="3009" y="8647"/>
                    </a:cubicBezTo>
                    <a:cubicBezTo>
                      <a:pt x="2785" y="8843"/>
                      <a:pt x="2626" y="9106"/>
                      <a:pt x="2561" y="9410"/>
                    </a:cubicBezTo>
                    <a:cubicBezTo>
                      <a:pt x="1508" y="8939"/>
                      <a:pt x="622" y="8174"/>
                      <a:pt x="0" y="7222"/>
                    </a:cubicBezTo>
                    <a:cubicBezTo>
                      <a:pt x="2532" y="7506"/>
                      <a:pt x="3509" y="7043"/>
                      <a:pt x="4434" y="5147"/>
                    </a:cubicBezTo>
                    <a:cubicBezTo>
                      <a:pt x="5417" y="3138"/>
                      <a:pt x="7218" y="5590"/>
                      <a:pt x="8004" y="2400"/>
                    </a:cubicBezTo>
                    <a:cubicBezTo>
                      <a:pt x="8370" y="893"/>
                      <a:pt x="8929" y="253"/>
                      <a:pt x="9412" y="0"/>
                    </a:cubicBezTo>
                    <a:close/>
                    <a:moveTo>
                      <a:pt x="5131" y="9922"/>
                    </a:moveTo>
                    <a:cubicBezTo>
                      <a:pt x="5139" y="9875"/>
                      <a:pt x="5148" y="9828"/>
                      <a:pt x="5150" y="9778"/>
                    </a:cubicBezTo>
                    <a:cubicBezTo>
                      <a:pt x="5170" y="9441"/>
                      <a:pt x="5055" y="9126"/>
                      <a:pt x="4849" y="8894"/>
                    </a:cubicBezTo>
                    <a:cubicBezTo>
                      <a:pt x="4644" y="8660"/>
                      <a:pt x="4348" y="8503"/>
                      <a:pt x="4010" y="8479"/>
                    </a:cubicBezTo>
                    <a:cubicBezTo>
                      <a:pt x="3673" y="8458"/>
                      <a:pt x="3361" y="8575"/>
                      <a:pt x="3124" y="8781"/>
                    </a:cubicBezTo>
                    <a:cubicBezTo>
                      <a:pt x="2921" y="8958"/>
                      <a:pt x="2777" y="9203"/>
                      <a:pt x="2729" y="9482"/>
                    </a:cubicBezTo>
                    <a:cubicBezTo>
                      <a:pt x="3309" y="9719"/>
                      <a:pt x="3936" y="9871"/>
                      <a:pt x="4594" y="9912"/>
                    </a:cubicBezTo>
                    <a:cubicBezTo>
                      <a:pt x="4777" y="9924"/>
                      <a:pt x="4954" y="9926"/>
                      <a:pt x="5131" y="9922"/>
                    </a:cubicBezTo>
                    <a:close/>
                  </a:path>
                </a:pathLst>
              </a:custGeom>
              <a:solidFill>
                <a:srgbClr val="FF9B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8883" name="Google Shape;486;p29"/>
              <p:cNvSpPr/>
              <p:nvPr/>
            </p:nvSpPr>
            <p:spPr>
              <a:xfrm>
                <a:off x="6114357" y="3762165"/>
                <a:ext cx="55724" cy="55630"/>
              </a:xfrm>
              <a:custGeom>
                <a:avLst/>
                <a:gdLst/>
                <a:ahLst/>
                <a:cxnLst/>
                <a:rect l="l" t="t" r="r" b="b"/>
                <a:pathLst>
                  <a:path w="1175" h="1173" extrusionOk="0">
                    <a:moveTo>
                      <a:pt x="626" y="19"/>
                    </a:moveTo>
                    <a:cubicBezTo>
                      <a:pt x="936" y="40"/>
                      <a:pt x="1175" y="309"/>
                      <a:pt x="1154" y="624"/>
                    </a:cubicBezTo>
                    <a:cubicBezTo>
                      <a:pt x="1133" y="934"/>
                      <a:pt x="864" y="1173"/>
                      <a:pt x="552" y="1152"/>
                    </a:cubicBezTo>
                    <a:cubicBezTo>
                      <a:pt x="237" y="1132"/>
                      <a:pt x="0" y="862"/>
                      <a:pt x="21" y="550"/>
                    </a:cubicBezTo>
                    <a:cubicBezTo>
                      <a:pt x="42" y="237"/>
                      <a:pt x="311" y="1"/>
                      <a:pt x="626" y="19"/>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Background 1">
  <p:cSld name="BLANK_1_1_1_1_1_1_1_1">
    <p:bg>
      <p:bgPr>
        <a:solidFill>
          <a:schemeClr val="accent2"/>
        </a:solidFill>
        <a:effectLst/>
      </p:bgPr>
    </p:bg>
    <p:spTree>
      <p:nvGrpSpPr>
        <p:cNvPr id="1" name="Shape 487"/>
        <p:cNvGrpSpPr/>
        <p:nvPr/>
      </p:nvGrpSpPr>
      <p:grpSpPr>
        <a:xfrm>
          <a:off x="0" y="0"/>
          <a:ext cx="0" cy="0"/>
          <a:chOff x="0" y="0"/>
          <a:chExt cx="0" cy="0"/>
        </a:xfrm>
      </p:grpSpPr>
      <p:sp>
        <p:nvSpPr>
          <p:cNvPr id="1048946" name="Google Shape;488;p30"/>
          <p:cNvSpPr/>
          <p:nvPr/>
        </p:nvSpPr>
        <p:spPr>
          <a:xfrm>
            <a:off x="520575" y="819150"/>
            <a:ext cx="8079900" cy="3898800"/>
          </a:xfrm>
          <a:prstGeom prst="roundRect">
            <a:avLst>
              <a:gd name="adj" fmla="val 3542"/>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42" name="Google Shape;489;p30"/>
          <p:cNvGrpSpPr/>
          <p:nvPr/>
        </p:nvGrpSpPr>
        <p:grpSpPr>
          <a:xfrm>
            <a:off x="520563" y="326550"/>
            <a:ext cx="8079900" cy="426900"/>
            <a:chOff x="552450" y="401675"/>
            <a:chExt cx="8079900" cy="426900"/>
          </a:xfrm>
        </p:grpSpPr>
        <p:sp>
          <p:nvSpPr>
            <p:cNvPr id="1048947" name="Google Shape;490;p30"/>
            <p:cNvSpPr/>
            <p:nvPr/>
          </p:nvSpPr>
          <p:spPr>
            <a:xfrm>
              <a:off x="552450" y="401675"/>
              <a:ext cx="8079900" cy="426900"/>
            </a:xfrm>
            <a:prstGeom prst="roundRect">
              <a:avLst>
                <a:gd name="adj" fmla="val 2231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8948" name="Google Shape;491;p30"/>
            <p:cNvSpPr/>
            <p:nvPr/>
          </p:nvSpPr>
          <p:spPr>
            <a:xfrm>
              <a:off x="720000" y="518729"/>
              <a:ext cx="195095" cy="195109"/>
            </a:xfrm>
            <a:custGeom>
              <a:avLst/>
              <a:gdLst/>
              <a:ahLst/>
              <a:cxnLst/>
              <a:rect l="l" t="t" r="r" b="b"/>
              <a:pathLst>
                <a:path w="2829" h="2829" extrusionOk="0">
                  <a:moveTo>
                    <a:pt x="2828" y="1413"/>
                  </a:moveTo>
                  <a:cubicBezTo>
                    <a:pt x="2828" y="2195"/>
                    <a:pt x="2197" y="2828"/>
                    <a:pt x="1416" y="2828"/>
                  </a:cubicBezTo>
                  <a:cubicBezTo>
                    <a:pt x="634" y="2828"/>
                    <a:pt x="1" y="2195"/>
                    <a:pt x="1" y="1413"/>
                  </a:cubicBezTo>
                  <a:cubicBezTo>
                    <a:pt x="1" y="632"/>
                    <a:pt x="634" y="1"/>
                    <a:pt x="1416" y="1"/>
                  </a:cubicBezTo>
                  <a:cubicBezTo>
                    <a:pt x="2197" y="1"/>
                    <a:pt x="2828" y="632"/>
                    <a:pt x="2828" y="1413"/>
                  </a:cubicBezTo>
                  <a:close/>
                </a:path>
              </a:pathLst>
            </a:custGeom>
            <a:solidFill>
              <a:srgbClr val="EB5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8949" name="Google Shape;492;p30"/>
            <p:cNvSpPr/>
            <p:nvPr/>
          </p:nvSpPr>
          <p:spPr>
            <a:xfrm>
              <a:off x="1080398" y="518729"/>
              <a:ext cx="195026" cy="195109"/>
            </a:xfrm>
            <a:custGeom>
              <a:avLst/>
              <a:gdLst/>
              <a:ahLst/>
              <a:cxnLst/>
              <a:rect l="l" t="t" r="r" b="b"/>
              <a:pathLst>
                <a:path w="2828" h="2829" extrusionOk="0">
                  <a:moveTo>
                    <a:pt x="2828" y="1413"/>
                  </a:moveTo>
                  <a:cubicBezTo>
                    <a:pt x="2828" y="2195"/>
                    <a:pt x="2194" y="2828"/>
                    <a:pt x="1413" y="2828"/>
                  </a:cubicBezTo>
                  <a:cubicBezTo>
                    <a:pt x="631" y="2828"/>
                    <a:pt x="0" y="2195"/>
                    <a:pt x="0" y="1413"/>
                  </a:cubicBezTo>
                  <a:cubicBezTo>
                    <a:pt x="0" y="632"/>
                    <a:pt x="631" y="1"/>
                    <a:pt x="1413" y="1"/>
                  </a:cubicBezTo>
                  <a:cubicBezTo>
                    <a:pt x="2194" y="1"/>
                    <a:pt x="2828" y="632"/>
                    <a:pt x="2828" y="1413"/>
                  </a:cubicBezTo>
                  <a:close/>
                </a:path>
              </a:pathLst>
            </a:custGeom>
            <a:solidFill>
              <a:srgbClr val="F8EF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8950" name="Google Shape;493;p30"/>
            <p:cNvSpPr/>
            <p:nvPr/>
          </p:nvSpPr>
          <p:spPr>
            <a:xfrm>
              <a:off x="1440175" y="518729"/>
              <a:ext cx="195026" cy="195109"/>
            </a:xfrm>
            <a:custGeom>
              <a:avLst/>
              <a:gdLst/>
              <a:ahLst/>
              <a:cxnLst/>
              <a:rect l="l" t="t" r="r" b="b"/>
              <a:pathLst>
                <a:path w="2828" h="2829" extrusionOk="0">
                  <a:moveTo>
                    <a:pt x="2827" y="1413"/>
                  </a:moveTo>
                  <a:cubicBezTo>
                    <a:pt x="2827" y="2195"/>
                    <a:pt x="2194" y="2828"/>
                    <a:pt x="1415" y="2828"/>
                  </a:cubicBezTo>
                  <a:cubicBezTo>
                    <a:pt x="633" y="2828"/>
                    <a:pt x="0" y="2195"/>
                    <a:pt x="0" y="1413"/>
                  </a:cubicBezTo>
                  <a:cubicBezTo>
                    <a:pt x="0" y="632"/>
                    <a:pt x="633" y="1"/>
                    <a:pt x="1415" y="1"/>
                  </a:cubicBezTo>
                  <a:cubicBezTo>
                    <a:pt x="2194" y="1"/>
                    <a:pt x="2827" y="632"/>
                    <a:pt x="2827" y="141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048951" name="Google Shape;494;p30"/>
          <p:cNvSpPr/>
          <p:nvPr/>
        </p:nvSpPr>
        <p:spPr>
          <a:xfrm>
            <a:off x="7946263" y="1248225"/>
            <a:ext cx="878059" cy="669109"/>
          </a:xfrm>
          <a:custGeom>
            <a:avLst/>
            <a:gdLst/>
            <a:ahLst/>
            <a:cxnLst/>
            <a:rect l="l" t="t" r="r" b="b"/>
            <a:pathLst>
              <a:path w="19298" h="16869" extrusionOk="0">
                <a:moveTo>
                  <a:pt x="19298" y="1611"/>
                </a:moveTo>
                <a:lnTo>
                  <a:pt x="19298" y="16869"/>
                </a:lnTo>
                <a:lnTo>
                  <a:pt x="1" y="16869"/>
                </a:lnTo>
                <a:lnTo>
                  <a:pt x="1" y="1611"/>
                </a:lnTo>
                <a:cubicBezTo>
                  <a:pt x="1" y="1381"/>
                  <a:pt x="192" y="1189"/>
                  <a:pt x="422" y="1189"/>
                </a:cubicBezTo>
                <a:lnTo>
                  <a:pt x="10054" y="1189"/>
                </a:lnTo>
                <a:lnTo>
                  <a:pt x="10223" y="178"/>
                </a:lnTo>
                <a:cubicBezTo>
                  <a:pt x="10241" y="75"/>
                  <a:pt x="10330" y="1"/>
                  <a:pt x="10433" y="1"/>
                </a:cubicBezTo>
                <a:lnTo>
                  <a:pt x="16655" y="1"/>
                </a:lnTo>
                <a:cubicBezTo>
                  <a:pt x="16758" y="1"/>
                  <a:pt x="16844" y="77"/>
                  <a:pt x="16863" y="178"/>
                </a:cubicBezTo>
                <a:lnTo>
                  <a:pt x="17034" y="1189"/>
                </a:lnTo>
                <a:lnTo>
                  <a:pt x="18876" y="1189"/>
                </a:lnTo>
                <a:cubicBezTo>
                  <a:pt x="19110" y="1189"/>
                  <a:pt x="19298" y="1381"/>
                  <a:pt x="19298" y="1611"/>
                </a:cubicBezTo>
                <a:close/>
              </a:path>
            </a:pathLst>
          </a:custGeom>
          <a:solidFill>
            <a:srgbClr val="F8EF5B"/>
          </a:solidFill>
          <a:ln>
            <a:noFill/>
          </a:ln>
          <a:effectLst>
            <a:outerShdw dist="104775" dir="1860000" algn="bl" rotWithShape="0">
              <a:schemeClr val="l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8952" name="Google Shape;495;p30"/>
          <p:cNvSpPr/>
          <p:nvPr/>
        </p:nvSpPr>
        <p:spPr>
          <a:xfrm>
            <a:off x="7946263" y="2237190"/>
            <a:ext cx="878059" cy="669109"/>
          </a:xfrm>
          <a:custGeom>
            <a:avLst/>
            <a:gdLst/>
            <a:ahLst/>
            <a:cxnLst/>
            <a:rect l="l" t="t" r="r" b="b"/>
            <a:pathLst>
              <a:path w="19298" h="16869" extrusionOk="0">
                <a:moveTo>
                  <a:pt x="19298" y="1611"/>
                </a:moveTo>
                <a:lnTo>
                  <a:pt x="19298" y="16869"/>
                </a:lnTo>
                <a:lnTo>
                  <a:pt x="1" y="16869"/>
                </a:lnTo>
                <a:lnTo>
                  <a:pt x="1" y="1611"/>
                </a:lnTo>
                <a:cubicBezTo>
                  <a:pt x="1" y="1381"/>
                  <a:pt x="192" y="1189"/>
                  <a:pt x="422" y="1189"/>
                </a:cubicBezTo>
                <a:lnTo>
                  <a:pt x="10054" y="1189"/>
                </a:lnTo>
                <a:lnTo>
                  <a:pt x="10223" y="178"/>
                </a:lnTo>
                <a:cubicBezTo>
                  <a:pt x="10241" y="75"/>
                  <a:pt x="10330" y="1"/>
                  <a:pt x="10433" y="1"/>
                </a:cubicBezTo>
                <a:lnTo>
                  <a:pt x="16655" y="1"/>
                </a:lnTo>
                <a:cubicBezTo>
                  <a:pt x="16758" y="1"/>
                  <a:pt x="16844" y="77"/>
                  <a:pt x="16863" y="178"/>
                </a:cubicBezTo>
                <a:lnTo>
                  <a:pt x="17034" y="1189"/>
                </a:lnTo>
                <a:lnTo>
                  <a:pt x="18876" y="1189"/>
                </a:lnTo>
                <a:cubicBezTo>
                  <a:pt x="19110" y="1189"/>
                  <a:pt x="19298" y="1381"/>
                  <a:pt x="19298" y="1611"/>
                </a:cubicBezTo>
                <a:close/>
              </a:path>
            </a:pathLst>
          </a:custGeom>
          <a:solidFill>
            <a:srgbClr val="F8EF5B"/>
          </a:solidFill>
          <a:ln>
            <a:noFill/>
          </a:ln>
          <a:effectLst>
            <a:outerShdw dist="104775" dir="1860000" algn="bl" rotWithShape="0">
              <a:schemeClr val="l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8953" name="Google Shape;496;p30"/>
          <p:cNvSpPr/>
          <p:nvPr/>
        </p:nvSpPr>
        <p:spPr>
          <a:xfrm>
            <a:off x="7946263" y="3226156"/>
            <a:ext cx="878059" cy="669109"/>
          </a:xfrm>
          <a:custGeom>
            <a:avLst/>
            <a:gdLst/>
            <a:ahLst/>
            <a:cxnLst/>
            <a:rect l="l" t="t" r="r" b="b"/>
            <a:pathLst>
              <a:path w="19298" h="16869" extrusionOk="0">
                <a:moveTo>
                  <a:pt x="19298" y="1611"/>
                </a:moveTo>
                <a:lnTo>
                  <a:pt x="19298" y="16869"/>
                </a:lnTo>
                <a:lnTo>
                  <a:pt x="1" y="16869"/>
                </a:lnTo>
                <a:lnTo>
                  <a:pt x="1" y="1611"/>
                </a:lnTo>
                <a:cubicBezTo>
                  <a:pt x="1" y="1381"/>
                  <a:pt x="192" y="1189"/>
                  <a:pt x="422" y="1189"/>
                </a:cubicBezTo>
                <a:lnTo>
                  <a:pt x="10054" y="1189"/>
                </a:lnTo>
                <a:lnTo>
                  <a:pt x="10223" y="178"/>
                </a:lnTo>
                <a:cubicBezTo>
                  <a:pt x="10241" y="75"/>
                  <a:pt x="10330" y="1"/>
                  <a:pt x="10433" y="1"/>
                </a:cubicBezTo>
                <a:lnTo>
                  <a:pt x="16655" y="1"/>
                </a:lnTo>
                <a:cubicBezTo>
                  <a:pt x="16758" y="1"/>
                  <a:pt x="16844" y="77"/>
                  <a:pt x="16863" y="178"/>
                </a:cubicBezTo>
                <a:lnTo>
                  <a:pt x="17034" y="1189"/>
                </a:lnTo>
                <a:lnTo>
                  <a:pt x="18876" y="1189"/>
                </a:lnTo>
                <a:cubicBezTo>
                  <a:pt x="19110" y="1189"/>
                  <a:pt x="19298" y="1381"/>
                  <a:pt x="19298" y="1611"/>
                </a:cubicBezTo>
                <a:close/>
              </a:path>
            </a:pathLst>
          </a:custGeom>
          <a:solidFill>
            <a:srgbClr val="F8EF5B"/>
          </a:solidFill>
          <a:ln>
            <a:noFill/>
          </a:ln>
          <a:effectLst>
            <a:outerShdw dist="104775" dir="1860000" algn="bl" rotWithShape="0">
              <a:schemeClr val="l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8954" name="Google Shape;497;p30"/>
          <p:cNvSpPr/>
          <p:nvPr/>
        </p:nvSpPr>
        <p:spPr>
          <a:xfrm rot="10800000" flipH="1">
            <a:off x="114300" y="3735032"/>
            <a:ext cx="2476802" cy="1326193"/>
          </a:xfrm>
          <a:custGeom>
            <a:avLst/>
            <a:gdLst/>
            <a:ahLst/>
            <a:cxnLst/>
            <a:rect l="l" t="t" r="r" b="b"/>
            <a:pathLst>
              <a:path w="54058" h="27964" extrusionOk="0">
                <a:moveTo>
                  <a:pt x="2468" y="26211"/>
                </a:moveTo>
                <a:lnTo>
                  <a:pt x="5067" y="26211"/>
                </a:lnTo>
                <a:cubicBezTo>
                  <a:pt x="5756" y="26211"/>
                  <a:pt x="6392" y="26045"/>
                  <a:pt x="6937" y="25728"/>
                </a:cubicBezTo>
                <a:lnTo>
                  <a:pt x="6937" y="25726"/>
                </a:lnTo>
                <a:cubicBezTo>
                  <a:pt x="7484" y="25409"/>
                  <a:pt x="7948" y="24942"/>
                  <a:pt x="8290" y="24348"/>
                </a:cubicBezTo>
                <a:lnTo>
                  <a:pt x="11409" y="18950"/>
                </a:lnTo>
                <a:cubicBezTo>
                  <a:pt x="11841" y="18206"/>
                  <a:pt x="12429" y="17614"/>
                  <a:pt x="13126" y="17213"/>
                </a:cubicBezTo>
                <a:lnTo>
                  <a:pt x="13128" y="17213"/>
                </a:lnTo>
                <a:cubicBezTo>
                  <a:pt x="13827" y="16810"/>
                  <a:pt x="14631" y="16594"/>
                  <a:pt x="15493" y="16594"/>
                </a:cubicBezTo>
                <a:lnTo>
                  <a:pt x="22104" y="16594"/>
                </a:lnTo>
                <a:cubicBezTo>
                  <a:pt x="22793" y="16594"/>
                  <a:pt x="23429" y="16425"/>
                  <a:pt x="23973" y="16110"/>
                </a:cubicBezTo>
                <a:lnTo>
                  <a:pt x="23973" y="16106"/>
                </a:lnTo>
                <a:cubicBezTo>
                  <a:pt x="24520" y="15792"/>
                  <a:pt x="24985" y="15323"/>
                  <a:pt x="25327" y="14728"/>
                </a:cubicBezTo>
                <a:lnTo>
                  <a:pt x="29772" y="7034"/>
                </a:lnTo>
                <a:cubicBezTo>
                  <a:pt x="30204" y="6287"/>
                  <a:pt x="30792" y="5697"/>
                  <a:pt x="31489" y="5296"/>
                </a:cubicBezTo>
                <a:lnTo>
                  <a:pt x="31491" y="5296"/>
                </a:lnTo>
                <a:cubicBezTo>
                  <a:pt x="32191" y="4893"/>
                  <a:pt x="32995" y="4677"/>
                  <a:pt x="33856" y="4677"/>
                </a:cubicBezTo>
                <a:lnTo>
                  <a:pt x="48096" y="4677"/>
                </a:lnTo>
                <a:cubicBezTo>
                  <a:pt x="48785" y="4677"/>
                  <a:pt x="49421" y="4508"/>
                  <a:pt x="49966" y="4194"/>
                </a:cubicBezTo>
                <a:lnTo>
                  <a:pt x="49966" y="4190"/>
                </a:lnTo>
                <a:cubicBezTo>
                  <a:pt x="50513" y="3875"/>
                  <a:pt x="50977" y="3406"/>
                  <a:pt x="51319" y="2812"/>
                </a:cubicBezTo>
                <a:lnTo>
                  <a:pt x="51323" y="2812"/>
                </a:lnTo>
                <a:lnTo>
                  <a:pt x="51761" y="2049"/>
                </a:lnTo>
                <a:cubicBezTo>
                  <a:pt x="51596" y="1835"/>
                  <a:pt x="51502" y="1566"/>
                  <a:pt x="51502" y="1278"/>
                </a:cubicBezTo>
                <a:cubicBezTo>
                  <a:pt x="51502" y="571"/>
                  <a:pt x="52075" y="1"/>
                  <a:pt x="52779" y="1"/>
                </a:cubicBezTo>
                <a:cubicBezTo>
                  <a:pt x="53486" y="1"/>
                  <a:pt x="54058" y="575"/>
                  <a:pt x="54058" y="1278"/>
                </a:cubicBezTo>
                <a:cubicBezTo>
                  <a:pt x="54058" y="1983"/>
                  <a:pt x="53484" y="2555"/>
                  <a:pt x="52779" y="2555"/>
                </a:cubicBezTo>
                <a:cubicBezTo>
                  <a:pt x="52725" y="2555"/>
                  <a:pt x="52672" y="2553"/>
                  <a:pt x="52620" y="2545"/>
                </a:cubicBezTo>
                <a:lnTo>
                  <a:pt x="52180" y="3305"/>
                </a:lnTo>
                <a:lnTo>
                  <a:pt x="52180" y="3310"/>
                </a:lnTo>
                <a:cubicBezTo>
                  <a:pt x="51748" y="4054"/>
                  <a:pt x="51160" y="4646"/>
                  <a:pt x="50463" y="5047"/>
                </a:cubicBezTo>
                <a:lnTo>
                  <a:pt x="50461" y="5047"/>
                </a:lnTo>
                <a:cubicBezTo>
                  <a:pt x="49762" y="5450"/>
                  <a:pt x="48956" y="5666"/>
                  <a:pt x="48096" y="5666"/>
                </a:cubicBezTo>
                <a:lnTo>
                  <a:pt x="33856" y="5666"/>
                </a:lnTo>
                <a:cubicBezTo>
                  <a:pt x="33167" y="5666"/>
                  <a:pt x="32532" y="5833"/>
                  <a:pt x="31987" y="6149"/>
                </a:cubicBezTo>
                <a:lnTo>
                  <a:pt x="31987" y="6151"/>
                </a:lnTo>
                <a:cubicBezTo>
                  <a:pt x="31440" y="6468"/>
                  <a:pt x="30975" y="6935"/>
                  <a:pt x="30632" y="7529"/>
                </a:cubicBezTo>
                <a:lnTo>
                  <a:pt x="26184" y="15234"/>
                </a:lnTo>
                <a:cubicBezTo>
                  <a:pt x="25752" y="15979"/>
                  <a:pt x="25162" y="16571"/>
                  <a:pt x="24467" y="16972"/>
                </a:cubicBezTo>
                <a:lnTo>
                  <a:pt x="24463" y="16972"/>
                </a:lnTo>
                <a:cubicBezTo>
                  <a:pt x="23764" y="17375"/>
                  <a:pt x="22960" y="17591"/>
                  <a:pt x="22098" y="17591"/>
                </a:cubicBezTo>
                <a:lnTo>
                  <a:pt x="15491" y="17591"/>
                </a:lnTo>
                <a:cubicBezTo>
                  <a:pt x="14802" y="17591"/>
                  <a:pt x="14167" y="17757"/>
                  <a:pt x="13622" y="18074"/>
                </a:cubicBezTo>
                <a:lnTo>
                  <a:pt x="13622" y="18076"/>
                </a:lnTo>
                <a:cubicBezTo>
                  <a:pt x="13075" y="18393"/>
                  <a:pt x="12608" y="18860"/>
                  <a:pt x="12267" y="19454"/>
                </a:cubicBezTo>
                <a:lnTo>
                  <a:pt x="9149" y="24852"/>
                </a:lnTo>
                <a:cubicBezTo>
                  <a:pt x="8717" y="25598"/>
                  <a:pt x="8129" y="26189"/>
                  <a:pt x="7432" y="26590"/>
                </a:cubicBezTo>
                <a:lnTo>
                  <a:pt x="7428" y="26590"/>
                </a:lnTo>
                <a:cubicBezTo>
                  <a:pt x="6731" y="26993"/>
                  <a:pt x="5925" y="27208"/>
                  <a:pt x="5063" y="27208"/>
                </a:cubicBezTo>
                <a:lnTo>
                  <a:pt x="2446" y="27208"/>
                </a:lnTo>
                <a:cubicBezTo>
                  <a:pt x="2244" y="27655"/>
                  <a:pt x="1798" y="27963"/>
                  <a:pt x="1278" y="27963"/>
                </a:cubicBezTo>
                <a:cubicBezTo>
                  <a:pt x="572" y="27963"/>
                  <a:pt x="1" y="27389"/>
                  <a:pt x="1" y="26684"/>
                </a:cubicBezTo>
                <a:cubicBezTo>
                  <a:pt x="1" y="25981"/>
                  <a:pt x="574" y="25407"/>
                  <a:pt x="1278" y="25407"/>
                </a:cubicBezTo>
                <a:cubicBezTo>
                  <a:pt x="1818" y="25405"/>
                  <a:pt x="2281" y="25738"/>
                  <a:pt x="2468" y="2621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8955" name="Google Shape;498;p30"/>
          <p:cNvSpPr/>
          <p:nvPr/>
        </p:nvSpPr>
        <p:spPr>
          <a:xfrm>
            <a:off x="816373" y="3806482"/>
            <a:ext cx="217527" cy="217109"/>
          </a:xfrm>
          <a:custGeom>
            <a:avLst/>
            <a:gdLst/>
            <a:ahLst/>
            <a:cxnLst/>
            <a:rect l="l" t="t" r="r" b="b"/>
            <a:pathLst>
              <a:path w="949" h="947" extrusionOk="0">
                <a:moveTo>
                  <a:pt x="473" y="0"/>
                </a:moveTo>
                <a:lnTo>
                  <a:pt x="948" y="946"/>
                </a:lnTo>
                <a:lnTo>
                  <a:pt x="0" y="946"/>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8956" name="Google Shape;499;p30"/>
          <p:cNvSpPr/>
          <p:nvPr/>
        </p:nvSpPr>
        <p:spPr>
          <a:xfrm rot="5400000">
            <a:off x="937346" y="4366700"/>
            <a:ext cx="236782" cy="236826"/>
          </a:xfrm>
          <a:custGeom>
            <a:avLst/>
            <a:gdLst/>
            <a:ahLst/>
            <a:cxnLst/>
            <a:rect l="l" t="t" r="r" b="b"/>
            <a:pathLst>
              <a:path w="1033" h="1033" extrusionOk="0">
                <a:moveTo>
                  <a:pt x="1033" y="198"/>
                </a:moveTo>
                <a:lnTo>
                  <a:pt x="714" y="516"/>
                </a:lnTo>
                <a:lnTo>
                  <a:pt x="1033" y="835"/>
                </a:lnTo>
                <a:lnTo>
                  <a:pt x="837" y="1033"/>
                </a:lnTo>
                <a:lnTo>
                  <a:pt x="517" y="714"/>
                </a:lnTo>
                <a:lnTo>
                  <a:pt x="198" y="1033"/>
                </a:lnTo>
                <a:lnTo>
                  <a:pt x="1" y="835"/>
                </a:lnTo>
                <a:lnTo>
                  <a:pt x="319" y="516"/>
                </a:lnTo>
                <a:lnTo>
                  <a:pt x="1" y="198"/>
                </a:lnTo>
                <a:lnTo>
                  <a:pt x="198" y="0"/>
                </a:lnTo>
                <a:lnTo>
                  <a:pt x="517" y="319"/>
                </a:lnTo>
                <a:lnTo>
                  <a:pt x="83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1" name="Shape 31"/>
        <p:cNvGrpSpPr/>
        <p:nvPr/>
      </p:nvGrpSpPr>
      <p:grpSpPr>
        <a:xfrm>
          <a:off x="0" y="0"/>
          <a:ext cx="0" cy="0"/>
          <a:chOff x="0" y="0"/>
          <a:chExt cx="0" cy="0"/>
        </a:xfrm>
      </p:grpSpPr>
      <p:sp>
        <p:nvSpPr>
          <p:cNvPr id="1048860" name="Google Shape;32;p4"/>
          <p:cNvSpPr/>
          <p:nvPr/>
        </p:nvSpPr>
        <p:spPr>
          <a:xfrm>
            <a:off x="520575" y="819150"/>
            <a:ext cx="8079900" cy="3898800"/>
          </a:xfrm>
          <a:prstGeom prst="roundRect">
            <a:avLst>
              <a:gd name="adj" fmla="val 3542"/>
            </a:avLst>
          </a:prstGeom>
          <a:solidFill>
            <a:srgbClr val="88A6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25" name="Google Shape;33;p4"/>
          <p:cNvGrpSpPr/>
          <p:nvPr/>
        </p:nvGrpSpPr>
        <p:grpSpPr>
          <a:xfrm>
            <a:off x="520563" y="326550"/>
            <a:ext cx="8079900" cy="426900"/>
            <a:chOff x="552450" y="401675"/>
            <a:chExt cx="8079900" cy="426900"/>
          </a:xfrm>
        </p:grpSpPr>
        <p:sp>
          <p:nvSpPr>
            <p:cNvPr id="1048861" name="Google Shape;34;p4"/>
            <p:cNvSpPr/>
            <p:nvPr/>
          </p:nvSpPr>
          <p:spPr>
            <a:xfrm>
              <a:off x="552450" y="401675"/>
              <a:ext cx="8079900" cy="426900"/>
            </a:xfrm>
            <a:prstGeom prst="roundRect">
              <a:avLst>
                <a:gd name="adj" fmla="val 2231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8862" name="Google Shape;35;p4"/>
            <p:cNvSpPr/>
            <p:nvPr/>
          </p:nvSpPr>
          <p:spPr>
            <a:xfrm>
              <a:off x="720000" y="518729"/>
              <a:ext cx="195095" cy="195109"/>
            </a:xfrm>
            <a:custGeom>
              <a:avLst/>
              <a:gdLst/>
              <a:ahLst/>
              <a:cxnLst/>
              <a:rect l="l" t="t" r="r" b="b"/>
              <a:pathLst>
                <a:path w="2829" h="2829" extrusionOk="0">
                  <a:moveTo>
                    <a:pt x="2828" y="1413"/>
                  </a:moveTo>
                  <a:cubicBezTo>
                    <a:pt x="2828" y="2195"/>
                    <a:pt x="2197" y="2828"/>
                    <a:pt x="1416" y="2828"/>
                  </a:cubicBezTo>
                  <a:cubicBezTo>
                    <a:pt x="634" y="2828"/>
                    <a:pt x="1" y="2195"/>
                    <a:pt x="1" y="1413"/>
                  </a:cubicBezTo>
                  <a:cubicBezTo>
                    <a:pt x="1" y="632"/>
                    <a:pt x="634" y="1"/>
                    <a:pt x="1416" y="1"/>
                  </a:cubicBezTo>
                  <a:cubicBezTo>
                    <a:pt x="2197" y="1"/>
                    <a:pt x="2828" y="632"/>
                    <a:pt x="2828" y="1413"/>
                  </a:cubicBezTo>
                  <a:close/>
                </a:path>
              </a:pathLst>
            </a:custGeom>
            <a:solidFill>
              <a:srgbClr val="EB5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8863" name="Google Shape;36;p4"/>
            <p:cNvSpPr/>
            <p:nvPr/>
          </p:nvSpPr>
          <p:spPr>
            <a:xfrm>
              <a:off x="1080398" y="518729"/>
              <a:ext cx="195026" cy="195109"/>
            </a:xfrm>
            <a:custGeom>
              <a:avLst/>
              <a:gdLst/>
              <a:ahLst/>
              <a:cxnLst/>
              <a:rect l="l" t="t" r="r" b="b"/>
              <a:pathLst>
                <a:path w="2828" h="2829" extrusionOk="0">
                  <a:moveTo>
                    <a:pt x="2828" y="1413"/>
                  </a:moveTo>
                  <a:cubicBezTo>
                    <a:pt x="2828" y="2195"/>
                    <a:pt x="2194" y="2828"/>
                    <a:pt x="1413" y="2828"/>
                  </a:cubicBezTo>
                  <a:cubicBezTo>
                    <a:pt x="631" y="2828"/>
                    <a:pt x="0" y="2195"/>
                    <a:pt x="0" y="1413"/>
                  </a:cubicBezTo>
                  <a:cubicBezTo>
                    <a:pt x="0" y="632"/>
                    <a:pt x="631" y="1"/>
                    <a:pt x="1413" y="1"/>
                  </a:cubicBezTo>
                  <a:cubicBezTo>
                    <a:pt x="2194" y="1"/>
                    <a:pt x="2828" y="632"/>
                    <a:pt x="2828" y="1413"/>
                  </a:cubicBezTo>
                  <a:close/>
                </a:path>
              </a:pathLst>
            </a:custGeom>
            <a:solidFill>
              <a:srgbClr val="F8EF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8864" name="Google Shape;37;p4"/>
            <p:cNvSpPr/>
            <p:nvPr/>
          </p:nvSpPr>
          <p:spPr>
            <a:xfrm>
              <a:off x="1440175" y="518729"/>
              <a:ext cx="195026" cy="195109"/>
            </a:xfrm>
            <a:custGeom>
              <a:avLst/>
              <a:gdLst/>
              <a:ahLst/>
              <a:cxnLst/>
              <a:rect l="l" t="t" r="r" b="b"/>
              <a:pathLst>
                <a:path w="2828" h="2829" extrusionOk="0">
                  <a:moveTo>
                    <a:pt x="2827" y="1413"/>
                  </a:moveTo>
                  <a:cubicBezTo>
                    <a:pt x="2827" y="2195"/>
                    <a:pt x="2194" y="2828"/>
                    <a:pt x="1415" y="2828"/>
                  </a:cubicBezTo>
                  <a:cubicBezTo>
                    <a:pt x="633" y="2828"/>
                    <a:pt x="0" y="2195"/>
                    <a:pt x="0" y="1413"/>
                  </a:cubicBezTo>
                  <a:cubicBezTo>
                    <a:pt x="0" y="632"/>
                    <a:pt x="633" y="1"/>
                    <a:pt x="1415" y="1"/>
                  </a:cubicBezTo>
                  <a:cubicBezTo>
                    <a:pt x="2194" y="1"/>
                    <a:pt x="2827" y="632"/>
                    <a:pt x="2827" y="141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048865" name="Google Shape;38;p4"/>
          <p:cNvSpPr txBox="1">
            <a:spLocks noGrp="1"/>
          </p:cNvSpPr>
          <p:nvPr>
            <p:ph type="title"/>
          </p:nvPr>
        </p:nvSpPr>
        <p:spPr>
          <a:xfrm>
            <a:off x="720000" y="969225"/>
            <a:ext cx="7704000" cy="5643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lvl1pPr>
            <a:lvl2pPr lvl="1" rtl="0">
              <a:spcBef>
                <a:spcPts val="0"/>
              </a:spcBef>
              <a:spcAft>
                <a:spcPts val="0"/>
              </a:spcAft>
              <a:buSzPts val="2800"/>
              <a:buNone/>
            </a:lvl2pPr>
            <a:lvl3pPr lvl="2" rtl="0">
              <a:spcBef>
                <a:spcPts val="0"/>
              </a:spcBef>
              <a:spcAft>
                <a:spcPts val="0"/>
              </a:spcAft>
              <a:buSzPts val="2800"/>
              <a:buNone/>
            </a:lvl3pPr>
            <a:lvl4pPr lvl="3" rtl="0">
              <a:spcBef>
                <a:spcPts val="0"/>
              </a:spcBef>
              <a:spcAft>
                <a:spcPts val="0"/>
              </a:spcAft>
              <a:buSzPts val="2800"/>
              <a:buNone/>
            </a:lvl4pPr>
            <a:lvl5pPr lvl="4" rtl="0">
              <a:spcBef>
                <a:spcPts val="0"/>
              </a:spcBef>
              <a:spcAft>
                <a:spcPts val="0"/>
              </a:spcAft>
              <a:buSzPts val="2800"/>
              <a:buNone/>
            </a:lvl5pPr>
            <a:lvl6pPr lvl="5" rtl="0">
              <a:spcBef>
                <a:spcPts val="0"/>
              </a:spcBef>
              <a:spcAft>
                <a:spcPts val="0"/>
              </a:spcAft>
              <a:buSzPts val="2800"/>
              <a:buNone/>
            </a:lvl6pPr>
            <a:lvl7pPr lvl="6" rtl="0">
              <a:spcBef>
                <a:spcPts val="0"/>
              </a:spcBef>
              <a:spcAft>
                <a:spcPts val="0"/>
              </a:spcAft>
              <a:buSzPts val="2800"/>
              <a:buNone/>
            </a:lvl7pPr>
            <a:lvl8pPr lvl="7" rtl="0">
              <a:spcBef>
                <a:spcPts val="0"/>
              </a:spcBef>
              <a:spcAft>
                <a:spcPts val="0"/>
              </a:spcAft>
              <a:buSzPts val="2800"/>
              <a:buNone/>
            </a:lvl8pPr>
            <a:lvl9pPr lvl="8" rtl="0">
              <a:spcBef>
                <a:spcPts val="0"/>
              </a:spcBef>
              <a:spcAft>
                <a:spcPts val="0"/>
              </a:spcAft>
              <a:buSzPts val="2800"/>
              <a:buNone/>
            </a:lvl9pPr>
          </a:lstStyle>
          <a:p/>
        </p:txBody>
      </p:sp>
      <p:sp>
        <p:nvSpPr>
          <p:cNvPr id="1048866" name="Google Shape;39;p4"/>
          <p:cNvSpPr txBox="1">
            <a:spLocks noGrp="1"/>
          </p:cNvSpPr>
          <p:nvPr>
            <p:ph type="body" idx="1"/>
          </p:nvPr>
        </p:nvSpPr>
        <p:spPr>
          <a:xfrm>
            <a:off x="720000" y="1533525"/>
            <a:ext cx="7704000" cy="1454100"/>
          </a:xfrm>
          <a:prstGeom prst="rect">
            <a:avLst/>
          </a:prstGeom>
        </p:spPr>
        <p:txBody>
          <a:bodyPr spcFirstLastPara="1" wrap="square" lIns="91425" tIns="91425" rIns="91425" bIns="91425" anchor="t" anchorCtr="0">
            <a:noAutofit/>
          </a:bodyPr>
          <a:lstStyle>
            <a:lvl1pPr marL="457200" lvl="0" indent="-317500" rtl="0">
              <a:lnSpc>
                <a:spcPct val="115000"/>
              </a:lnSpc>
              <a:spcBef>
                <a:spcPts val="0"/>
              </a:spcBef>
              <a:spcAft>
                <a:spcPts val="0"/>
              </a:spcAft>
              <a:buClr>
                <a:schemeClr val="accent3"/>
              </a:buClr>
              <a:buSzPts val="1400"/>
              <a:buChar char="●"/>
              <a:defRPr>
                <a:solidFill>
                  <a:srgbClr val="434343"/>
                </a:solidFill>
              </a:defRPr>
            </a:lvl1pPr>
            <a:lvl2pPr marL="914400" lvl="1" indent="-317500" rtl="0">
              <a:lnSpc>
                <a:spcPct val="115000"/>
              </a:lnSpc>
              <a:spcBef>
                <a:spcPts val="0"/>
              </a:spcBef>
              <a:spcAft>
                <a:spcPts val="0"/>
              </a:spcAft>
              <a:buClr>
                <a:srgbClr val="434343"/>
              </a:buClr>
              <a:buSzPts val="1400"/>
              <a:buChar char="○"/>
              <a:defRPr>
                <a:solidFill>
                  <a:srgbClr val="434343"/>
                </a:solidFill>
              </a:defRPr>
            </a:lvl2pPr>
            <a:lvl3pPr marL="1371600" lvl="2" indent="-317500" rtl="0">
              <a:lnSpc>
                <a:spcPct val="115000"/>
              </a:lnSpc>
              <a:spcBef>
                <a:spcPts val="1600"/>
              </a:spcBef>
              <a:spcAft>
                <a:spcPts val="0"/>
              </a:spcAft>
              <a:buClr>
                <a:srgbClr val="434343"/>
              </a:buClr>
              <a:buSzPts val="1400"/>
              <a:buChar char="■"/>
              <a:defRPr>
                <a:solidFill>
                  <a:srgbClr val="434343"/>
                </a:solidFill>
              </a:defRPr>
            </a:lvl3pPr>
            <a:lvl4pPr marL="1828800" lvl="3" indent="-317500" rtl="0">
              <a:lnSpc>
                <a:spcPct val="115000"/>
              </a:lnSpc>
              <a:spcBef>
                <a:spcPts val="1600"/>
              </a:spcBef>
              <a:spcAft>
                <a:spcPts val="0"/>
              </a:spcAft>
              <a:buClr>
                <a:srgbClr val="434343"/>
              </a:buClr>
              <a:buSzPts val="1400"/>
              <a:buChar char="●"/>
              <a:defRPr>
                <a:solidFill>
                  <a:srgbClr val="434343"/>
                </a:solidFill>
              </a:defRPr>
            </a:lvl4pPr>
            <a:lvl5pPr marL="2286000" lvl="4" indent="-317500" rtl="0">
              <a:lnSpc>
                <a:spcPct val="115000"/>
              </a:lnSpc>
              <a:spcBef>
                <a:spcPts val="1600"/>
              </a:spcBef>
              <a:spcAft>
                <a:spcPts val="0"/>
              </a:spcAft>
              <a:buClr>
                <a:srgbClr val="434343"/>
              </a:buClr>
              <a:buSzPts val="1400"/>
              <a:buChar char="○"/>
              <a:defRPr>
                <a:solidFill>
                  <a:srgbClr val="434343"/>
                </a:solidFill>
              </a:defRPr>
            </a:lvl5pPr>
            <a:lvl6pPr marL="2743200" lvl="5" indent="-317500" rtl="0">
              <a:lnSpc>
                <a:spcPct val="115000"/>
              </a:lnSpc>
              <a:spcBef>
                <a:spcPts val="1600"/>
              </a:spcBef>
              <a:spcAft>
                <a:spcPts val="0"/>
              </a:spcAft>
              <a:buClr>
                <a:srgbClr val="434343"/>
              </a:buClr>
              <a:buSzPts val="1400"/>
              <a:buChar char="■"/>
              <a:defRPr>
                <a:solidFill>
                  <a:srgbClr val="434343"/>
                </a:solidFill>
              </a:defRPr>
            </a:lvl6pPr>
            <a:lvl7pPr marL="3200400" lvl="6" indent="-317500" rtl="0">
              <a:lnSpc>
                <a:spcPct val="115000"/>
              </a:lnSpc>
              <a:spcBef>
                <a:spcPts val="1600"/>
              </a:spcBef>
              <a:spcAft>
                <a:spcPts val="0"/>
              </a:spcAft>
              <a:buClr>
                <a:srgbClr val="434343"/>
              </a:buClr>
              <a:buSzPts val="1400"/>
              <a:buChar char="●"/>
              <a:defRPr>
                <a:solidFill>
                  <a:srgbClr val="434343"/>
                </a:solidFill>
              </a:defRPr>
            </a:lvl7pPr>
            <a:lvl8pPr marL="3657600" lvl="7" indent="-317500" rtl="0">
              <a:lnSpc>
                <a:spcPct val="115000"/>
              </a:lnSpc>
              <a:spcBef>
                <a:spcPts val="1600"/>
              </a:spcBef>
              <a:spcAft>
                <a:spcPts val="0"/>
              </a:spcAft>
              <a:buClr>
                <a:srgbClr val="434343"/>
              </a:buClr>
              <a:buSzPts val="1400"/>
              <a:buChar char="○"/>
              <a:defRPr>
                <a:solidFill>
                  <a:srgbClr val="434343"/>
                </a:solidFill>
              </a:defRPr>
            </a:lvl8pPr>
            <a:lvl9pPr marL="4114800" lvl="8" indent="-317500" rtl="0">
              <a:lnSpc>
                <a:spcPct val="115000"/>
              </a:lnSpc>
              <a:spcBef>
                <a:spcPts val="1600"/>
              </a:spcBef>
              <a:spcAft>
                <a:spcPts val="1600"/>
              </a:spcAft>
              <a:buClr>
                <a:srgbClr val="434343"/>
              </a:buClr>
              <a:buSzPts val="1400"/>
              <a:buChar char="■"/>
              <a:defRPr>
                <a:solidFill>
                  <a:srgbClr val="434343"/>
                </a:solidFill>
              </a:defRPr>
            </a:lvl9pPr>
          </a:lstStyle>
          <a:p/>
        </p:txBody>
      </p:sp>
      <p:sp>
        <p:nvSpPr>
          <p:cNvPr id="1048867" name="Google Shape;40;p4"/>
          <p:cNvSpPr/>
          <p:nvPr/>
        </p:nvSpPr>
        <p:spPr>
          <a:xfrm rot="4304125">
            <a:off x="7672168" y="1031002"/>
            <a:ext cx="1793781" cy="1459569"/>
          </a:xfrm>
          <a:custGeom>
            <a:avLst/>
            <a:gdLst/>
            <a:ahLst/>
            <a:cxnLst/>
            <a:rect l="l" t="t" r="r" b="b"/>
            <a:pathLst>
              <a:path w="9849" h="8014" extrusionOk="0">
                <a:moveTo>
                  <a:pt x="2143" y="0"/>
                </a:moveTo>
                <a:cubicBezTo>
                  <a:pt x="2606" y="0"/>
                  <a:pt x="2982" y="375"/>
                  <a:pt x="2982" y="837"/>
                </a:cubicBezTo>
                <a:cubicBezTo>
                  <a:pt x="2982" y="946"/>
                  <a:pt x="2961" y="1045"/>
                  <a:pt x="2924" y="1142"/>
                </a:cubicBezTo>
                <a:lnTo>
                  <a:pt x="8300" y="3856"/>
                </a:lnTo>
                <a:cubicBezTo>
                  <a:pt x="8450" y="3622"/>
                  <a:pt x="8711" y="3463"/>
                  <a:pt x="9009" y="3463"/>
                </a:cubicBezTo>
                <a:cubicBezTo>
                  <a:pt x="9472" y="3463"/>
                  <a:pt x="9848" y="3840"/>
                  <a:pt x="9848" y="4302"/>
                </a:cubicBezTo>
                <a:cubicBezTo>
                  <a:pt x="9848" y="4765"/>
                  <a:pt x="9472" y="5139"/>
                  <a:pt x="9009" y="5139"/>
                </a:cubicBezTo>
                <a:cubicBezTo>
                  <a:pt x="8709" y="5139"/>
                  <a:pt x="8444" y="4981"/>
                  <a:pt x="8298" y="4744"/>
                </a:cubicBezTo>
                <a:lnTo>
                  <a:pt x="2756" y="7483"/>
                </a:lnTo>
                <a:cubicBezTo>
                  <a:pt x="2766" y="7520"/>
                  <a:pt x="2770" y="7555"/>
                  <a:pt x="2770" y="7594"/>
                </a:cubicBezTo>
                <a:cubicBezTo>
                  <a:pt x="2770" y="7827"/>
                  <a:pt x="2583" y="8014"/>
                  <a:pt x="2353" y="8014"/>
                </a:cubicBezTo>
                <a:cubicBezTo>
                  <a:pt x="2120" y="8014"/>
                  <a:pt x="1933" y="7827"/>
                  <a:pt x="1933" y="7594"/>
                </a:cubicBezTo>
                <a:cubicBezTo>
                  <a:pt x="1933" y="7395"/>
                  <a:pt x="2071" y="7231"/>
                  <a:pt x="2260" y="7185"/>
                </a:cubicBezTo>
                <a:lnTo>
                  <a:pt x="2089" y="1670"/>
                </a:lnTo>
                <a:cubicBezTo>
                  <a:pt x="1654" y="1641"/>
                  <a:pt x="1306" y="1277"/>
                  <a:pt x="1306" y="835"/>
                </a:cubicBezTo>
                <a:cubicBezTo>
                  <a:pt x="1306" y="375"/>
                  <a:pt x="1680" y="0"/>
                  <a:pt x="2143" y="0"/>
                </a:cubicBezTo>
                <a:close/>
                <a:moveTo>
                  <a:pt x="416" y="4551"/>
                </a:moveTo>
                <a:cubicBezTo>
                  <a:pt x="646" y="4551"/>
                  <a:pt x="833" y="4736"/>
                  <a:pt x="833" y="4969"/>
                </a:cubicBezTo>
                <a:cubicBezTo>
                  <a:pt x="833" y="5199"/>
                  <a:pt x="648" y="5384"/>
                  <a:pt x="416" y="5384"/>
                </a:cubicBezTo>
                <a:cubicBezTo>
                  <a:pt x="187" y="5384"/>
                  <a:pt x="0" y="5199"/>
                  <a:pt x="0" y="4969"/>
                </a:cubicBezTo>
                <a:cubicBezTo>
                  <a:pt x="2" y="4736"/>
                  <a:pt x="187" y="4551"/>
                  <a:pt x="416" y="4551"/>
                </a:cubicBezTo>
                <a:close/>
                <a:moveTo>
                  <a:pt x="6856" y="952"/>
                </a:moveTo>
                <a:cubicBezTo>
                  <a:pt x="6716" y="952"/>
                  <a:pt x="6603" y="1066"/>
                  <a:pt x="6603" y="1205"/>
                </a:cubicBezTo>
                <a:cubicBezTo>
                  <a:pt x="6603" y="1343"/>
                  <a:pt x="6716" y="1456"/>
                  <a:pt x="6856" y="1456"/>
                </a:cubicBezTo>
                <a:cubicBezTo>
                  <a:pt x="6994" y="1456"/>
                  <a:pt x="7107" y="1343"/>
                  <a:pt x="7107" y="1205"/>
                </a:cubicBezTo>
                <a:cubicBezTo>
                  <a:pt x="7105" y="1066"/>
                  <a:pt x="6994" y="952"/>
                  <a:pt x="6856" y="952"/>
                </a:cubicBezTo>
                <a:close/>
                <a:moveTo>
                  <a:pt x="8226" y="4600"/>
                </a:moveTo>
                <a:cubicBezTo>
                  <a:pt x="8189" y="4508"/>
                  <a:pt x="8170" y="4407"/>
                  <a:pt x="8170" y="4302"/>
                </a:cubicBezTo>
                <a:cubicBezTo>
                  <a:pt x="8170" y="4195"/>
                  <a:pt x="8191" y="4093"/>
                  <a:pt x="8228" y="4000"/>
                </a:cubicBezTo>
                <a:lnTo>
                  <a:pt x="2852" y="1286"/>
                </a:lnTo>
                <a:cubicBezTo>
                  <a:pt x="2721" y="1491"/>
                  <a:pt x="2503" y="1637"/>
                  <a:pt x="2252" y="1668"/>
                </a:cubicBezTo>
                <a:lnTo>
                  <a:pt x="2421" y="7183"/>
                </a:lnTo>
                <a:cubicBezTo>
                  <a:pt x="2530" y="7202"/>
                  <a:pt x="2622" y="7261"/>
                  <a:pt x="2686" y="734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8868" name="Google Shape;41;p4"/>
          <p:cNvSpPr/>
          <p:nvPr/>
        </p:nvSpPr>
        <p:spPr>
          <a:xfrm rot="7355165">
            <a:off x="8197463" y="1374859"/>
            <a:ext cx="578861" cy="579015"/>
          </a:xfrm>
          <a:custGeom>
            <a:avLst/>
            <a:gdLst/>
            <a:ahLst/>
            <a:cxnLst/>
            <a:rect l="l" t="t" r="r" b="b"/>
            <a:pathLst>
              <a:path w="6293" h="6294" extrusionOk="0">
                <a:moveTo>
                  <a:pt x="6293" y="3147"/>
                </a:moveTo>
                <a:cubicBezTo>
                  <a:pt x="6293" y="4885"/>
                  <a:pt x="4882" y="6293"/>
                  <a:pt x="3146" y="6293"/>
                </a:cubicBezTo>
                <a:cubicBezTo>
                  <a:pt x="1409" y="6293"/>
                  <a:pt x="0" y="4885"/>
                  <a:pt x="0" y="3147"/>
                </a:cubicBezTo>
                <a:cubicBezTo>
                  <a:pt x="0" y="1409"/>
                  <a:pt x="1409" y="1"/>
                  <a:pt x="3146" y="1"/>
                </a:cubicBezTo>
                <a:cubicBezTo>
                  <a:pt x="4882" y="1"/>
                  <a:pt x="6293" y="1409"/>
                  <a:pt x="6293" y="3147"/>
                </a:cubicBezTo>
                <a:close/>
              </a:path>
            </a:pathLst>
          </a:custGeom>
          <a:solidFill>
            <a:srgbClr val="92D9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1" name="Shape 42"/>
        <p:cNvGrpSpPr/>
        <p:nvPr/>
      </p:nvGrpSpPr>
      <p:grpSpPr>
        <a:xfrm>
          <a:off x="0" y="0"/>
          <a:ext cx="0" cy="0"/>
          <a:chOff x="0" y="0"/>
          <a:chExt cx="0" cy="0"/>
        </a:xfrm>
      </p:grpSpPr>
      <p:sp>
        <p:nvSpPr>
          <p:cNvPr id="1048764" name="Google Shape;43;p5"/>
          <p:cNvSpPr/>
          <p:nvPr/>
        </p:nvSpPr>
        <p:spPr>
          <a:xfrm>
            <a:off x="520575" y="819150"/>
            <a:ext cx="8079900" cy="3898800"/>
          </a:xfrm>
          <a:prstGeom prst="roundRect">
            <a:avLst>
              <a:gd name="adj" fmla="val 3542"/>
            </a:avLst>
          </a:prstGeom>
          <a:solidFill>
            <a:srgbClr val="88A6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98" name="Google Shape;44;p5"/>
          <p:cNvGrpSpPr/>
          <p:nvPr/>
        </p:nvGrpSpPr>
        <p:grpSpPr>
          <a:xfrm>
            <a:off x="520563" y="326550"/>
            <a:ext cx="8079900" cy="426900"/>
            <a:chOff x="552450" y="401675"/>
            <a:chExt cx="8079900" cy="426900"/>
          </a:xfrm>
        </p:grpSpPr>
        <p:sp>
          <p:nvSpPr>
            <p:cNvPr id="1048765" name="Google Shape;45;p5"/>
            <p:cNvSpPr/>
            <p:nvPr/>
          </p:nvSpPr>
          <p:spPr>
            <a:xfrm>
              <a:off x="552450" y="401675"/>
              <a:ext cx="8079900" cy="426900"/>
            </a:xfrm>
            <a:prstGeom prst="roundRect">
              <a:avLst>
                <a:gd name="adj" fmla="val 2231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8766" name="Google Shape;46;p5"/>
            <p:cNvSpPr/>
            <p:nvPr/>
          </p:nvSpPr>
          <p:spPr>
            <a:xfrm>
              <a:off x="720000" y="518729"/>
              <a:ext cx="195095" cy="195109"/>
            </a:xfrm>
            <a:custGeom>
              <a:avLst/>
              <a:gdLst/>
              <a:ahLst/>
              <a:cxnLst/>
              <a:rect l="l" t="t" r="r" b="b"/>
              <a:pathLst>
                <a:path w="2829" h="2829" extrusionOk="0">
                  <a:moveTo>
                    <a:pt x="2828" y="1413"/>
                  </a:moveTo>
                  <a:cubicBezTo>
                    <a:pt x="2828" y="2195"/>
                    <a:pt x="2197" y="2828"/>
                    <a:pt x="1416" y="2828"/>
                  </a:cubicBezTo>
                  <a:cubicBezTo>
                    <a:pt x="634" y="2828"/>
                    <a:pt x="1" y="2195"/>
                    <a:pt x="1" y="1413"/>
                  </a:cubicBezTo>
                  <a:cubicBezTo>
                    <a:pt x="1" y="632"/>
                    <a:pt x="634" y="1"/>
                    <a:pt x="1416" y="1"/>
                  </a:cubicBezTo>
                  <a:cubicBezTo>
                    <a:pt x="2197" y="1"/>
                    <a:pt x="2828" y="632"/>
                    <a:pt x="2828" y="1413"/>
                  </a:cubicBezTo>
                  <a:close/>
                </a:path>
              </a:pathLst>
            </a:custGeom>
            <a:solidFill>
              <a:srgbClr val="EB5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8767" name="Google Shape;47;p5"/>
            <p:cNvSpPr/>
            <p:nvPr/>
          </p:nvSpPr>
          <p:spPr>
            <a:xfrm>
              <a:off x="1080398" y="518729"/>
              <a:ext cx="195026" cy="195109"/>
            </a:xfrm>
            <a:custGeom>
              <a:avLst/>
              <a:gdLst/>
              <a:ahLst/>
              <a:cxnLst/>
              <a:rect l="l" t="t" r="r" b="b"/>
              <a:pathLst>
                <a:path w="2828" h="2829" extrusionOk="0">
                  <a:moveTo>
                    <a:pt x="2828" y="1413"/>
                  </a:moveTo>
                  <a:cubicBezTo>
                    <a:pt x="2828" y="2195"/>
                    <a:pt x="2194" y="2828"/>
                    <a:pt x="1413" y="2828"/>
                  </a:cubicBezTo>
                  <a:cubicBezTo>
                    <a:pt x="631" y="2828"/>
                    <a:pt x="0" y="2195"/>
                    <a:pt x="0" y="1413"/>
                  </a:cubicBezTo>
                  <a:cubicBezTo>
                    <a:pt x="0" y="632"/>
                    <a:pt x="631" y="1"/>
                    <a:pt x="1413" y="1"/>
                  </a:cubicBezTo>
                  <a:cubicBezTo>
                    <a:pt x="2194" y="1"/>
                    <a:pt x="2828" y="632"/>
                    <a:pt x="2828" y="1413"/>
                  </a:cubicBezTo>
                  <a:close/>
                </a:path>
              </a:pathLst>
            </a:custGeom>
            <a:solidFill>
              <a:srgbClr val="F8EF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8768" name="Google Shape;48;p5"/>
            <p:cNvSpPr/>
            <p:nvPr/>
          </p:nvSpPr>
          <p:spPr>
            <a:xfrm>
              <a:off x="1440175" y="518729"/>
              <a:ext cx="195026" cy="195109"/>
            </a:xfrm>
            <a:custGeom>
              <a:avLst/>
              <a:gdLst/>
              <a:ahLst/>
              <a:cxnLst/>
              <a:rect l="l" t="t" r="r" b="b"/>
              <a:pathLst>
                <a:path w="2828" h="2829" extrusionOk="0">
                  <a:moveTo>
                    <a:pt x="2827" y="1413"/>
                  </a:moveTo>
                  <a:cubicBezTo>
                    <a:pt x="2827" y="2195"/>
                    <a:pt x="2194" y="2828"/>
                    <a:pt x="1415" y="2828"/>
                  </a:cubicBezTo>
                  <a:cubicBezTo>
                    <a:pt x="633" y="2828"/>
                    <a:pt x="0" y="2195"/>
                    <a:pt x="0" y="1413"/>
                  </a:cubicBezTo>
                  <a:cubicBezTo>
                    <a:pt x="0" y="632"/>
                    <a:pt x="633" y="1"/>
                    <a:pt x="1415" y="1"/>
                  </a:cubicBezTo>
                  <a:cubicBezTo>
                    <a:pt x="2194" y="1"/>
                    <a:pt x="2827" y="632"/>
                    <a:pt x="2827" y="141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048769" name="Google Shape;49;p5"/>
          <p:cNvSpPr txBox="1">
            <a:spLocks noGrp="1"/>
          </p:cNvSpPr>
          <p:nvPr>
            <p:ph type="subTitle" idx="1"/>
          </p:nvPr>
        </p:nvSpPr>
        <p:spPr>
          <a:xfrm>
            <a:off x="1436675" y="2384025"/>
            <a:ext cx="2420100" cy="1005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lvl1pPr>
            <a:lvl2pPr lvl="1" algn="ctr" rtl="0">
              <a:lnSpc>
                <a:spcPct val="100000"/>
              </a:lnSpc>
              <a:spcBef>
                <a:spcPts val="0"/>
              </a:spcBef>
              <a:spcAft>
                <a:spcPts val="0"/>
              </a:spcAft>
              <a:buSzPts val="1400"/>
              <a:buNone/>
            </a:lvl2pPr>
            <a:lvl3pPr lvl="2" algn="ctr" rtl="0">
              <a:lnSpc>
                <a:spcPct val="100000"/>
              </a:lnSpc>
              <a:spcBef>
                <a:spcPts val="1600"/>
              </a:spcBef>
              <a:spcAft>
                <a:spcPts val="0"/>
              </a:spcAft>
              <a:buSzPts val="1400"/>
              <a:buNone/>
            </a:lvl3pPr>
            <a:lvl4pPr lvl="3" algn="ctr" rtl="0">
              <a:lnSpc>
                <a:spcPct val="100000"/>
              </a:lnSpc>
              <a:spcBef>
                <a:spcPts val="1600"/>
              </a:spcBef>
              <a:spcAft>
                <a:spcPts val="0"/>
              </a:spcAft>
              <a:buSzPts val="1400"/>
              <a:buNone/>
            </a:lvl4pPr>
            <a:lvl5pPr lvl="4" algn="ctr" rtl="0">
              <a:lnSpc>
                <a:spcPct val="100000"/>
              </a:lnSpc>
              <a:spcBef>
                <a:spcPts val="1600"/>
              </a:spcBef>
              <a:spcAft>
                <a:spcPts val="0"/>
              </a:spcAft>
              <a:buSzPts val="1400"/>
              <a:buNone/>
            </a:lvl5pPr>
            <a:lvl6pPr lvl="5" algn="ctr" rtl="0">
              <a:lnSpc>
                <a:spcPct val="100000"/>
              </a:lnSpc>
              <a:spcBef>
                <a:spcPts val="1600"/>
              </a:spcBef>
              <a:spcAft>
                <a:spcPts val="0"/>
              </a:spcAft>
              <a:buSzPts val="1400"/>
              <a:buNone/>
            </a:lvl6pPr>
            <a:lvl7pPr lvl="6" algn="ctr" rtl="0">
              <a:lnSpc>
                <a:spcPct val="100000"/>
              </a:lnSpc>
              <a:spcBef>
                <a:spcPts val="1600"/>
              </a:spcBef>
              <a:spcAft>
                <a:spcPts val="0"/>
              </a:spcAft>
              <a:buSzPts val="1400"/>
              <a:buNone/>
            </a:lvl7pPr>
            <a:lvl8pPr lvl="7" algn="ctr" rtl="0">
              <a:lnSpc>
                <a:spcPct val="100000"/>
              </a:lnSpc>
              <a:spcBef>
                <a:spcPts val="1600"/>
              </a:spcBef>
              <a:spcAft>
                <a:spcPts val="0"/>
              </a:spcAft>
              <a:buSzPts val="1400"/>
              <a:buNone/>
            </a:lvl8pPr>
            <a:lvl9pPr lvl="8" algn="ctr" rtl="0">
              <a:lnSpc>
                <a:spcPct val="100000"/>
              </a:lnSpc>
              <a:spcBef>
                <a:spcPts val="1600"/>
              </a:spcBef>
              <a:spcAft>
                <a:spcPts val="1600"/>
              </a:spcAft>
              <a:buSzPts val="1400"/>
              <a:buNone/>
            </a:lvl9pPr>
          </a:lstStyle>
          <a:p/>
        </p:txBody>
      </p:sp>
      <p:sp>
        <p:nvSpPr>
          <p:cNvPr id="1048770" name="Google Shape;50;p5"/>
          <p:cNvSpPr txBox="1">
            <a:spLocks noGrp="1"/>
          </p:cNvSpPr>
          <p:nvPr>
            <p:ph type="subTitle" idx="2"/>
          </p:nvPr>
        </p:nvSpPr>
        <p:spPr>
          <a:xfrm>
            <a:off x="5121272" y="2383425"/>
            <a:ext cx="2423100" cy="1005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lvl1pPr>
            <a:lvl2pPr lvl="1" algn="ctr" rtl="0">
              <a:lnSpc>
                <a:spcPct val="100000"/>
              </a:lnSpc>
              <a:spcBef>
                <a:spcPts val="0"/>
              </a:spcBef>
              <a:spcAft>
                <a:spcPts val="0"/>
              </a:spcAft>
              <a:buSzPts val="1400"/>
              <a:buNone/>
            </a:lvl2pPr>
            <a:lvl3pPr lvl="2" algn="ctr" rtl="0">
              <a:lnSpc>
                <a:spcPct val="100000"/>
              </a:lnSpc>
              <a:spcBef>
                <a:spcPts val="1600"/>
              </a:spcBef>
              <a:spcAft>
                <a:spcPts val="0"/>
              </a:spcAft>
              <a:buSzPts val="1400"/>
              <a:buNone/>
            </a:lvl3pPr>
            <a:lvl4pPr lvl="3" algn="ctr" rtl="0">
              <a:lnSpc>
                <a:spcPct val="100000"/>
              </a:lnSpc>
              <a:spcBef>
                <a:spcPts val="1600"/>
              </a:spcBef>
              <a:spcAft>
                <a:spcPts val="0"/>
              </a:spcAft>
              <a:buSzPts val="1400"/>
              <a:buNone/>
            </a:lvl4pPr>
            <a:lvl5pPr lvl="4" algn="ctr" rtl="0">
              <a:lnSpc>
                <a:spcPct val="100000"/>
              </a:lnSpc>
              <a:spcBef>
                <a:spcPts val="1600"/>
              </a:spcBef>
              <a:spcAft>
                <a:spcPts val="0"/>
              </a:spcAft>
              <a:buSzPts val="1400"/>
              <a:buNone/>
            </a:lvl5pPr>
            <a:lvl6pPr lvl="5" algn="ctr" rtl="0">
              <a:lnSpc>
                <a:spcPct val="100000"/>
              </a:lnSpc>
              <a:spcBef>
                <a:spcPts val="1600"/>
              </a:spcBef>
              <a:spcAft>
                <a:spcPts val="0"/>
              </a:spcAft>
              <a:buSzPts val="1400"/>
              <a:buNone/>
            </a:lvl6pPr>
            <a:lvl7pPr lvl="6" algn="ctr" rtl="0">
              <a:lnSpc>
                <a:spcPct val="100000"/>
              </a:lnSpc>
              <a:spcBef>
                <a:spcPts val="1600"/>
              </a:spcBef>
              <a:spcAft>
                <a:spcPts val="0"/>
              </a:spcAft>
              <a:buSzPts val="1400"/>
              <a:buNone/>
            </a:lvl7pPr>
            <a:lvl8pPr lvl="7" algn="ctr" rtl="0">
              <a:lnSpc>
                <a:spcPct val="100000"/>
              </a:lnSpc>
              <a:spcBef>
                <a:spcPts val="1600"/>
              </a:spcBef>
              <a:spcAft>
                <a:spcPts val="0"/>
              </a:spcAft>
              <a:buSzPts val="1400"/>
              <a:buNone/>
            </a:lvl8pPr>
            <a:lvl9pPr lvl="8" algn="ctr" rtl="0">
              <a:lnSpc>
                <a:spcPct val="100000"/>
              </a:lnSpc>
              <a:spcBef>
                <a:spcPts val="1600"/>
              </a:spcBef>
              <a:spcAft>
                <a:spcPts val="1600"/>
              </a:spcAft>
              <a:buSzPts val="1400"/>
              <a:buNone/>
            </a:lvl9pPr>
          </a:lstStyle>
          <a:p/>
        </p:txBody>
      </p:sp>
      <p:sp>
        <p:nvSpPr>
          <p:cNvPr id="1048771" name="Google Shape;51;p5"/>
          <p:cNvSpPr txBox="1">
            <a:spLocks noGrp="1"/>
          </p:cNvSpPr>
          <p:nvPr>
            <p:ph type="title"/>
          </p:nvPr>
        </p:nvSpPr>
        <p:spPr>
          <a:xfrm>
            <a:off x="720000" y="969225"/>
            <a:ext cx="7704000" cy="5643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lvl1pPr>
            <a:lvl2pPr lvl="1" rtl="0">
              <a:spcBef>
                <a:spcPts val="0"/>
              </a:spcBef>
              <a:spcAft>
                <a:spcPts val="0"/>
              </a:spcAft>
              <a:buSzPts val="2800"/>
              <a:buNone/>
            </a:lvl2pPr>
            <a:lvl3pPr lvl="2" rtl="0">
              <a:spcBef>
                <a:spcPts val="0"/>
              </a:spcBef>
              <a:spcAft>
                <a:spcPts val="0"/>
              </a:spcAft>
              <a:buSzPts val="2800"/>
              <a:buNone/>
            </a:lvl3pPr>
            <a:lvl4pPr lvl="3" rtl="0">
              <a:spcBef>
                <a:spcPts val="0"/>
              </a:spcBef>
              <a:spcAft>
                <a:spcPts val="0"/>
              </a:spcAft>
              <a:buSzPts val="2800"/>
              <a:buNone/>
            </a:lvl4pPr>
            <a:lvl5pPr lvl="4" rtl="0">
              <a:spcBef>
                <a:spcPts val="0"/>
              </a:spcBef>
              <a:spcAft>
                <a:spcPts val="0"/>
              </a:spcAft>
              <a:buSzPts val="2800"/>
              <a:buNone/>
            </a:lvl5pPr>
            <a:lvl6pPr lvl="5" rtl="0">
              <a:spcBef>
                <a:spcPts val="0"/>
              </a:spcBef>
              <a:spcAft>
                <a:spcPts val="0"/>
              </a:spcAft>
              <a:buSzPts val="2800"/>
              <a:buNone/>
            </a:lvl6pPr>
            <a:lvl7pPr lvl="6" rtl="0">
              <a:spcBef>
                <a:spcPts val="0"/>
              </a:spcBef>
              <a:spcAft>
                <a:spcPts val="0"/>
              </a:spcAft>
              <a:buSzPts val="2800"/>
              <a:buNone/>
            </a:lvl7pPr>
            <a:lvl8pPr lvl="7" rtl="0">
              <a:spcBef>
                <a:spcPts val="0"/>
              </a:spcBef>
              <a:spcAft>
                <a:spcPts val="0"/>
              </a:spcAft>
              <a:buSzPts val="2800"/>
              <a:buNone/>
            </a:lvl8pPr>
            <a:lvl9pPr lvl="8" rtl="0">
              <a:spcBef>
                <a:spcPts val="0"/>
              </a:spcBef>
              <a:spcAft>
                <a:spcPts val="0"/>
              </a:spcAft>
              <a:buSzPts val="2800"/>
              <a:buNone/>
            </a:lvl9pPr>
          </a:lstStyle>
          <a:p/>
        </p:txBody>
      </p:sp>
      <p:sp>
        <p:nvSpPr>
          <p:cNvPr id="1048772" name="Google Shape;52;p5"/>
          <p:cNvSpPr txBox="1">
            <a:spLocks noGrp="1"/>
          </p:cNvSpPr>
          <p:nvPr>
            <p:ph type="title" idx="3"/>
          </p:nvPr>
        </p:nvSpPr>
        <p:spPr>
          <a:xfrm>
            <a:off x="1441859" y="3389025"/>
            <a:ext cx="2409600" cy="5277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2400"/>
              <a:buNone/>
              <a:defRPr sz="1800"/>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p:txBody>
      </p:sp>
      <p:sp>
        <p:nvSpPr>
          <p:cNvPr id="1048773" name="Google Shape;53;p5"/>
          <p:cNvSpPr txBox="1">
            <a:spLocks noGrp="1"/>
          </p:cNvSpPr>
          <p:nvPr>
            <p:ph type="title" idx="4"/>
          </p:nvPr>
        </p:nvSpPr>
        <p:spPr>
          <a:xfrm>
            <a:off x="5125772" y="3389025"/>
            <a:ext cx="2414100" cy="5277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2400"/>
              <a:buNone/>
              <a:defRPr sz="18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048774" name="Google Shape;54;p5"/>
          <p:cNvSpPr/>
          <p:nvPr/>
        </p:nvSpPr>
        <p:spPr>
          <a:xfrm>
            <a:off x="7943850" y="714375"/>
            <a:ext cx="1128900" cy="112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99" name="Google Shape;55;p5"/>
          <p:cNvGrpSpPr/>
          <p:nvPr/>
        </p:nvGrpSpPr>
        <p:grpSpPr>
          <a:xfrm rot="-846281">
            <a:off x="7879557" y="690583"/>
            <a:ext cx="1078052" cy="1078403"/>
            <a:chOff x="5759760" y="3433415"/>
            <a:chExt cx="583422" cy="583612"/>
          </a:xfrm>
        </p:grpSpPr>
        <p:sp>
          <p:nvSpPr>
            <p:cNvPr id="1048775" name="Google Shape;56;p5"/>
            <p:cNvSpPr/>
            <p:nvPr/>
          </p:nvSpPr>
          <p:spPr>
            <a:xfrm>
              <a:off x="5759760" y="3433415"/>
              <a:ext cx="583422" cy="583612"/>
            </a:xfrm>
            <a:custGeom>
              <a:avLst/>
              <a:gdLst/>
              <a:ahLst/>
              <a:cxnLst/>
              <a:rect l="l" t="t" r="r" b="b"/>
              <a:pathLst>
                <a:path w="12302" h="12306" extrusionOk="0">
                  <a:moveTo>
                    <a:pt x="6540" y="217"/>
                  </a:moveTo>
                  <a:cubicBezTo>
                    <a:pt x="9818" y="430"/>
                    <a:pt x="12302" y="3262"/>
                    <a:pt x="12090" y="6542"/>
                  </a:cubicBezTo>
                  <a:cubicBezTo>
                    <a:pt x="11876" y="9820"/>
                    <a:pt x="9042" y="12306"/>
                    <a:pt x="5762" y="12092"/>
                  </a:cubicBezTo>
                  <a:cubicBezTo>
                    <a:pt x="2487" y="11878"/>
                    <a:pt x="1" y="9047"/>
                    <a:pt x="214" y="5767"/>
                  </a:cubicBezTo>
                  <a:cubicBezTo>
                    <a:pt x="426" y="2487"/>
                    <a:pt x="3260" y="1"/>
                    <a:pt x="6540" y="217"/>
                  </a:cubicBezTo>
                  <a:close/>
                </a:path>
              </a:pathLst>
            </a:custGeom>
            <a:solidFill>
              <a:srgbClr val="F8EF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8776" name="Google Shape;57;p5"/>
            <p:cNvSpPr/>
            <p:nvPr/>
          </p:nvSpPr>
          <p:spPr>
            <a:xfrm>
              <a:off x="5834360" y="3463578"/>
              <a:ext cx="315613" cy="339421"/>
            </a:xfrm>
            <a:custGeom>
              <a:avLst/>
              <a:gdLst/>
              <a:ahLst/>
              <a:cxnLst/>
              <a:rect l="l" t="t" r="r" b="b"/>
              <a:pathLst>
                <a:path w="6655" h="7157" extrusionOk="0">
                  <a:moveTo>
                    <a:pt x="5732" y="251"/>
                  </a:moveTo>
                  <a:cubicBezTo>
                    <a:pt x="5999" y="269"/>
                    <a:pt x="6233" y="393"/>
                    <a:pt x="6398" y="580"/>
                  </a:cubicBezTo>
                  <a:cubicBezTo>
                    <a:pt x="6562" y="769"/>
                    <a:pt x="6655" y="1016"/>
                    <a:pt x="6636" y="1283"/>
                  </a:cubicBezTo>
                  <a:cubicBezTo>
                    <a:pt x="6620" y="1551"/>
                    <a:pt x="6497" y="1783"/>
                    <a:pt x="6307" y="1947"/>
                  </a:cubicBezTo>
                  <a:cubicBezTo>
                    <a:pt x="6122" y="2112"/>
                    <a:pt x="5874" y="2205"/>
                    <a:pt x="5606" y="2188"/>
                  </a:cubicBezTo>
                  <a:cubicBezTo>
                    <a:pt x="5339" y="2170"/>
                    <a:pt x="5104" y="2046"/>
                    <a:pt x="4940" y="1859"/>
                  </a:cubicBezTo>
                  <a:cubicBezTo>
                    <a:pt x="4775" y="1674"/>
                    <a:pt x="4683" y="1423"/>
                    <a:pt x="4701" y="1156"/>
                  </a:cubicBezTo>
                  <a:cubicBezTo>
                    <a:pt x="4720" y="888"/>
                    <a:pt x="4843" y="656"/>
                    <a:pt x="5030" y="492"/>
                  </a:cubicBezTo>
                  <a:cubicBezTo>
                    <a:pt x="5216" y="329"/>
                    <a:pt x="5464" y="237"/>
                    <a:pt x="5732" y="251"/>
                  </a:cubicBezTo>
                  <a:close/>
                  <a:moveTo>
                    <a:pt x="1535" y="4298"/>
                  </a:moveTo>
                  <a:cubicBezTo>
                    <a:pt x="1925" y="4323"/>
                    <a:pt x="2271" y="4506"/>
                    <a:pt x="2509" y="4777"/>
                  </a:cubicBezTo>
                  <a:cubicBezTo>
                    <a:pt x="2748" y="5051"/>
                    <a:pt x="2884" y="5417"/>
                    <a:pt x="2859" y="5805"/>
                  </a:cubicBezTo>
                  <a:cubicBezTo>
                    <a:pt x="2832" y="6196"/>
                    <a:pt x="2651" y="6541"/>
                    <a:pt x="2378" y="6780"/>
                  </a:cubicBezTo>
                  <a:cubicBezTo>
                    <a:pt x="2106" y="7018"/>
                    <a:pt x="1740" y="7156"/>
                    <a:pt x="1350" y="7129"/>
                  </a:cubicBezTo>
                  <a:cubicBezTo>
                    <a:pt x="959" y="7105"/>
                    <a:pt x="616" y="6922"/>
                    <a:pt x="375" y="6650"/>
                  </a:cubicBezTo>
                  <a:cubicBezTo>
                    <a:pt x="136" y="6377"/>
                    <a:pt x="1" y="6009"/>
                    <a:pt x="25" y="5622"/>
                  </a:cubicBezTo>
                  <a:cubicBezTo>
                    <a:pt x="52" y="5231"/>
                    <a:pt x="235" y="4886"/>
                    <a:pt x="507" y="4647"/>
                  </a:cubicBezTo>
                  <a:cubicBezTo>
                    <a:pt x="780" y="4409"/>
                    <a:pt x="1144" y="4271"/>
                    <a:pt x="1535" y="4298"/>
                  </a:cubicBezTo>
                  <a:close/>
                  <a:moveTo>
                    <a:pt x="2333" y="4937"/>
                  </a:moveTo>
                  <a:cubicBezTo>
                    <a:pt x="2133" y="4711"/>
                    <a:pt x="1845" y="4559"/>
                    <a:pt x="1522" y="4538"/>
                  </a:cubicBezTo>
                  <a:cubicBezTo>
                    <a:pt x="1195" y="4518"/>
                    <a:pt x="893" y="4629"/>
                    <a:pt x="667" y="4830"/>
                  </a:cubicBezTo>
                  <a:cubicBezTo>
                    <a:pt x="441" y="5028"/>
                    <a:pt x="289" y="5316"/>
                    <a:pt x="268" y="5639"/>
                  </a:cubicBezTo>
                  <a:cubicBezTo>
                    <a:pt x="247" y="5966"/>
                    <a:pt x="358" y="6270"/>
                    <a:pt x="558" y="6496"/>
                  </a:cubicBezTo>
                  <a:cubicBezTo>
                    <a:pt x="759" y="6722"/>
                    <a:pt x="1043" y="6872"/>
                    <a:pt x="1368" y="6893"/>
                  </a:cubicBezTo>
                  <a:cubicBezTo>
                    <a:pt x="1695" y="6914"/>
                    <a:pt x="1997" y="6805"/>
                    <a:pt x="2224" y="6603"/>
                  </a:cubicBezTo>
                  <a:cubicBezTo>
                    <a:pt x="2452" y="6406"/>
                    <a:pt x="2602" y="6118"/>
                    <a:pt x="2622" y="5793"/>
                  </a:cubicBezTo>
                  <a:cubicBezTo>
                    <a:pt x="2643" y="5468"/>
                    <a:pt x="2530" y="5164"/>
                    <a:pt x="2333" y="4937"/>
                  </a:cubicBezTo>
                  <a:close/>
                  <a:moveTo>
                    <a:pt x="3468" y="12"/>
                  </a:moveTo>
                  <a:cubicBezTo>
                    <a:pt x="3638" y="23"/>
                    <a:pt x="3788" y="103"/>
                    <a:pt x="3891" y="220"/>
                  </a:cubicBezTo>
                  <a:cubicBezTo>
                    <a:pt x="3998" y="339"/>
                    <a:pt x="4056" y="498"/>
                    <a:pt x="4043" y="668"/>
                  </a:cubicBezTo>
                  <a:cubicBezTo>
                    <a:pt x="4033" y="837"/>
                    <a:pt x="3953" y="987"/>
                    <a:pt x="3836" y="1092"/>
                  </a:cubicBezTo>
                  <a:cubicBezTo>
                    <a:pt x="3716" y="1197"/>
                    <a:pt x="3558" y="1257"/>
                    <a:pt x="3387" y="1244"/>
                  </a:cubicBezTo>
                  <a:cubicBezTo>
                    <a:pt x="3219" y="1234"/>
                    <a:pt x="3069" y="1154"/>
                    <a:pt x="2964" y="1034"/>
                  </a:cubicBezTo>
                  <a:cubicBezTo>
                    <a:pt x="2859" y="917"/>
                    <a:pt x="2799" y="757"/>
                    <a:pt x="2812" y="588"/>
                  </a:cubicBezTo>
                  <a:cubicBezTo>
                    <a:pt x="2826" y="420"/>
                    <a:pt x="2902" y="269"/>
                    <a:pt x="3021" y="165"/>
                  </a:cubicBezTo>
                  <a:cubicBezTo>
                    <a:pt x="3139" y="60"/>
                    <a:pt x="3299" y="0"/>
                    <a:pt x="3468" y="12"/>
                  </a:cubicBezTo>
                  <a:close/>
                  <a:moveTo>
                    <a:pt x="3756" y="339"/>
                  </a:moveTo>
                  <a:cubicBezTo>
                    <a:pt x="3682" y="253"/>
                    <a:pt x="3577" y="198"/>
                    <a:pt x="3455" y="193"/>
                  </a:cubicBezTo>
                  <a:cubicBezTo>
                    <a:pt x="3334" y="185"/>
                    <a:pt x="3221" y="226"/>
                    <a:pt x="3139" y="300"/>
                  </a:cubicBezTo>
                  <a:cubicBezTo>
                    <a:pt x="3054" y="374"/>
                    <a:pt x="2997" y="481"/>
                    <a:pt x="2993" y="601"/>
                  </a:cubicBezTo>
                  <a:cubicBezTo>
                    <a:pt x="2984" y="722"/>
                    <a:pt x="3026" y="835"/>
                    <a:pt x="3100" y="917"/>
                  </a:cubicBezTo>
                  <a:cubicBezTo>
                    <a:pt x="3176" y="1002"/>
                    <a:pt x="3281" y="1055"/>
                    <a:pt x="3402" y="1063"/>
                  </a:cubicBezTo>
                  <a:cubicBezTo>
                    <a:pt x="3521" y="1071"/>
                    <a:pt x="3634" y="1030"/>
                    <a:pt x="3716" y="956"/>
                  </a:cubicBezTo>
                  <a:cubicBezTo>
                    <a:pt x="3803" y="882"/>
                    <a:pt x="3856" y="775"/>
                    <a:pt x="3865" y="656"/>
                  </a:cubicBezTo>
                  <a:cubicBezTo>
                    <a:pt x="3871" y="537"/>
                    <a:pt x="3830" y="424"/>
                    <a:pt x="3756" y="339"/>
                  </a:cubicBezTo>
                  <a:close/>
                  <a:moveTo>
                    <a:pt x="5719" y="432"/>
                  </a:moveTo>
                  <a:cubicBezTo>
                    <a:pt x="5503" y="415"/>
                    <a:pt x="5300" y="492"/>
                    <a:pt x="5150" y="627"/>
                  </a:cubicBezTo>
                  <a:cubicBezTo>
                    <a:pt x="4998" y="761"/>
                    <a:pt x="4895" y="950"/>
                    <a:pt x="4882" y="1170"/>
                  </a:cubicBezTo>
                  <a:cubicBezTo>
                    <a:pt x="4866" y="1386"/>
                    <a:pt x="4944" y="1588"/>
                    <a:pt x="5078" y="1740"/>
                  </a:cubicBezTo>
                  <a:cubicBezTo>
                    <a:pt x="5211" y="1892"/>
                    <a:pt x="5401" y="1995"/>
                    <a:pt x="5619" y="2007"/>
                  </a:cubicBezTo>
                  <a:cubicBezTo>
                    <a:pt x="5834" y="2024"/>
                    <a:pt x="6038" y="1945"/>
                    <a:pt x="6190" y="1812"/>
                  </a:cubicBezTo>
                  <a:cubicBezTo>
                    <a:pt x="6342" y="1678"/>
                    <a:pt x="6445" y="1487"/>
                    <a:pt x="6458" y="1269"/>
                  </a:cubicBezTo>
                  <a:cubicBezTo>
                    <a:pt x="6486" y="835"/>
                    <a:pt x="6157" y="459"/>
                    <a:pt x="5719" y="432"/>
                  </a:cubicBezTo>
                  <a:close/>
                </a:path>
              </a:pathLst>
            </a:custGeom>
            <a:solidFill>
              <a:srgbClr val="FF9B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8777" name="Google Shape;58;p5"/>
            <p:cNvSpPr/>
            <p:nvPr/>
          </p:nvSpPr>
          <p:spPr>
            <a:xfrm>
              <a:off x="5815058" y="3536707"/>
              <a:ext cx="519161" cy="470788"/>
            </a:xfrm>
            <a:custGeom>
              <a:avLst/>
              <a:gdLst/>
              <a:ahLst/>
              <a:cxnLst/>
              <a:rect l="l" t="t" r="r" b="b"/>
              <a:pathLst>
                <a:path w="10947" h="9927" extrusionOk="0">
                  <a:moveTo>
                    <a:pt x="9412" y="0"/>
                  </a:moveTo>
                  <a:cubicBezTo>
                    <a:pt x="10165" y="837"/>
                    <a:pt x="10679" y="1886"/>
                    <a:pt x="10860" y="3038"/>
                  </a:cubicBezTo>
                  <a:lnTo>
                    <a:pt x="10887" y="3219"/>
                  </a:lnTo>
                  <a:cubicBezTo>
                    <a:pt x="10934" y="3591"/>
                    <a:pt x="10946" y="3973"/>
                    <a:pt x="10922" y="4364"/>
                  </a:cubicBezTo>
                  <a:cubicBezTo>
                    <a:pt x="10899" y="4714"/>
                    <a:pt x="10848" y="5053"/>
                    <a:pt x="10768" y="5380"/>
                  </a:cubicBezTo>
                  <a:lnTo>
                    <a:pt x="10722" y="5555"/>
                  </a:lnTo>
                  <a:cubicBezTo>
                    <a:pt x="10054" y="7998"/>
                    <a:pt x="7878" y="9778"/>
                    <a:pt x="5316" y="9916"/>
                  </a:cubicBezTo>
                  <a:cubicBezTo>
                    <a:pt x="5324" y="9875"/>
                    <a:pt x="5326" y="9834"/>
                    <a:pt x="5328" y="9793"/>
                  </a:cubicBezTo>
                  <a:cubicBezTo>
                    <a:pt x="5355" y="9408"/>
                    <a:pt x="5222" y="9048"/>
                    <a:pt x="4985" y="8779"/>
                  </a:cubicBezTo>
                  <a:cubicBezTo>
                    <a:pt x="4749" y="8507"/>
                    <a:pt x="4409" y="8329"/>
                    <a:pt x="4023" y="8302"/>
                  </a:cubicBezTo>
                  <a:cubicBezTo>
                    <a:pt x="3638" y="8277"/>
                    <a:pt x="3278" y="8411"/>
                    <a:pt x="3009" y="8647"/>
                  </a:cubicBezTo>
                  <a:cubicBezTo>
                    <a:pt x="2785" y="8843"/>
                    <a:pt x="2626" y="9106"/>
                    <a:pt x="2561" y="9410"/>
                  </a:cubicBezTo>
                  <a:cubicBezTo>
                    <a:pt x="1508" y="8939"/>
                    <a:pt x="622" y="8174"/>
                    <a:pt x="0" y="7222"/>
                  </a:cubicBezTo>
                  <a:cubicBezTo>
                    <a:pt x="2532" y="7506"/>
                    <a:pt x="3509" y="7043"/>
                    <a:pt x="4434" y="5147"/>
                  </a:cubicBezTo>
                  <a:cubicBezTo>
                    <a:pt x="5417" y="3138"/>
                    <a:pt x="7218" y="5590"/>
                    <a:pt x="8004" y="2400"/>
                  </a:cubicBezTo>
                  <a:cubicBezTo>
                    <a:pt x="8370" y="893"/>
                    <a:pt x="8929" y="253"/>
                    <a:pt x="9412" y="0"/>
                  </a:cubicBezTo>
                  <a:close/>
                  <a:moveTo>
                    <a:pt x="5131" y="9922"/>
                  </a:moveTo>
                  <a:cubicBezTo>
                    <a:pt x="5139" y="9875"/>
                    <a:pt x="5148" y="9828"/>
                    <a:pt x="5150" y="9778"/>
                  </a:cubicBezTo>
                  <a:cubicBezTo>
                    <a:pt x="5170" y="9441"/>
                    <a:pt x="5055" y="9126"/>
                    <a:pt x="4849" y="8894"/>
                  </a:cubicBezTo>
                  <a:cubicBezTo>
                    <a:pt x="4644" y="8660"/>
                    <a:pt x="4348" y="8503"/>
                    <a:pt x="4010" y="8479"/>
                  </a:cubicBezTo>
                  <a:cubicBezTo>
                    <a:pt x="3673" y="8458"/>
                    <a:pt x="3361" y="8575"/>
                    <a:pt x="3124" y="8781"/>
                  </a:cubicBezTo>
                  <a:cubicBezTo>
                    <a:pt x="2921" y="8958"/>
                    <a:pt x="2777" y="9203"/>
                    <a:pt x="2729" y="9482"/>
                  </a:cubicBezTo>
                  <a:cubicBezTo>
                    <a:pt x="3309" y="9719"/>
                    <a:pt x="3936" y="9871"/>
                    <a:pt x="4594" y="9912"/>
                  </a:cubicBezTo>
                  <a:cubicBezTo>
                    <a:pt x="4777" y="9924"/>
                    <a:pt x="4954" y="9926"/>
                    <a:pt x="5131" y="9922"/>
                  </a:cubicBezTo>
                  <a:close/>
                </a:path>
              </a:pathLst>
            </a:custGeom>
            <a:solidFill>
              <a:srgbClr val="FF9B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8778" name="Google Shape;59;p5"/>
            <p:cNvSpPr/>
            <p:nvPr/>
          </p:nvSpPr>
          <p:spPr>
            <a:xfrm>
              <a:off x="6114357" y="3762165"/>
              <a:ext cx="55724" cy="55630"/>
            </a:xfrm>
            <a:custGeom>
              <a:avLst/>
              <a:gdLst/>
              <a:ahLst/>
              <a:cxnLst/>
              <a:rect l="l" t="t" r="r" b="b"/>
              <a:pathLst>
                <a:path w="1175" h="1173" extrusionOk="0">
                  <a:moveTo>
                    <a:pt x="626" y="19"/>
                  </a:moveTo>
                  <a:cubicBezTo>
                    <a:pt x="936" y="40"/>
                    <a:pt x="1175" y="309"/>
                    <a:pt x="1154" y="624"/>
                  </a:cubicBezTo>
                  <a:cubicBezTo>
                    <a:pt x="1133" y="934"/>
                    <a:pt x="864" y="1173"/>
                    <a:pt x="552" y="1152"/>
                  </a:cubicBezTo>
                  <a:cubicBezTo>
                    <a:pt x="237" y="1132"/>
                    <a:pt x="0" y="862"/>
                    <a:pt x="21" y="550"/>
                  </a:cubicBezTo>
                  <a:cubicBezTo>
                    <a:pt x="42" y="237"/>
                    <a:pt x="311" y="1"/>
                    <a:pt x="626" y="19"/>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bg>
      <p:bgPr>
        <a:solidFill>
          <a:schemeClr val="accent2"/>
        </a:solidFill>
        <a:effectLst/>
      </p:bgPr>
    </p:bg>
    <p:spTree>
      <p:nvGrpSpPr>
        <p:cNvPr id="1" name="Shape 60"/>
        <p:cNvGrpSpPr/>
        <p:nvPr/>
      </p:nvGrpSpPr>
      <p:grpSpPr>
        <a:xfrm>
          <a:off x="0" y="0"/>
          <a:ext cx="0" cy="0"/>
          <a:chOff x="0" y="0"/>
          <a:chExt cx="0" cy="0"/>
        </a:xfrm>
      </p:grpSpPr>
      <p:grpSp>
        <p:nvGrpSpPr>
          <p:cNvPr id="43" name="Google Shape;61;p6"/>
          <p:cNvGrpSpPr/>
          <p:nvPr/>
        </p:nvGrpSpPr>
        <p:grpSpPr>
          <a:xfrm>
            <a:off x="520563" y="326550"/>
            <a:ext cx="8079900" cy="426900"/>
            <a:chOff x="552450" y="401675"/>
            <a:chExt cx="8079900" cy="426900"/>
          </a:xfrm>
        </p:grpSpPr>
        <p:sp>
          <p:nvSpPr>
            <p:cNvPr id="1048578" name="Google Shape;62;p6"/>
            <p:cNvSpPr/>
            <p:nvPr/>
          </p:nvSpPr>
          <p:spPr>
            <a:xfrm>
              <a:off x="552450" y="401675"/>
              <a:ext cx="8079900" cy="426900"/>
            </a:xfrm>
            <a:prstGeom prst="roundRect">
              <a:avLst>
                <a:gd name="adj" fmla="val 2231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8579" name="Google Shape;63;p6"/>
            <p:cNvSpPr/>
            <p:nvPr/>
          </p:nvSpPr>
          <p:spPr>
            <a:xfrm>
              <a:off x="720000" y="518729"/>
              <a:ext cx="195095" cy="195109"/>
            </a:xfrm>
            <a:custGeom>
              <a:avLst/>
              <a:gdLst/>
              <a:ahLst/>
              <a:cxnLst/>
              <a:rect l="l" t="t" r="r" b="b"/>
              <a:pathLst>
                <a:path w="2829" h="2829" extrusionOk="0">
                  <a:moveTo>
                    <a:pt x="2828" y="1413"/>
                  </a:moveTo>
                  <a:cubicBezTo>
                    <a:pt x="2828" y="2195"/>
                    <a:pt x="2197" y="2828"/>
                    <a:pt x="1416" y="2828"/>
                  </a:cubicBezTo>
                  <a:cubicBezTo>
                    <a:pt x="634" y="2828"/>
                    <a:pt x="1" y="2195"/>
                    <a:pt x="1" y="1413"/>
                  </a:cubicBezTo>
                  <a:cubicBezTo>
                    <a:pt x="1" y="632"/>
                    <a:pt x="634" y="1"/>
                    <a:pt x="1416" y="1"/>
                  </a:cubicBezTo>
                  <a:cubicBezTo>
                    <a:pt x="2197" y="1"/>
                    <a:pt x="2828" y="632"/>
                    <a:pt x="2828" y="1413"/>
                  </a:cubicBezTo>
                  <a:close/>
                </a:path>
              </a:pathLst>
            </a:custGeom>
            <a:solidFill>
              <a:srgbClr val="EB5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8580" name="Google Shape;64;p6"/>
            <p:cNvSpPr/>
            <p:nvPr/>
          </p:nvSpPr>
          <p:spPr>
            <a:xfrm>
              <a:off x="1080398" y="518729"/>
              <a:ext cx="195026" cy="195109"/>
            </a:xfrm>
            <a:custGeom>
              <a:avLst/>
              <a:gdLst/>
              <a:ahLst/>
              <a:cxnLst/>
              <a:rect l="l" t="t" r="r" b="b"/>
              <a:pathLst>
                <a:path w="2828" h="2829" extrusionOk="0">
                  <a:moveTo>
                    <a:pt x="2828" y="1413"/>
                  </a:moveTo>
                  <a:cubicBezTo>
                    <a:pt x="2828" y="2195"/>
                    <a:pt x="2194" y="2828"/>
                    <a:pt x="1413" y="2828"/>
                  </a:cubicBezTo>
                  <a:cubicBezTo>
                    <a:pt x="631" y="2828"/>
                    <a:pt x="0" y="2195"/>
                    <a:pt x="0" y="1413"/>
                  </a:cubicBezTo>
                  <a:cubicBezTo>
                    <a:pt x="0" y="632"/>
                    <a:pt x="631" y="1"/>
                    <a:pt x="1413" y="1"/>
                  </a:cubicBezTo>
                  <a:cubicBezTo>
                    <a:pt x="2194" y="1"/>
                    <a:pt x="2828" y="632"/>
                    <a:pt x="2828" y="1413"/>
                  </a:cubicBezTo>
                  <a:close/>
                </a:path>
              </a:pathLst>
            </a:custGeom>
            <a:solidFill>
              <a:srgbClr val="F8EF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8581" name="Google Shape;65;p6"/>
            <p:cNvSpPr/>
            <p:nvPr/>
          </p:nvSpPr>
          <p:spPr>
            <a:xfrm>
              <a:off x="1440175" y="518729"/>
              <a:ext cx="195026" cy="195109"/>
            </a:xfrm>
            <a:custGeom>
              <a:avLst/>
              <a:gdLst/>
              <a:ahLst/>
              <a:cxnLst/>
              <a:rect l="l" t="t" r="r" b="b"/>
              <a:pathLst>
                <a:path w="2828" h="2829" extrusionOk="0">
                  <a:moveTo>
                    <a:pt x="2827" y="1413"/>
                  </a:moveTo>
                  <a:cubicBezTo>
                    <a:pt x="2827" y="2195"/>
                    <a:pt x="2194" y="2828"/>
                    <a:pt x="1415" y="2828"/>
                  </a:cubicBezTo>
                  <a:cubicBezTo>
                    <a:pt x="633" y="2828"/>
                    <a:pt x="0" y="2195"/>
                    <a:pt x="0" y="1413"/>
                  </a:cubicBezTo>
                  <a:cubicBezTo>
                    <a:pt x="0" y="632"/>
                    <a:pt x="633" y="1"/>
                    <a:pt x="1415" y="1"/>
                  </a:cubicBezTo>
                  <a:cubicBezTo>
                    <a:pt x="2194" y="1"/>
                    <a:pt x="2827" y="632"/>
                    <a:pt x="2827" y="141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048582" name="Google Shape;66;p6"/>
          <p:cNvSpPr/>
          <p:nvPr/>
        </p:nvSpPr>
        <p:spPr>
          <a:xfrm>
            <a:off x="520575" y="819150"/>
            <a:ext cx="8079900" cy="3898800"/>
          </a:xfrm>
          <a:prstGeom prst="roundRect">
            <a:avLst>
              <a:gd name="adj" fmla="val 3542"/>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8583" name="Google Shape;67;p6"/>
          <p:cNvSpPr txBox="1">
            <a:spLocks noGrp="1"/>
          </p:cNvSpPr>
          <p:nvPr>
            <p:ph type="title"/>
          </p:nvPr>
        </p:nvSpPr>
        <p:spPr>
          <a:xfrm>
            <a:off x="720000" y="969225"/>
            <a:ext cx="7704000" cy="5643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sz="3000"/>
            </a:lvl1pPr>
            <a:lvl2pPr lvl="1" rtl="0">
              <a:spcBef>
                <a:spcPts val="0"/>
              </a:spcBef>
              <a:spcAft>
                <a:spcPts val="0"/>
              </a:spcAft>
              <a:buSzPts val="2800"/>
              <a:buNone/>
            </a:lvl2pPr>
            <a:lvl3pPr lvl="2" rtl="0">
              <a:spcBef>
                <a:spcPts val="0"/>
              </a:spcBef>
              <a:spcAft>
                <a:spcPts val="0"/>
              </a:spcAft>
              <a:buSzPts val="2800"/>
              <a:buNone/>
            </a:lvl3pPr>
            <a:lvl4pPr lvl="3" rtl="0">
              <a:spcBef>
                <a:spcPts val="0"/>
              </a:spcBef>
              <a:spcAft>
                <a:spcPts val="0"/>
              </a:spcAft>
              <a:buSzPts val="2800"/>
              <a:buNone/>
            </a:lvl4pPr>
            <a:lvl5pPr lvl="4" rtl="0">
              <a:spcBef>
                <a:spcPts val="0"/>
              </a:spcBef>
              <a:spcAft>
                <a:spcPts val="0"/>
              </a:spcAft>
              <a:buSzPts val="2800"/>
              <a:buNone/>
            </a:lvl5pPr>
            <a:lvl6pPr lvl="5" rtl="0">
              <a:spcBef>
                <a:spcPts val="0"/>
              </a:spcBef>
              <a:spcAft>
                <a:spcPts val="0"/>
              </a:spcAft>
              <a:buSzPts val="2800"/>
              <a:buNone/>
            </a:lvl6pPr>
            <a:lvl7pPr lvl="6" rtl="0">
              <a:spcBef>
                <a:spcPts val="0"/>
              </a:spcBef>
              <a:spcAft>
                <a:spcPts val="0"/>
              </a:spcAft>
              <a:buSzPts val="2800"/>
              <a:buNone/>
            </a:lvl7pPr>
            <a:lvl8pPr lvl="7" rtl="0">
              <a:spcBef>
                <a:spcPts val="0"/>
              </a:spcBef>
              <a:spcAft>
                <a:spcPts val="0"/>
              </a:spcAft>
              <a:buSzPts val="2800"/>
              <a:buNone/>
            </a:lvl8pPr>
            <a:lvl9pPr lvl="8" rtl="0">
              <a:spcBef>
                <a:spcPts val="0"/>
              </a:spcBef>
              <a:spcAft>
                <a:spcPts val="0"/>
              </a:spcAft>
              <a:buSzPts val="2800"/>
              <a:buNone/>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8"/>
        <p:cNvGrpSpPr/>
        <p:nvPr/>
      </p:nvGrpSpPr>
      <p:grpSpPr>
        <a:xfrm>
          <a:off x="0" y="0"/>
          <a:ext cx="0" cy="0"/>
          <a:chOff x="0" y="0"/>
          <a:chExt cx="0" cy="0"/>
        </a:xfrm>
      </p:grpSpPr>
      <p:sp>
        <p:nvSpPr>
          <p:cNvPr id="1048802" name="Google Shape;69;p7"/>
          <p:cNvSpPr/>
          <p:nvPr/>
        </p:nvSpPr>
        <p:spPr>
          <a:xfrm>
            <a:off x="520575" y="819150"/>
            <a:ext cx="8079900" cy="3898800"/>
          </a:xfrm>
          <a:prstGeom prst="roundRect">
            <a:avLst>
              <a:gd name="adj" fmla="val 3542"/>
            </a:avLst>
          </a:prstGeom>
          <a:solidFill>
            <a:srgbClr val="88A6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8803" name="Google Shape;70;p7"/>
          <p:cNvSpPr/>
          <p:nvPr/>
        </p:nvSpPr>
        <p:spPr>
          <a:xfrm>
            <a:off x="697000" y="930800"/>
            <a:ext cx="7727022" cy="3340403"/>
          </a:xfrm>
          <a:custGeom>
            <a:avLst/>
            <a:gdLst/>
            <a:ahLst/>
            <a:cxnLst/>
            <a:rect l="l" t="t" r="r" b="b"/>
            <a:pathLst>
              <a:path w="41831" h="15117" extrusionOk="0">
                <a:moveTo>
                  <a:pt x="1074" y="0"/>
                </a:moveTo>
                <a:lnTo>
                  <a:pt x="40757" y="0"/>
                </a:lnTo>
                <a:cubicBezTo>
                  <a:pt x="41345" y="0"/>
                  <a:pt x="41831" y="483"/>
                  <a:pt x="41831" y="1076"/>
                </a:cubicBezTo>
                <a:lnTo>
                  <a:pt x="41831" y="14043"/>
                </a:lnTo>
                <a:cubicBezTo>
                  <a:pt x="41831" y="14631"/>
                  <a:pt x="41347" y="15116"/>
                  <a:pt x="40757" y="15116"/>
                </a:cubicBezTo>
                <a:lnTo>
                  <a:pt x="1074" y="15116"/>
                </a:lnTo>
                <a:cubicBezTo>
                  <a:pt x="486" y="15116"/>
                  <a:pt x="1" y="14633"/>
                  <a:pt x="1" y="14043"/>
                </a:cubicBezTo>
                <a:lnTo>
                  <a:pt x="1" y="1076"/>
                </a:lnTo>
                <a:cubicBezTo>
                  <a:pt x="1" y="481"/>
                  <a:pt x="484" y="0"/>
                  <a:pt x="1074" y="0"/>
                </a:cubicBezTo>
                <a:close/>
              </a:path>
            </a:pathLst>
          </a:custGeom>
          <a:solidFill>
            <a:srgbClr val="1B22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09" name="Google Shape;71;p7"/>
          <p:cNvGrpSpPr/>
          <p:nvPr/>
        </p:nvGrpSpPr>
        <p:grpSpPr>
          <a:xfrm>
            <a:off x="520563" y="326550"/>
            <a:ext cx="8079900" cy="426900"/>
            <a:chOff x="552450" y="401675"/>
            <a:chExt cx="8079900" cy="426900"/>
          </a:xfrm>
        </p:grpSpPr>
        <p:sp>
          <p:nvSpPr>
            <p:cNvPr id="1048804" name="Google Shape;72;p7"/>
            <p:cNvSpPr/>
            <p:nvPr/>
          </p:nvSpPr>
          <p:spPr>
            <a:xfrm>
              <a:off x="552450" y="401675"/>
              <a:ext cx="8079900" cy="426900"/>
            </a:xfrm>
            <a:prstGeom prst="roundRect">
              <a:avLst>
                <a:gd name="adj" fmla="val 22312"/>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8805" name="Google Shape;73;p7"/>
            <p:cNvSpPr/>
            <p:nvPr/>
          </p:nvSpPr>
          <p:spPr>
            <a:xfrm>
              <a:off x="720000" y="518729"/>
              <a:ext cx="195095" cy="195109"/>
            </a:xfrm>
            <a:custGeom>
              <a:avLst/>
              <a:gdLst/>
              <a:ahLst/>
              <a:cxnLst/>
              <a:rect l="l" t="t" r="r" b="b"/>
              <a:pathLst>
                <a:path w="2829" h="2829" extrusionOk="0">
                  <a:moveTo>
                    <a:pt x="2828" y="1413"/>
                  </a:moveTo>
                  <a:cubicBezTo>
                    <a:pt x="2828" y="2195"/>
                    <a:pt x="2197" y="2828"/>
                    <a:pt x="1416" y="2828"/>
                  </a:cubicBezTo>
                  <a:cubicBezTo>
                    <a:pt x="634" y="2828"/>
                    <a:pt x="1" y="2195"/>
                    <a:pt x="1" y="1413"/>
                  </a:cubicBezTo>
                  <a:cubicBezTo>
                    <a:pt x="1" y="632"/>
                    <a:pt x="634" y="1"/>
                    <a:pt x="1416" y="1"/>
                  </a:cubicBezTo>
                  <a:cubicBezTo>
                    <a:pt x="2197" y="1"/>
                    <a:pt x="2828" y="632"/>
                    <a:pt x="2828" y="1413"/>
                  </a:cubicBezTo>
                  <a:close/>
                </a:path>
              </a:pathLst>
            </a:custGeom>
            <a:solidFill>
              <a:srgbClr val="EB5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8806" name="Google Shape;74;p7"/>
            <p:cNvSpPr/>
            <p:nvPr/>
          </p:nvSpPr>
          <p:spPr>
            <a:xfrm>
              <a:off x="1080398" y="518729"/>
              <a:ext cx="195026" cy="195109"/>
            </a:xfrm>
            <a:custGeom>
              <a:avLst/>
              <a:gdLst/>
              <a:ahLst/>
              <a:cxnLst/>
              <a:rect l="l" t="t" r="r" b="b"/>
              <a:pathLst>
                <a:path w="2828" h="2829" extrusionOk="0">
                  <a:moveTo>
                    <a:pt x="2828" y="1413"/>
                  </a:moveTo>
                  <a:cubicBezTo>
                    <a:pt x="2828" y="2195"/>
                    <a:pt x="2194" y="2828"/>
                    <a:pt x="1413" y="2828"/>
                  </a:cubicBezTo>
                  <a:cubicBezTo>
                    <a:pt x="631" y="2828"/>
                    <a:pt x="0" y="2195"/>
                    <a:pt x="0" y="1413"/>
                  </a:cubicBezTo>
                  <a:cubicBezTo>
                    <a:pt x="0" y="632"/>
                    <a:pt x="631" y="1"/>
                    <a:pt x="1413" y="1"/>
                  </a:cubicBezTo>
                  <a:cubicBezTo>
                    <a:pt x="2194" y="1"/>
                    <a:pt x="2828" y="632"/>
                    <a:pt x="2828" y="1413"/>
                  </a:cubicBezTo>
                  <a:close/>
                </a:path>
              </a:pathLst>
            </a:custGeom>
            <a:solidFill>
              <a:srgbClr val="F8EF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8807" name="Google Shape;75;p7"/>
            <p:cNvSpPr/>
            <p:nvPr/>
          </p:nvSpPr>
          <p:spPr>
            <a:xfrm>
              <a:off x="1440175" y="518729"/>
              <a:ext cx="195026" cy="195109"/>
            </a:xfrm>
            <a:custGeom>
              <a:avLst/>
              <a:gdLst/>
              <a:ahLst/>
              <a:cxnLst/>
              <a:rect l="l" t="t" r="r" b="b"/>
              <a:pathLst>
                <a:path w="2828" h="2829" extrusionOk="0">
                  <a:moveTo>
                    <a:pt x="2827" y="1413"/>
                  </a:moveTo>
                  <a:cubicBezTo>
                    <a:pt x="2827" y="2195"/>
                    <a:pt x="2194" y="2828"/>
                    <a:pt x="1415" y="2828"/>
                  </a:cubicBezTo>
                  <a:cubicBezTo>
                    <a:pt x="633" y="2828"/>
                    <a:pt x="0" y="2195"/>
                    <a:pt x="0" y="1413"/>
                  </a:cubicBezTo>
                  <a:cubicBezTo>
                    <a:pt x="0" y="632"/>
                    <a:pt x="633" y="1"/>
                    <a:pt x="1415" y="1"/>
                  </a:cubicBezTo>
                  <a:cubicBezTo>
                    <a:pt x="2194" y="1"/>
                    <a:pt x="2827" y="632"/>
                    <a:pt x="2827" y="1413"/>
                  </a:cubicBezTo>
                  <a:close/>
                </a:path>
              </a:pathLst>
            </a:custGeom>
            <a:solidFill>
              <a:srgbClr val="6DC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048808" name="Google Shape;76;p7"/>
          <p:cNvSpPr txBox="1">
            <a:spLocks noGrp="1"/>
          </p:cNvSpPr>
          <p:nvPr>
            <p:ph type="title"/>
          </p:nvPr>
        </p:nvSpPr>
        <p:spPr>
          <a:xfrm>
            <a:off x="1016088" y="1227200"/>
            <a:ext cx="3975300" cy="5742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lvl1pPr>
            <a:lvl2pPr lvl="1" rtl="0">
              <a:spcBef>
                <a:spcPts val="0"/>
              </a:spcBef>
              <a:spcAft>
                <a:spcPts val="0"/>
              </a:spcAft>
              <a:buSzPts val="2800"/>
              <a:buNone/>
            </a:lvl2pPr>
            <a:lvl3pPr lvl="2" rtl="0">
              <a:spcBef>
                <a:spcPts val="0"/>
              </a:spcBef>
              <a:spcAft>
                <a:spcPts val="0"/>
              </a:spcAft>
              <a:buSzPts val="2800"/>
              <a:buNone/>
            </a:lvl3pPr>
            <a:lvl4pPr lvl="3" rtl="0">
              <a:spcBef>
                <a:spcPts val="0"/>
              </a:spcBef>
              <a:spcAft>
                <a:spcPts val="0"/>
              </a:spcAft>
              <a:buSzPts val="2800"/>
              <a:buNone/>
            </a:lvl4pPr>
            <a:lvl5pPr lvl="4" rtl="0">
              <a:spcBef>
                <a:spcPts val="0"/>
              </a:spcBef>
              <a:spcAft>
                <a:spcPts val="0"/>
              </a:spcAft>
              <a:buSzPts val="2800"/>
              <a:buNone/>
            </a:lvl5pPr>
            <a:lvl6pPr lvl="5" rtl="0">
              <a:spcBef>
                <a:spcPts val="0"/>
              </a:spcBef>
              <a:spcAft>
                <a:spcPts val="0"/>
              </a:spcAft>
              <a:buSzPts val="2800"/>
              <a:buNone/>
            </a:lvl6pPr>
            <a:lvl7pPr lvl="6" rtl="0">
              <a:spcBef>
                <a:spcPts val="0"/>
              </a:spcBef>
              <a:spcAft>
                <a:spcPts val="0"/>
              </a:spcAft>
              <a:buSzPts val="2800"/>
              <a:buNone/>
            </a:lvl7pPr>
            <a:lvl8pPr lvl="7" rtl="0">
              <a:spcBef>
                <a:spcPts val="0"/>
              </a:spcBef>
              <a:spcAft>
                <a:spcPts val="0"/>
              </a:spcAft>
              <a:buSzPts val="2800"/>
              <a:buNone/>
            </a:lvl8pPr>
            <a:lvl9pPr lvl="8" rtl="0">
              <a:spcBef>
                <a:spcPts val="0"/>
              </a:spcBef>
              <a:spcAft>
                <a:spcPts val="0"/>
              </a:spcAft>
              <a:buSzPts val="2800"/>
              <a:buNone/>
            </a:lvl9pPr>
          </a:lstStyle>
          <a:p/>
        </p:txBody>
      </p:sp>
      <p:sp>
        <p:nvSpPr>
          <p:cNvPr id="1048809" name="Google Shape;77;p7"/>
          <p:cNvSpPr txBox="1">
            <a:spLocks noGrp="1"/>
          </p:cNvSpPr>
          <p:nvPr>
            <p:ph type="subTitle" idx="1"/>
          </p:nvPr>
        </p:nvSpPr>
        <p:spPr>
          <a:xfrm rot="-259">
            <a:off x="1016087" y="1874950"/>
            <a:ext cx="3975300" cy="2041200"/>
          </a:xfrm>
          <a:prstGeom prst="rect">
            <a:avLst/>
          </a:prstGeom>
          <a:noFill/>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Char char="●"/>
            </a:lvl1pPr>
            <a:lvl2pPr lvl="1" algn="ctr" rtl="0">
              <a:lnSpc>
                <a:spcPct val="100000"/>
              </a:lnSpc>
              <a:spcBef>
                <a:spcPts val="0"/>
              </a:spcBef>
              <a:spcAft>
                <a:spcPts val="0"/>
              </a:spcAft>
              <a:buSzPts val="1400"/>
              <a:buChar char="○"/>
            </a:lvl2pPr>
            <a:lvl3pPr lvl="2" algn="ctr" rtl="0">
              <a:lnSpc>
                <a:spcPct val="100000"/>
              </a:lnSpc>
              <a:spcBef>
                <a:spcPts val="1600"/>
              </a:spcBef>
              <a:spcAft>
                <a:spcPts val="0"/>
              </a:spcAft>
              <a:buSzPts val="1400"/>
              <a:buChar char="■"/>
            </a:lvl3pPr>
            <a:lvl4pPr lvl="3" algn="ctr" rtl="0">
              <a:lnSpc>
                <a:spcPct val="100000"/>
              </a:lnSpc>
              <a:spcBef>
                <a:spcPts val="1600"/>
              </a:spcBef>
              <a:spcAft>
                <a:spcPts val="0"/>
              </a:spcAft>
              <a:buSzPts val="1400"/>
              <a:buChar char="●"/>
            </a:lvl4pPr>
            <a:lvl5pPr lvl="4" algn="ctr" rtl="0">
              <a:lnSpc>
                <a:spcPct val="100000"/>
              </a:lnSpc>
              <a:spcBef>
                <a:spcPts val="1600"/>
              </a:spcBef>
              <a:spcAft>
                <a:spcPts val="0"/>
              </a:spcAft>
              <a:buSzPts val="1400"/>
              <a:buChar char="○"/>
            </a:lvl5pPr>
            <a:lvl6pPr lvl="5" algn="ctr" rtl="0">
              <a:lnSpc>
                <a:spcPct val="100000"/>
              </a:lnSpc>
              <a:spcBef>
                <a:spcPts val="1600"/>
              </a:spcBef>
              <a:spcAft>
                <a:spcPts val="0"/>
              </a:spcAft>
              <a:buSzPts val="1400"/>
              <a:buChar char="■"/>
            </a:lvl6pPr>
            <a:lvl7pPr lvl="6" algn="ctr" rtl="0">
              <a:lnSpc>
                <a:spcPct val="100000"/>
              </a:lnSpc>
              <a:spcBef>
                <a:spcPts val="1600"/>
              </a:spcBef>
              <a:spcAft>
                <a:spcPts val="0"/>
              </a:spcAft>
              <a:buSzPts val="1400"/>
              <a:buChar char="●"/>
            </a:lvl7pPr>
            <a:lvl8pPr lvl="7" algn="ctr" rtl="0">
              <a:lnSpc>
                <a:spcPct val="100000"/>
              </a:lnSpc>
              <a:spcBef>
                <a:spcPts val="1600"/>
              </a:spcBef>
              <a:spcAft>
                <a:spcPts val="0"/>
              </a:spcAft>
              <a:buSzPts val="1400"/>
              <a:buChar char="○"/>
            </a:lvl8pPr>
            <a:lvl9pPr lvl="8" algn="ctr" rtl="0">
              <a:lnSpc>
                <a:spcPct val="100000"/>
              </a:lnSpc>
              <a:spcBef>
                <a:spcPts val="1600"/>
              </a:spcBef>
              <a:spcAft>
                <a:spcPts val="1600"/>
              </a:spcAft>
              <a:buSzPts val="1400"/>
              <a:buChar char="■"/>
            </a:lvl9pPr>
          </a:lstStyle>
          <a:p/>
        </p:txBody>
      </p:sp>
      <p:sp>
        <p:nvSpPr>
          <p:cNvPr id="1048810" name="Google Shape;78;p7"/>
          <p:cNvSpPr/>
          <p:nvPr/>
        </p:nvSpPr>
        <p:spPr>
          <a:xfrm>
            <a:off x="7197192" y="1089921"/>
            <a:ext cx="780642" cy="123424"/>
          </a:xfrm>
          <a:custGeom>
            <a:avLst/>
            <a:gdLst/>
            <a:ahLst/>
            <a:cxnLst/>
            <a:rect l="l" t="t" r="r" b="b"/>
            <a:pathLst>
              <a:path w="6186" h="978" extrusionOk="0">
                <a:moveTo>
                  <a:pt x="488" y="1"/>
                </a:moveTo>
                <a:lnTo>
                  <a:pt x="5699" y="1"/>
                </a:lnTo>
                <a:cubicBezTo>
                  <a:pt x="5966" y="1"/>
                  <a:pt x="6186" y="221"/>
                  <a:pt x="6186" y="488"/>
                </a:cubicBezTo>
                <a:lnTo>
                  <a:pt x="6186" y="488"/>
                </a:lnTo>
                <a:cubicBezTo>
                  <a:pt x="6186" y="755"/>
                  <a:pt x="5966" y="978"/>
                  <a:pt x="5699" y="978"/>
                </a:cubicBezTo>
                <a:lnTo>
                  <a:pt x="488" y="978"/>
                </a:lnTo>
                <a:cubicBezTo>
                  <a:pt x="221" y="978"/>
                  <a:pt x="0" y="755"/>
                  <a:pt x="0" y="488"/>
                </a:cubicBezTo>
                <a:lnTo>
                  <a:pt x="0" y="488"/>
                </a:lnTo>
                <a:cubicBezTo>
                  <a:pt x="0" y="219"/>
                  <a:pt x="218" y="1"/>
                  <a:pt x="48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8811" name="Google Shape;79;p7"/>
          <p:cNvSpPr/>
          <p:nvPr/>
        </p:nvSpPr>
        <p:spPr>
          <a:xfrm>
            <a:off x="5967911" y="1162865"/>
            <a:ext cx="627568" cy="119511"/>
          </a:xfrm>
          <a:custGeom>
            <a:avLst/>
            <a:gdLst/>
            <a:ahLst/>
            <a:cxnLst/>
            <a:rect l="l" t="t" r="r" b="b"/>
            <a:pathLst>
              <a:path w="4973" h="947" extrusionOk="0">
                <a:moveTo>
                  <a:pt x="474" y="1"/>
                </a:moveTo>
                <a:lnTo>
                  <a:pt x="4500" y="1"/>
                </a:lnTo>
                <a:cubicBezTo>
                  <a:pt x="4759" y="1"/>
                  <a:pt x="4973" y="214"/>
                  <a:pt x="4973" y="474"/>
                </a:cubicBezTo>
                <a:lnTo>
                  <a:pt x="4973" y="474"/>
                </a:lnTo>
                <a:cubicBezTo>
                  <a:pt x="4973" y="733"/>
                  <a:pt x="4759" y="947"/>
                  <a:pt x="4500" y="947"/>
                </a:cubicBezTo>
                <a:lnTo>
                  <a:pt x="474" y="947"/>
                </a:lnTo>
                <a:cubicBezTo>
                  <a:pt x="214" y="947"/>
                  <a:pt x="1" y="733"/>
                  <a:pt x="1" y="474"/>
                </a:cubicBezTo>
                <a:lnTo>
                  <a:pt x="1" y="474"/>
                </a:lnTo>
                <a:cubicBezTo>
                  <a:pt x="1" y="214"/>
                  <a:pt x="214" y="1"/>
                  <a:pt x="474" y="1"/>
                </a:cubicBezTo>
                <a:close/>
              </a:path>
            </a:pathLst>
          </a:custGeom>
          <a:solidFill>
            <a:srgbClr val="92D9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8812" name="Google Shape;80;p7"/>
          <p:cNvSpPr/>
          <p:nvPr/>
        </p:nvSpPr>
        <p:spPr>
          <a:xfrm>
            <a:off x="6651770" y="1162865"/>
            <a:ext cx="431587" cy="119511"/>
          </a:xfrm>
          <a:custGeom>
            <a:avLst/>
            <a:gdLst/>
            <a:ahLst/>
            <a:cxnLst/>
            <a:rect l="l" t="t" r="r" b="b"/>
            <a:pathLst>
              <a:path w="3420" h="947" extrusionOk="0">
                <a:moveTo>
                  <a:pt x="473" y="1"/>
                </a:moveTo>
                <a:lnTo>
                  <a:pt x="2947" y="1"/>
                </a:lnTo>
                <a:cubicBezTo>
                  <a:pt x="3206" y="1"/>
                  <a:pt x="3420" y="214"/>
                  <a:pt x="3420" y="474"/>
                </a:cubicBezTo>
                <a:lnTo>
                  <a:pt x="3420" y="474"/>
                </a:lnTo>
                <a:cubicBezTo>
                  <a:pt x="3420" y="733"/>
                  <a:pt x="3206" y="947"/>
                  <a:pt x="2947" y="947"/>
                </a:cubicBezTo>
                <a:lnTo>
                  <a:pt x="473" y="947"/>
                </a:lnTo>
                <a:cubicBezTo>
                  <a:pt x="214" y="947"/>
                  <a:pt x="0" y="733"/>
                  <a:pt x="0" y="474"/>
                </a:cubicBezTo>
                <a:lnTo>
                  <a:pt x="0" y="474"/>
                </a:lnTo>
                <a:cubicBezTo>
                  <a:pt x="0" y="214"/>
                  <a:pt x="212" y="1"/>
                  <a:pt x="473" y="1"/>
                </a:cubicBezTo>
                <a:close/>
              </a:path>
            </a:pathLst>
          </a:custGeom>
          <a:solidFill>
            <a:srgbClr val="F8EF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8813" name="Google Shape;81;p7"/>
          <p:cNvSpPr/>
          <p:nvPr/>
        </p:nvSpPr>
        <p:spPr>
          <a:xfrm>
            <a:off x="7139015" y="1162865"/>
            <a:ext cx="592107" cy="119511"/>
          </a:xfrm>
          <a:custGeom>
            <a:avLst/>
            <a:gdLst/>
            <a:ahLst/>
            <a:cxnLst/>
            <a:rect l="l" t="t" r="r" b="b"/>
            <a:pathLst>
              <a:path w="4692" h="947" extrusionOk="0">
                <a:moveTo>
                  <a:pt x="474" y="1"/>
                </a:moveTo>
                <a:lnTo>
                  <a:pt x="4218" y="1"/>
                </a:lnTo>
                <a:cubicBezTo>
                  <a:pt x="4478" y="1"/>
                  <a:pt x="4691" y="214"/>
                  <a:pt x="4691" y="474"/>
                </a:cubicBezTo>
                <a:lnTo>
                  <a:pt x="4691" y="474"/>
                </a:lnTo>
                <a:cubicBezTo>
                  <a:pt x="4691" y="733"/>
                  <a:pt x="4478" y="947"/>
                  <a:pt x="4218" y="947"/>
                </a:cubicBezTo>
                <a:lnTo>
                  <a:pt x="474" y="947"/>
                </a:lnTo>
                <a:cubicBezTo>
                  <a:pt x="215" y="947"/>
                  <a:pt x="1" y="733"/>
                  <a:pt x="1" y="474"/>
                </a:cubicBezTo>
                <a:lnTo>
                  <a:pt x="1" y="474"/>
                </a:lnTo>
                <a:cubicBezTo>
                  <a:pt x="1" y="214"/>
                  <a:pt x="215" y="1"/>
                  <a:pt x="474" y="1"/>
                </a:cubicBezTo>
                <a:close/>
              </a:path>
            </a:pathLst>
          </a:custGeom>
          <a:solidFill>
            <a:srgbClr val="6D65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8814" name="Google Shape;82;p7"/>
          <p:cNvSpPr/>
          <p:nvPr/>
        </p:nvSpPr>
        <p:spPr>
          <a:xfrm>
            <a:off x="7824893" y="1144692"/>
            <a:ext cx="158249" cy="145761"/>
          </a:xfrm>
          <a:custGeom>
            <a:avLst/>
            <a:gdLst/>
            <a:ahLst/>
            <a:cxnLst/>
            <a:rect l="l" t="t" r="r" b="b"/>
            <a:pathLst>
              <a:path w="1254" h="1155" extrusionOk="0">
                <a:moveTo>
                  <a:pt x="725" y="50"/>
                </a:moveTo>
                <a:lnTo>
                  <a:pt x="87" y="1154"/>
                </a:lnTo>
                <a:lnTo>
                  <a:pt x="1" y="1105"/>
                </a:lnTo>
                <a:lnTo>
                  <a:pt x="638" y="1"/>
                </a:lnTo>
                <a:close/>
                <a:moveTo>
                  <a:pt x="1253" y="50"/>
                </a:moveTo>
                <a:lnTo>
                  <a:pt x="1169" y="1"/>
                </a:lnTo>
                <a:lnTo>
                  <a:pt x="531" y="1105"/>
                </a:lnTo>
                <a:lnTo>
                  <a:pt x="616" y="1154"/>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8815" name="Google Shape;83;p7"/>
          <p:cNvSpPr/>
          <p:nvPr/>
        </p:nvSpPr>
        <p:spPr>
          <a:xfrm>
            <a:off x="5967911" y="1420820"/>
            <a:ext cx="119507" cy="119259"/>
          </a:xfrm>
          <a:custGeom>
            <a:avLst/>
            <a:gdLst/>
            <a:ahLst/>
            <a:cxnLst/>
            <a:rect l="l" t="t" r="r" b="b"/>
            <a:pathLst>
              <a:path w="947" h="945" extrusionOk="0">
                <a:moveTo>
                  <a:pt x="474" y="1"/>
                </a:moveTo>
                <a:lnTo>
                  <a:pt x="474" y="1"/>
                </a:lnTo>
                <a:cubicBezTo>
                  <a:pt x="735" y="1"/>
                  <a:pt x="947" y="212"/>
                  <a:pt x="947" y="474"/>
                </a:cubicBezTo>
                <a:lnTo>
                  <a:pt x="947" y="474"/>
                </a:lnTo>
                <a:cubicBezTo>
                  <a:pt x="947" y="733"/>
                  <a:pt x="735" y="944"/>
                  <a:pt x="474" y="944"/>
                </a:cubicBezTo>
                <a:lnTo>
                  <a:pt x="474" y="944"/>
                </a:lnTo>
                <a:cubicBezTo>
                  <a:pt x="214" y="944"/>
                  <a:pt x="1" y="733"/>
                  <a:pt x="1" y="474"/>
                </a:cubicBezTo>
                <a:lnTo>
                  <a:pt x="1" y="474"/>
                </a:lnTo>
                <a:cubicBezTo>
                  <a:pt x="1" y="212"/>
                  <a:pt x="214" y="1"/>
                  <a:pt x="474" y="1"/>
                </a:cubicBezTo>
                <a:close/>
              </a:path>
            </a:pathLst>
          </a:custGeom>
          <a:solidFill>
            <a:srgbClr val="6D65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8816" name="Google Shape;84;p7"/>
          <p:cNvSpPr/>
          <p:nvPr/>
        </p:nvSpPr>
        <p:spPr>
          <a:xfrm>
            <a:off x="6182824" y="1420820"/>
            <a:ext cx="119759" cy="119511"/>
          </a:xfrm>
          <a:custGeom>
            <a:avLst/>
            <a:gdLst/>
            <a:ahLst/>
            <a:cxnLst/>
            <a:rect l="l" t="t" r="r" b="b"/>
            <a:pathLst>
              <a:path w="949" h="947" extrusionOk="0">
                <a:moveTo>
                  <a:pt x="473" y="1"/>
                </a:moveTo>
                <a:lnTo>
                  <a:pt x="948" y="947"/>
                </a:lnTo>
                <a:lnTo>
                  <a:pt x="0" y="947"/>
                </a:lnTo>
                <a:close/>
              </a:path>
            </a:pathLst>
          </a:custGeom>
          <a:solidFill>
            <a:srgbClr val="F8EF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8817" name="Google Shape;85;p7"/>
          <p:cNvSpPr/>
          <p:nvPr/>
        </p:nvSpPr>
        <p:spPr>
          <a:xfrm>
            <a:off x="6408842" y="1420820"/>
            <a:ext cx="387040" cy="119259"/>
          </a:xfrm>
          <a:custGeom>
            <a:avLst/>
            <a:gdLst/>
            <a:ahLst/>
            <a:cxnLst/>
            <a:rect l="l" t="t" r="r" b="b"/>
            <a:pathLst>
              <a:path w="3067" h="945" extrusionOk="0">
                <a:moveTo>
                  <a:pt x="473" y="1"/>
                </a:moveTo>
                <a:lnTo>
                  <a:pt x="2593" y="1"/>
                </a:lnTo>
                <a:cubicBezTo>
                  <a:pt x="2855" y="1"/>
                  <a:pt x="3066" y="212"/>
                  <a:pt x="3066" y="474"/>
                </a:cubicBezTo>
                <a:lnTo>
                  <a:pt x="3066" y="474"/>
                </a:lnTo>
                <a:cubicBezTo>
                  <a:pt x="3066" y="733"/>
                  <a:pt x="2855" y="944"/>
                  <a:pt x="2593" y="944"/>
                </a:cubicBezTo>
                <a:lnTo>
                  <a:pt x="473" y="944"/>
                </a:lnTo>
                <a:cubicBezTo>
                  <a:pt x="214" y="944"/>
                  <a:pt x="0" y="733"/>
                  <a:pt x="0" y="474"/>
                </a:cubicBezTo>
                <a:lnTo>
                  <a:pt x="0" y="474"/>
                </a:lnTo>
                <a:cubicBezTo>
                  <a:pt x="0" y="212"/>
                  <a:pt x="214" y="1"/>
                  <a:pt x="473" y="1"/>
                </a:cubicBezTo>
                <a:close/>
              </a:path>
            </a:pathLst>
          </a:custGeom>
          <a:solidFill>
            <a:srgbClr val="6D65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86"/>
        <p:cNvGrpSpPr/>
        <p:nvPr/>
      </p:nvGrpSpPr>
      <p:grpSpPr>
        <a:xfrm>
          <a:off x="0" y="0"/>
          <a:ext cx="0" cy="0"/>
          <a:chOff x="0" y="0"/>
          <a:chExt cx="0" cy="0"/>
        </a:xfrm>
      </p:grpSpPr>
      <p:sp>
        <p:nvSpPr>
          <p:cNvPr id="1048714" name="Google Shape;87;p8"/>
          <p:cNvSpPr/>
          <p:nvPr/>
        </p:nvSpPr>
        <p:spPr>
          <a:xfrm>
            <a:off x="520575" y="819150"/>
            <a:ext cx="8079900" cy="3898800"/>
          </a:xfrm>
          <a:prstGeom prst="roundRect">
            <a:avLst>
              <a:gd name="adj" fmla="val 3542"/>
            </a:avLst>
          </a:prstGeom>
          <a:solidFill>
            <a:srgbClr val="88A6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8715" name="Google Shape;88;p8"/>
          <p:cNvSpPr/>
          <p:nvPr/>
        </p:nvSpPr>
        <p:spPr>
          <a:xfrm>
            <a:off x="697000" y="1027900"/>
            <a:ext cx="7727022" cy="3134510"/>
          </a:xfrm>
          <a:custGeom>
            <a:avLst/>
            <a:gdLst/>
            <a:ahLst/>
            <a:cxnLst/>
            <a:rect l="l" t="t" r="r" b="b"/>
            <a:pathLst>
              <a:path w="41831" h="15117" extrusionOk="0">
                <a:moveTo>
                  <a:pt x="1074" y="0"/>
                </a:moveTo>
                <a:lnTo>
                  <a:pt x="40757" y="0"/>
                </a:lnTo>
                <a:cubicBezTo>
                  <a:pt x="41345" y="0"/>
                  <a:pt x="41831" y="483"/>
                  <a:pt x="41831" y="1076"/>
                </a:cubicBezTo>
                <a:lnTo>
                  <a:pt x="41831" y="14043"/>
                </a:lnTo>
                <a:cubicBezTo>
                  <a:pt x="41831" y="14631"/>
                  <a:pt x="41347" y="15116"/>
                  <a:pt x="40757" y="15116"/>
                </a:cubicBezTo>
                <a:lnTo>
                  <a:pt x="1074" y="15116"/>
                </a:lnTo>
                <a:cubicBezTo>
                  <a:pt x="486" y="15116"/>
                  <a:pt x="1" y="14633"/>
                  <a:pt x="1" y="14043"/>
                </a:cubicBezTo>
                <a:lnTo>
                  <a:pt x="1" y="1076"/>
                </a:lnTo>
                <a:cubicBezTo>
                  <a:pt x="1" y="481"/>
                  <a:pt x="484" y="0"/>
                  <a:pt x="1074" y="0"/>
                </a:cubicBezTo>
                <a:close/>
              </a:path>
            </a:pathLst>
          </a:custGeom>
          <a:solidFill>
            <a:srgbClr val="1B22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81" name="Google Shape;89;p8"/>
          <p:cNvGrpSpPr/>
          <p:nvPr/>
        </p:nvGrpSpPr>
        <p:grpSpPr>
          <a:xfrm>
            <a:off x="520563" y="326550"/>
            <a:ext cx="8079900" cy="426900"/>
            <a:chOff x="552450" y="401675"/>
            <a:chExt cx="8079900" cy="426900"/>
          </a:xfrm>
        </p:grpSpPr>
        <p:sp>
          <p:nvSpPr>
            <p:cNvPr id="1048716" name="Google Shape;90;p8"/>
            <p:cNvSpPr/>
            <p:nvPr/>
          </p:nvSpPr>
          <p:spPr>
            <a:xfrm>
              <a:off x="552450" y="401675"/>
              <a:ext cx="8079900" cy="426900"/>
            </a:xfrm>
            <a:prstGeom prst="roundRect">
              <a:avLst>
                <a:gd name="adj" fmla="val 22312"/>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8717" name="Google Shape;91;p8"/>
            <p:cNvSpPr/>
            <p:nvPr/>
          </p:nvSpPr>
          <p:spPr>
            <a:xfrm>
              <a:off x="720000" y="518729"/>
              <a:ext cx="195095" cy="195109"/>
            </a:xfrm>
            <a:custGeom>
              <a:avLst/>
              <a:gdLst/>
              <a:ahLst/>
              <a:cxnLst/>
              <a:rect l="l" t="t" r="r" b="b"/>
              <a:pathLst>
                <a:path w="2829" h="2829" extrusionOk="0">
                  <a:moveTo>
                    <a:pt x="2828" y="1413"/>
                  </a:moveTo>
                  <a:cubicBezTo>
                    <a:pt x="2828" y="2195"/>
                    <a:pt x="2197" y="2828"/>
                    <a:pt x="1416" y="2828"/>
                  </a:cubicBezTo>
                  <a:cubicBezTo>
                    <a:pt x="634" y="2828"/>
                    <a:pt x="1" y="2195"/>
                    <a:pt x="1" y="1413"/>
                  </a:cubicBezTo>
                  <a:cubicBezTo>
                    <a:pt x="1" y="632"/>
                    <a:pt x="634" y="1"/>
                    <a:pt x="1416" y="1"/>
                  </a:cubicBezTo>
                  <a:cubicBezTo>
                    <a:pt x="2197" y="1"/>
                    <a:pt x="2828" y="632"/>
                    <a:pt x="2828" y="1413"/>
                  </a:cubicBezTo>
                  <a:close/>
                </a:path>
              </a:pathLst>
            </a:custGeom>
            <a:solidFill>
              <a:srgbClr val="EB5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8718" name="Google Shape;92;p8"/>
            <p:cNvSpPr/>
            <p:nvPr/>
          </p:nvSpPr>
          <p:spPr>
            <a:xfrm>
              <a:off x="1080398" y="518729"/>
              <a:ext cx="195026" cy="195109"/>
            </a:xfrm>
            <a:custGeom>
              <a:avLst/>
              <a:gdLst/>
              <a:ahLst/>
              <a:cxnLst/>
              <a:rect l="l" t="t" r="r" b="b"/>
              <a:pathLst>
                <a:path w="2828" h="2829" extrusionOk="0">
                  <a:moveTo>
                    <a:pt x="2828" y="1413"/>
                  </a:moveTo>
                  <a:cubicBezTo>
                    <a:pt x="2828" y="2195"/>
                    <a:pt x="2194" y="2828"/>
                    <a:pt x="1413" y="2828"/>
                  </a:cubicBezTo>
                  <a:cubicBezTo>
                    <a:pt x="631" y="2828"/>
                    <a:pt x="0" y="2195"/>
                    <a:pt x="0" y="1413"/>
                  </a:cubicBezTo>
                  <a:cubicBezTo>
                    <a:pt x="0" y="632"/>
                    <a:pt x="631" y="1"/>
                    <a:pt x="1413" y="1"/>
                  </a:cubicBezTo>
                  <a:cubicBezTo>
                    <a:pt x="2194" y="1"/>
                    <a:pt x="2828" y="632"/>
                    <a:pt x="2828" y="1413"/>
                  </a:cubicBezTo>
                  <a:close/>
                </a:path>
              </a:pathLst>
            </a:custGeom>
            <a:solidFill>
              <a:srgbClr val="F8EF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8719" name="Google Shape;93;p8"/>
            <p:cNvSpPr/>
            <p:nvPr/>
          </p:nvSpPr>
          <p:spPr>
            <a:xfrm>
              <a:off x="1440175" y="518729"/>
              <a:ext cx="195026" cy="195109"/>
            </a:xfrm>
            <a:custGeom>
              <a:avLst/>
              <a:gdLst/>
              <a:ahLst/>
              <a:cxnLst/>
              <a:rect l="l" t="t" r="r" b="b"/>
              <a:pathLst>
                <a:path w="2828" h="2829" extrusionOk="0">
                  <a:moveTo>
                    <a:pt x="2827" y="1413"/>
                  </a:moveTo>
                  <a:cubicBezTo>
                    <a:pt x="2827" y="2195"/>
                    <a:pt x="2194" y="2828"/>
                    <a:pt x="1415" y="2828"/>
                  </a:cubicBezTo>
                  <a:cubicBezTo>
                    <a:pt x="633" y="2828"/>
                    <a:pt x="0" y="2195"/>
                    <a:pt x="0" y="1413"/>
                  </a:cubicBezTo>
                  <a:cubicBezTo>
                    <a:pt x="0" y="632"/>
                    <a:pt x="633" y="1"/>
                    <a:pt x="1415" y="1"/>
                  </a:cubicBezTo>
                  <a:cubicBezTo>
                    <a:pt x="2194" y="1"/>
                    <a:pt x="2827" y="632"/>
                    <a:pt x="2827" y="1413"/>
                  </a:cubicBezTo>
                  <a:close/>
                </a:path>
              </a:pathLst>
            </a:custGeom>
            <a:solidFill>
              <a:srgbClr val="6DC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048720" name="Google Shape;94;p8"/>
          <p:cNvSpPr txBox="1">
            <a:spLocks noGrp="1"/>
          </p:cNvSpPr>
          <p:nvPr>
            <p:ph type="title"/>
          </p:nvPr>
        </p:nvSpPr>
        <p:spPr>
          <a:xfrm>
            <a:off x="1442700" y="1323975"/>
            <a:ext cx="6258600" cy="2542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96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p:txBody>
      </p:sp>
      <p:grpSp>
        <p:nvGrpSpPr>
          <p:cNvPr id="82" name="Google Shape;95;p8"/>
          <p:cNvGrpSpPr/>
          <p:nvPr/>
        </p:nvGrpSpPr>
        <p:grpSpPr>
          <a:xfrm>
            <a:off x="6180562" y="4095502"/>
            <a:ext cx="2148254" cy="426910"/>
            <a:chOff x="2633694" y="2674236"/>
            <a:chExt cx="1790958" cy="355877"/>
          </a:xfrm>
        </p:grpSpPr>
        <p:sp>
          <p:nvSpPr>
            <p:cNvPr id="1048721" name="Google Shape;96;p8"/>
            <p:cNvSpPr/>
            <p:nvPr/>
          </p:nvSpPr>
          <p:spPr>
            <a:xfrm>
              <a:off x="2633694" y="2808212"/>
              <a:ext cx="1790958" cy="221902"/>
            </a:xfrm>
            <a:custGeom>
              <a:avLst/>
              <a:gdLst/>
              <a:ahLst/>
              <a:cxnLst/>
              <a:rect l="l" t="t" r="r" b="b"/>
              <a:pathLst>
                <a:path w="37764" h="4679" extrusionOk="0">
                  <a:moveTo>
                    <a:pt x="2339" y="0"/>
                  </a:moveTo>
                  <a:lnTo>
                    <a:pt x="35423" y="0"/>
                  </a:lnTo>
                  <a:cubicBezTo>
                    <a:pt x="36710" y="0"/>
                    <a:pt x="37763" y="1053"/>
                    <a:pt x="37763" y="2339"/>
                  </a:cubicBezTo>
                  <a:lnTo>
                    <a:pt x="37763" y="2339"/>
                  </a:lnTo>
                  <a:cubicBezTo>
                    <a:pt x="37763" y="3628"/>
                    <a:pt x="36708" y="4679"/>
                    <a:pt x="35423" y="4679"/>
                  </a:cubicBezTo>
                  <a:lnTo>
                    <a:pt x="2339" y="4679"/>
                  </a:lnTo>
                  <a:cubicBezTo>
                    <a:pt x="1051" y="4679"/>
                    <a:pt x="0" y="3624"/>
                    <a:pt x="0" y="2339"/>
                  </a:cubicBezTo>
                  <a:lnTo>
                    <a:pt x="0" y="2339"/>
                  </a:lnTo>
                  <a:cubicBezTo>
                    <a:pt x="0" y="1051"/>
                    <a:pt x="1051" y="0"/>
                    <a:pt x="233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8722" name="Google Shape;97;p8"/>
            <p:cNvSpPr/>
            <p:nvPr/>
          </p:nvSpPr>
          <p:spPr>
            <a:xfrm>
              <a:off x="2661675" y="2831592"/>
              <a:ext cx="1369065" cy="175141"/>
            </a:xfrm>
            <a:custGeom>
              <a:avLst/>
              <a:gdLst/>
              <a:ahLst/>
              <a:cxnLst/>
              <a:rect l="l" t="t" r="r" b="b"/>
              <a:pathLst>
                <a:path w="28868" h="3693" extrusionOk="0">
                  <a:moveTo>
                    <a:pt x="1847" y="1"/>
                  </a:moveTo>
                  <a:lnTo>
                    <a:pt x="27021" y="1"/>
                  </a:lnTo>
                  <a:cubicBezTo>
                    <a:pt x="28037" y="1"/>
                    <a:pt x="28868" y="832"/>
                    <a:pt x="28868" y="1846"/>
                  </a:cubicBezTo>
                  <a:lnTo>
                    <a:pt x="28868" y="1846"/>
                  </a:lnTo>
                  <a:cubicBezTo>
                    <a:pt x="28868" y="2861"/>
                    <a:pt x="28037" y="3692"/>
                    <a:pt x="27021" y="3692"/>
                  </a:cubicBezTo>
                  <a:lnTo>
                    <a:pt x="1847" y="3692"/>
                  </a:lnTo>
                  <a:cubicBezTo>
                    <a:pt x="831" y="3692"/>
                    <a:pt x="1" y="2861"/>
                    <a:pt x="1" y="1846"/>
                  </a:cubicBezTo>
                  <a:lnTo>
                    <a:pt x="1" y="1846"/>
                  </a:lnTo>
                  <a:cubicBezTo>
                    <a:pt x="1" y="830"/>
                    <a:pt x="831" y="1"/>
                    <a:pt x="1847" y="1"/>
                  </a:cubicBezTo>
                  <a:close/>
                </a:path>
              </a:pathLst>
            </a:custGeom>
            <a:solidFill>
              <a:srgbClr val="92D9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8723" name="Google Shape;98;p8"/>
            <p:cNvSpPr/>
            <p:nvPr/>
          </p:nvSpPr>
          <p:spPr>
            <a:xfrm>
              <a:off x="2661675" y="2831592"/>
              <a:ext cx="104904" cy="167885"/>
            </a:xfrm>
            <a:custGeom>
              <a:avLst/>
              <a:gdLst/>
              <a:ahLst/>
              <a:cxnLst/>
              <a:rect l="l" t="t" r="r" b="b"/>
              <a:pathLst>
                <a:path w="2212" h="3540" extrusionOk="0">
                  <a:moveTo>
                    <a:pt x="1115" y="3540"/>
                  </a:moveTo>
                  <a:lnTo>
                    <a:pt x="2211" y="1"/>
                  </a:lnTo>
                  <a:lnTo>
                    <a:pt x="1847" y="1"/>
                  </a:lnTo>
                  <a:cubicBezTo>
                    <a:pt x="831" y="1"/>
                    <a:pt x="1" y="832"/>
                    <a:pt x="1" y="1846"/>
                  </a:cubicBezTo>
                  <a:cubicBezTo>
                    <a:pt x="1" y="2602"/>
                    <a:pt x="461" y="3254"/>
                    <a:pt x="1115" y="3540"/>
                  </a:cubicBezTo>
                  <a:close/>
                </a:path>
              </a:pathLst>
            </a:custGeom>
            <a:solidFill>
              <a:srgbClr val="6BB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8724" name="Google Shape;99;p8"/>
            <p:cNvSpPr/>
            <p:nvPr/>
          </p:nvSpPr>
          <p:spPr>
            <a:xfrm>
              <a:off x="2883434" y="2831592"/>
              <a:ext cx="225316" cy="175141"/>
            </a:xfrm>
            <a:custGeom>
              <a:avLst/>
              <a:gdLst/>
              <a:ahLst/>
              <a:cxnLst/>
              <a:rect l="l" t="t" r="r" b="b"/>
              <a:pathLst>
                <a:path w="4751" h="3693" extrusionOk="0">
                  <a:moveTo>
                    <a:pt x="1144" y="1"/>
                  </a:moveTo>
                  <a:lnTo>
                    <a:pt x="1" y="3692"/>
                  </a:lnTo>
                  <a:lnTo>
                    <a:pt x="3610" y="3692"/>
                  </a:lnTo>
                  <a:lnTo>
                    <a:pt x="4751" y="1"/>
                  </a:lnTo>
                  <a:close/>
                </a:path>
              </a:pathLst>
            </a:custGeom>
            <a:solidFill>
              <a:srgbClr val="6BB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8725" name="Google Shape;100;p8"/>
            <p:cNvSpPr/>
            <p:nvPr/>
          </p:nvSpPr>
          <p:spPr>
            <a:xfrm>
              <a:off x="3225653" y="2831592"/>
              <a:ext cx="225411" cy="175141"/>
            </a:xfrm>
            <a:custGeom>
              <a:avLst/>
              <a:gdLst/>
              <a:ahLst/>
              <a:cxnLst/>
              <a:rect l="l" t="t" r="r" b="b"/>
              <a:pathLst>
                <a:path w="4753" h="3693" extrusionOk="0">
                  <a:moveTo>
                    <a:pt x="1144" y="1"/>
                  </a:moveTo>
                  <a:lnTo>
                    <a:pt x="0" y="3692"/>
                  </a:lnTo>
                  <a:lnTo>
                    <a:pt x="3609" y="3692"/>
                  </a:lnTo>
                  <a:lnTo>
                    <a:pt x="4753" y="1"/>
                  </a:lnTo>
                  <a:close/>
                </a:path>
              </a:pathLst>
            </a:custGeom>
            <a:solidFill>
              <a:srgbClr val="6BB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8726" name="Google Shape;101;p8"/>
            <p:cNvSpPr/>
            <p:nvPr/>
          </p:nvSpPr>
          <p:spPr>
            <a:xfrm>
              <a:off x="3567966" y="2831592"/>
              <a:ext cx="225316" cy="175141"/>
            </a:xfrm>
            <a:custGeom>
              <a:avLst/>
              <a:gdLst/>
              <a:ahLst/>
              <a:cxnLst/>
              <a:rect l="l" t="t" r="r" b="b"/>
              <a:pathLst>
                <a:path w="4751" h="3693" extrusionOk="0">
                  <a:moveTo>
                    <a:pt x="1144" y="1"/>
                  </a:moveTo>
                  <a:lnTo>
                    <a:pt x="0" y="3692"/>
                  </a:lnTo>
                  <a:lnTo>
                    <a:pt x="3609" y="3692"/>
                  </a:lnTo>
                  <a:lnTo>
                    <a:pt x="4750" y="1"/>
                  </a:lnTo>
                  <a:close/>
                </a:path>
              </a:pathLst>
            </a:custGeom>
            <a:solidFill>
              <a:srgbClr val="6BB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8727" name="Google Shape;102;p8"/>
            <p:cNvSpPr/>
            <p:nvPr/>
          </p:nvSpPr>
          <p:spPr>
            <a:xfrm>
              <a:off x="3910138" y="2834058"/>
              <a:ext cx="120697" cy="172674"/>
            </a:xfrm>
            <a:custGeom>
              <a:avLst/>
              <a:gdLst/>
              <a:ahLst/>
              <a:cxnLst/>
              <a:rect l="l" t="t" r="r" b="b"/>
              <a:pathLst>
                <a:path w="2545" h="3641" extrusionOk="0">
                  <a:moveTo>
                    <a:pt x="1128" y="0"/>
                  </a:moveTo>
                  <a:lnTo>
                    <a:pt x="1" y="3640"/>
                  </a:lnTo>
                  <a:lnTo>
                    <a:pt x="696" y="3640"/>
                  </a:lnTo>
                  <a:cubicBezTo>
                    <a:pt x="1712" y="3640"/>
                    <a:pt x="2543" y="2809"/>
                    <a:pt x="2543" y="1794"/>
                  </a:cubicBezTo>
                  <a:cubicBezTo>
                    <a:pt x="2545" y="928"/>
                    <a:pt x="1938" y="196"/>
                    <a:pt x="1128" y="0"/>
                  </a:cubicBezTo>
                  <a:close/>
                </a:path>
              </a:pathLst>
            </a:custGeom>
            <a:solidFill>
              <a:srgbClr val="6BB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8728" name="Google Shape;103;p8"/>
            <p:cNvSpPr/>
            <p:nvPr/>
          </p:nvSpPr>
          <p:spPr>
            <a:xfrm>
              <a:off x="3915923" y="2674236"/>
              <a:ext cx="99877" cy="70806"/>
            </a:xfrm>
            <a:custGeom>
              <a:avLst/>
              <a:gdLst/>
              <a:ahLst/>
              <a:cxnLst/>
              <a:rect l="l" t="t" r="r" b="b"/>
              <a:pathLst>
                <a:path w="2106" h="1493" extrusionOk="0">
                  <a:moveTo>
                    <a:pt x="163" y="740"/>
                  </a:moveTo>
                  <a:lnTo>
                    <a:pt x="747" y="1324"/>
                  </a:lnTo>
                  <a:cubicBezTo>
                    <a:pt x="917" y="1493"/>
                    <a:pt x="1191" y="1493"/>
                    <a:pt x="1362" y="1324"/>
                  </a:cubicBezTo>
                  <a:lnTo>
                    <a:pt x="1944" y="740"/>
                  </a:lnTo>
                  <a:cubicBezTo>
                    <a:pt x="2073" y="613"/>
                    <a:pt x="2106" y="434"/>
                    <a:pt x="2036" y="267"/>
                  </a:cubicBezTo>
                  <a:cubicBezTo>
                    <a:pt x="1968" y="101"/>
                    <a:pt x="1814" y="0"/>
                    <a:pt x="1635" y="0"/>
                  </a:cubicBezTo>
                  <a:lnTo>
                    <a:pt x="469" y="0"/>
                  </a:lnTo>
                  <a:cubicBezTo>
                    <a:pt x="288" y="0"/>
                    <a:pt x="138" y="103"/>
                    <a:pt x="68" y="267"/>
                  </a:cubicBezTo>
                  <a:cubicBezTo>
                    <a:pt x="0" y="432"/>
                    <a:pt x="37" y="615"/>
                    <a:pt x="163" y="740"/>
                  </a:cubicBezTo>
                  <a:close/>
                </a:path>
              </a:pathLst>
            </a:custGeom>
            <a:solidFill>
              <a:srgbClr val="EB5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048729" name="Google Shape;104;p8"/>
          <p:cNvSpPr/>
          <p:nvPr/>
        </p:nvSpPr>
        <p:spPr>
          <a:xfrm>
            <a:off x="719991" y="4282275"/>
            <a:ext cx="260940" cy="240148"/>
          </a:xfrm>
          <a:custGeom>
            <a:avLst/>
            <a:gdLst/>
            <a:ahLst/>
            <a:cxnLst/>
            <a:rect l="l" t="t" r="r" b="b"/>
            <a:pathLst>
              <a:path w="1255" h="1155" extrusionOk="0">
                <a:moveTo>
                  <a:pt x="722" y="50"/>
                </a:moveTo>
                <a:lnTo>
                  <a:pt x="85" y="1154"/>
                </a:lnTo>
                <a:lnTo>
                  <a:pt x="0" y="1107"/>
                </a:lnTo>
                <a:lnTo>
                  <a:pt x="638" y="1"/>
                </a:lnTo>
                <a:close/>
                <a:moveTo>
                  <a:pt x="1255" y="50"/>
                </a:moveTo>
                <a:lnTo>
                  <a:pt x="1170" y="1"/>
                </a:lnTo>
                <a:lnTo>
                  <a:pt x="533" y="1107"/>
                </a:lnTo>
                <a:lnTo>
                  <a:pt x="617" y="1154"/>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8730" name="Google Shape;105;p8"/>
          <p:cNvSpPr/>
          <p:nvPr/>
        </p:nvSpPr>
        <p:spPr>
          <a:xfrm>
            <a:off x="1056825" y="4303691"/>
            <a:ext cx="625008" cy="196900"/>
          </a:xfrm>
          <a:custGeom>
            <a:avLst/>
            <a:gdLst/>
            <a:ahLst/>
            <a:cxnLst/>
            <a:rect l="l" t="t" r="r" b="b"/>
            <a:pathLst>
              <a:path w="3006" h="947" extrusionOk="0">
                <a:moveTo>
                  <a:pt x="474" y="0"/>
                </a:moveTo>
                <a:lnTo>
                  <a:pt x="2532" y="0"/>
                </a:lnTo>
                <a:cubicBezTo>
                  <a:pt x="2791" y="0"/>
                  <a:pt x="3005" y="214"/>
                  <a:pt x="3005" y="473"/>
                </a:cubicBezTo>
                <a:lnTo>
                  <a:pt x="3005" y="473"/>
                </a:lnTo>
                <a:cubicBezTo>
                  <a:pt x="3005" y="733"/>
                  <a:pt x="2791" y="946"/>
                  <a:pt x="2532" y="946"/>
                </a:cubicBezTo>
                <a:lnTo>
                  <a:pt x="474" y="946"/>
                </a:lnTo>
                <a:cubicBezTo>
                  <a:pt x="215" y="946"/>
                  <a:pt x="1" y="733"/>
                  <a:pt x="1" y="473"/>
                </a:cubicBezTo>
                <a:lnTo>
                  <a:pt x="1" y="473"/>
                </a:lnTo>
                <a:cubicBezTo>
                  <a:pt x="1" y="214"/>
                  <a:pt x="215" y="0"/>
                  <a:pt x="474" y="0"/>
                </a:cubicBezTo>
                <a:close/>
              </a:path>
            </a:pathLst>
          </a:custGeom>
          <a:solidFill>
            <a:srgbClr val="FF9B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8731" name="Google Shape;106;p8"/>
          <p:cNvSpPr/>
          <p:nvPr/>
        </p:nvSpPr>
        <p:spPr>
          <a:xfrm>
            <a:off x="1850464" y="4303691"/>
            <a:ext cx="428107" cy="196900"/>
          </a:xfrm>
          <a:custGeom>
            <a:avLst/>
            <a:gdLst/>
            <a:ahLst/>
            <a:cxnLst/>
            <a:rect l="l" t="t" r="r" b="b"/>
            <a:pathLst>
              <a:path w="2059" h="947" extrusionOk="0">
                <a:moveTo>
                  <a:pt x="475" y="0"/>
                </a:moveTo>
                <a:lnTo>
                  <a:pt x="1586" y="0"/>
                </a:lnTo>
                <a:cubicBezTo>
                  <a:pt x="1845" y="0"/>
                  <a:pt x="2059" y="214"/>
                  <a:pt x="2059" y="473"/>
                </a:cubicBezTo>
                <a:lnTo>
                  <a:pt x="2059" y="473"/>
                </a:lnTo>
                <a:cubicBezTo>
                  <a:pt x="2059" y="733"/>
                  <a:pt x="1845" y="946"/>
                  <a:pt x="1586" y="946"/>
                </a:cubicBezTo>
                <a:lnTo>
                  <a:pt x="475" y="946"/>
                </a:lnTo>
                <a:cubicBezTo>
                  <a:pt x="216" y="946"/>
                  <a:pt x="2" y="733"/>
                  <a:pt x="2" y="473"/>
                </a:cubicBezTo>
                <a:lnTo>
                  <a:pt x="2" y="473"/>
                </a:lnTo>
                <a:cubicBezTo>
                  <a:pt x="0" y="214"/>
                  <a:pt x="214" y="0"/>
                  <a:pt x="4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accent2"/>
        </a:solidFill>
        <a:effectLst/>
      </p:bgPr>
    </p:bg>
    <p:spTree>
      <p:nvGrpSpPr>
        <p:cNvPr id="1" name="Shape 107"/>
        <p:cNvGrpSpPr/>
        <p:nvPr/>
      </p:nvGrpSpPr>
      <p:grpSpPr>
        <a:xfrm>
          <a:off x="0" y="0"/>
          <a:ext cx="0" cy="0"/>
          <a:chOff x="0" y="0"/>
          <a:chExt cx="0" cy="0"/>
        </a:xfrm>
      </p:grpSpPr>
      <p:sp>
        <p:nvSpPr>
          <p:cNvPr id="1048614" name="Google Shape;108;p9"/>
          <p:cNvSpPr/>
          <p:nvPr/>
        </p:nvSpPr>
        <p:spPr>
          <a:xfrm>
            <a:off x="520575" y="819150"/>
            <a:ext cx="8079900" cy="3898800"/>
          </a:xfrm>
          <a:prstGeom prst="roundRect">
            <a:avLst>
              <a:gd name="adj" fmla="val 3542"/>
            </a:avLst>
          </a:prstGeom>
          <a:solidFill>
            <a:srgbClr val="1B22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58" name="Google Shape;109;p9"/>
          <p:cNvGrpSpPr/>
          <p:nvPr/>
        </p:nvGrpSpPr>
        <p:grpSpPr>
          <a:xfrm>
            <a:off x="520563" y="326550"/>
            <a:ext cx="8079900" cy="426900"/>
            <a:chOff x="552450" y="401675"/>
            <a:chExt cx="8079900" cy="426900"/>
          </a:xfrm>
        </p:grpSpPr>
        <p:sp>
          <p:nvSpPr>
            <p:cNvPr id="1048615" name="Google Shape;110;p9"/>
            <p:cNvSpPr/>
            <p:nvPr/>
          </p:nvSpPr>
          <p:spPr>
            <a:xfrm>
              <a:off x="552450" y="401675"/>
              <a:ext cx="8079900" cy="426900"/>
            </a:xfrm>
            <a:prstGeom prst="roundRect">
              <a:avLst>
                <a:gd name="adj" fmla="val 22312"/>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8616" name="Google Shape;111;p9"/>
            <p:cNvSpPr/>
            <p:nvPr/>
          </p:nvSpPr>
          <p:spPr>
            <a:xfrm>
              <a:off x="720000" y="518729"/>
              <a:ext cx="195095" cy="195109"/>
            </a:xfrm>
            <a:custGeom>
              <a:avLst/>
              <a:gdLst/>
              <a:ahLst/>
              <a:cxnLst/>
              <a:rect l="l" t="t" r="r" b="b"/>
              <a:pathLst>
                <a:path w="2829" h="2829" extrusionOk="0">
                  <a:moveTo>
                    <a:pt x="2828" y="1413"/>
                  </a:moveTo>
                  <a:cubicBezTo>
                    <a:pt x="2828" y="2195"/>
                    <a:pt x="2197" y="2828"/>
                    <a:pt x="1416" y="2828"/>
                  </a:cubicBezTo>
                  <a:cubicBezTo>
                    <a:pt x="634" y="2828"/>
                    <a:pt x="1" y="2195"/>
                    <a:pt x="1" y="1413"/>
                  </a:cubicBezTo>
                  <a:cubicBezTo>
                    <a:pt x="1" y="632"/>
                    <a:pt x="634" y="1"/>
                    <a:pt x="1416" y="1"/>
                  </a:cubicBezTo>
                  <a:cubicBezTo>
                    <a:pt x="2197" y="1"/>
                    <a:pt x="2828" y="632"/>
                    <a:pt x="2828" y="1413"/>
                  </a:cubicBezTo>
                  <a:close/>
                </a:path>
              </a:pathLst>
            </a:custGeom>
            <a:solidFill>
              <a:srgbClr val="EB5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8617" name="Google Shape;112;p9"/>
            <p:cNvSpPr/>
            <p:nvPr/>
          </p:nvSpPr>
          <p:spPr>
            <a:xfrm>
              <a:off x="1080398" y="518729"/>
              <a:ext cx="195026" cy="195109"/>
            </a:xfrm>
            <a:custGeom>
              <a:avLst/>
              <a:gdLst/>
              <a:ahLst/>
              <a:cxnLst/>
              <a:rect l="l" t="t" r="r" b="b"/>
              <a:pathLst>
                <a:path w="2828" h="2829" extrusionOk="0">
                  <a:moveTo>
                    <a:pt x="2828" y="1413"/>
                  </a:moveTo>
                  <a:cubicBezTo>
                    <a:pt x="2828" y="2195"/>
                    <a:pt x="2194" y="2828"/>
                    <a:pt x="1413" y="2828"/>
                  </a:cubicBezTo>
                  <a:cubicBezTo>
                    <a:pt x="631" y="2828"/>
                    <a:pt x="0" y="2195"/>
                    <a:pt x="0" y="1413"/>
                  </a:cubicBezTo>
                  <a:cubicBezTo>
                    <a:pt x="0" y="632"/>
                    <a:pt x="631" y="1"/>
                    <a:pt x="1413" y="1"/>
                  </a:cubicBezTo>
                  <a:cubicBezTo>
                    <a:pt x="2194" y="1"/>
                    <a:pt x="2828" y="632"/>
                    <a:pt x="2828" y="1413"/>
                  </a:cubicBezTo>
                  <a:close/>
                </a:path>
              </a:pathLst>
            </a:custGeom>
            <a:solidFill>
              <a:srgbClr val="F8EF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8618" name="Google Shape;113;p9"/>
            <p:cNvSpPr/>
            <p:nvPr/>
          </p:nvSpPr>
          <p:spPr>
            <a:xfrm>
              <a:off x="1440175" y="518729"/>
              <a:ext cx="195026" cy="195109"/>
            </a:xfrm>
            <a:custGeom>
              <a:avLst/>
              <a:gdLst/>
              <a:ahLst/>
              <a:cxnLst/>
              <a:rect l="l" t="t" r="r" b="b"/>
              <a:pathLst>
                <a:path w="2828" h="2829" extrusionOk="0">
                  <a:moveTo>
                    <a:pt x="2827" y="1413"/>
                  </a:moveTo>
                  <a:cubicBezTo>
                    <a:pt x="2827" y="2195"/>
                    <a:pt x="2194" y="2828"/>
                    <a:pt x="1415" y="2828"/>
                  </a:cubicBezTo>
                  <a:cubicBezTo>
                    <a:pt x="633" y="2828"/>
                    <a:pt x="0" y="2195"/>
                    <a:pt x="0" y="1413"/>
                  </a:cubicBezTo>
                  <a:cubicBezTo>
                    <a:pt x="0" y="632"/>
                    <a:pt x="633" y="1"/>
                    <a:pt x="1415" y="1"/>
                  </a:cubicBezTo>
                  <a:cubicBezTo>
                    <a:pt x="2194" y="1"/>
                    <a:pt x="2827" y="632"/>
                    <a:pt x="2827" y="1413"/>
                  </a:cubicBezTo>
                  <a:close/>
                </a:path>
              </a:pathLst>
            </a:custGeom>
            <a:solidFill>
              <a:srgbClr val="6DC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048619" name="Google Shape;114;p9"/>
          <p:cNvSpPr txBox="1">
            <a:spLocks noGrp="1"/>
          </p:cNvSpPr>
          <p:nvPr>
            <p:ph type="title"/>
          </p:nvPr>
        </p:nvSpPr>
        <p:spPr>
          <a:xfrm>
            <a:off x="2490600" y="1614600"/>
            <a:ext cx="4162800" cy="9231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3600"/>
              <a:buNone/>
              <a:defRPr sz="6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p:txBody>
      </p:sp>
      <p:sp>
        <p:nvSpPr>
          <p:cNvPr id="1048620" name="Google Shape;115;p9"/>
          <p:cNvSpPr txBox="1">
            <a:spLocks noGrp="1"/>
          </p:cNvSpPr>
          <p:nvPr>
            <p:ph type="subTitle" idx="1"/>
          </p:nvPr>
        </p:nvSpPr>
        <p:spPr>
          <a:xfrm>
            <a:off x="2479125" y="2734850"/>
            <a:ext cx="4162800" cy="1047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lvl1pPr>
            <a:lvl2pPr lvl="1" algn="ctr" rtl="0">
              <a:lnSpc>
                <a:spcPct val="100000"/>
              </a:lnSpc>
              <a:spcBef>
                <a:spcPts val="0"/>
              </a:spcBef>
              <a:spcAft>
                <a:spcPts val="0"/>
              </a:spcAft>
              <a:buSzPts val="1400"/>
              <a:buNone/>
            </a:lvl2pPr>
            <a:lvl3pPr lvl="2" algn="ctr" rtl="0">
              <a:lnSpc>
                <a:spcPct val="100000"/>
              </a:lnSpc>
              <a:spcBef>
                <a:spcPts val="1600"/>
              </a:spcBef>
              <a:spcAft>
                <a:spcPts val="0"/>
              </a:spcAft>
              <a:buSzPts val="1400"/>
              <a:buNone/>
            </a:lvl3pPr>
            <a:lvl4pPr lvl="3" algn="ctr" rtl="0">
              <a:lnSpc>
                <a:spcPct val="100000"/>
              </a:lnSpc>
              <a:spcBef>
                <a:spcPts val="1600"/>
              </a:spcBef>
              <a:spcAft>
                <a:spcPts val="0"/>
              </a:spcAft>
              <a:buSzPts val="1400"/>
              <a:buNone/>
            </a:lvl4pPr>
            <a:lvl5pPr lvl="4" algn="ctr" rtl="0">
              <a:lnSpc>
                <a:spcPct val="100000"/>
              </a:lnSpc>
              <a:spcBef>
                <a:spcPts val="1600"/>
              </a:spcBef>
              <a:spcAft>
                <a:spcPts val="0"/>
              </a:spcAft>
              <a:buSzPts val="1400"/>
              <a:buNone/>
            </a:lvl5pPr>
            <a:lvl6pPr lvl="5" algn="ctr" rtl="0">
              <a:lnSpc>
                <a:spcPct val="100000"/>
              </a:lnSpc>
              <a:spcBef>
                <a:spcPts val="1600"/>
              </a:spcBef>
              <a:spcAft>
                <a:spcPts val="0"/>
              </a:spcAft>
              <a:buSzPts val="1400"/>
              <a:buNone/>
            </a:lvl6pPr>
            <a:lvl7pPr lvl="6" algn="ctr" rtl="0">
              <a:lnSpc>
                <a:spcPct val="100000"/>
              </a:lnSpc>
              <a:spcBef>
                <a:spcPts val="1600"/>
              </a:spcBef>
              <a:spcAft>
                <a:spcPts val="0"/>
              </a:spcAft>
              <a:buSzPts val="1400"/>
              <a:buNone/>
            </a:lvl7pPr>
            <a:lvl8pPr lvl="7" algn="ctr" rtl="0">
              <a:lnSpc>
                <a:spcPct val="100000"/>
              </a:lnSpc>
              <a:spcBef>
                <a:spcPts val="1600"/>
              </a:spcBef>
              <a:spcAft>
                <a:spcPts val="0"/>
              </a:spcAft>
              <a:buSzPts val="1400"/>
              <a:buNone/>
            </a:lvl8pPr>
            <a:lvl9pPr lvl="8" algn="ctr" rtl="0">
              <a:lnSpc>
                <a:spcPct val="100000"/>
              </a:lnSpc>
              <a:spcBef>
                <a:spcPts val="1600"/>
              </a:spcBef>
              <a:spcAft>
                <a:spcPts val="1600"/>
              </a:spcAft>
              <a:buSzPts val="1400"/>
              <a:buNone/>
            </a:lvl9pPr>
          </a:lstStyle>
          <a:p/>
        </p:txBody>
      </p:sp>
      <p:sp>
        <p:nvSpPr>
          <p:cNvPr id="1048621" name="Google Shape;116;p9"/>
          <p:cNvSpPr/>
          <p:nvPr/>
        </p:nvSpPr>
        <p:spPr>
          <a:xfrm>
            <a:off x="8038964" y="2136263"/>
            <a:ext cx="200227" cy="199811"/>
          </a:xfrm>
          <a:custGeom>
            <a:avLst/>
            <a:gdLst/>
            <a:ahLst/>
            <a:cxnLst/>
            <a:rect l="l" t="t" r="r" b="b"/>
            <a:pathLst>
              <a:path w="963" h="961" extrusionOk="0">
                <a:moveTo>
                  <a:pt x="482" y="960"/>
                </a:moveTo>
                <a:cubicBezTo>
                  <a:pt x="747" y="960"/>
                  <a:pt x="963" y="745"/>
                  <a:pt x="963" y="481"/>
                </a:cubicBezTo>
                <a:cubicBezTo>
                  <a:pt x="963" y="216"/>
                  <a:pt x="747" y="0"/>
                  <a:pt x="482" y="0"/>
                </a:cubicBezTo>
                <a:cubicBezTo>
                  <a:pt x="217" y="0"/>
                  <a:pt x="1" y="216"/>
                  <a:pt x="1" y="481"/>
                </a:cubicBezTo>
                <a:cubicBezTo>
                  <a:pt x="1" y="742"/>
                  <a:pt x="219" y="960"/>
                  <a:pt x="482" y="960"/>
                </a:cubicBezTo>
                <a:close/>
              </a:path>
            </a:pathLst>
          </a:custGeom>
          <a:solidFill>
            <a:srgbClr val="92D9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8622" name="Google Shape;117;p9"/>
          <p:cNvSpPr/>
          <p:nvPr/>
        </p:nvSpPr>
        <p:spPr>
          <a:xfrm rot="4304125">
            <a:off x="7672168" y="1031002"/>
            <a:ext cx="1793781" cy="1459569"/>
          </a:xfrm>
          <a:custGeom>
            <a:avLst/>
            <a:gdLst/>
            <a:ahLst/>
            <a:cxnLst/>
            <a:rect l="l" t="t" r="r" b="b"/>
            <a:pathLst>
              <a:path w="9849" h="8014" extrusionOk="0">
                <a:moveTo>
                  <a:pt x="2143" y="0"/>
                </a:moveTo>
                <a:cubicBezTo>
                  <a:pt x="2606" y="0"/>
                  <a:pt x="2982" y="375"/>
                  <a:pt x="2982" y="837"/>
                </a:cubicBezTo>
                <a:cubicBezTo>
                  <a:pt x="2982" y="946"/>
                  <a:pt x="2961" y="1045"/>
                  <a:pt x="2924" y="1142"/>
                </a:cubicBezTo>
                <a:lnTo>
                  <a:pt x="8300" y="3856"/>
                </a:lnTo>
                <a:cubicBezTo>
                  <a:pt x="8450" y="3622"/>
                  <a:pt x="8711" y="3463"/>
                  <a:pt x="9009" y="3463"/>
                </a:cubicBezTo>
                <a:cubicBezTo>
                  <a:pt x="9472" y="3463"/>
                  <a:pt x="9848" y="3840"/>
                  <a:pt x="9848" y="4302"/>
                </a:cubicBezTo>
                <a:cubicBezTo>
                  <a:pt x="9848" y="4765"/>
                  <a:pt x="9472" y="5139"/>
                  <a:pt x="9009" y="5139"/>
                </a:cubicBezTo>
                <a:cubicBezTo>
                  <a:pt x="8709" y="5139"/>
                  <a:pt x="8444" y="4981"/>
                  <a:pt x="8298" y="4744"/>
                </a:cubicBezTo>
                <a:lnTo>
                  <a:pt x="2756" y="7483"/>
                </a:lnTo>
                <a:cubicBezTo>
                  <a:pt x="2766" y="7520"/>
                  <a:pt x="2770" y="7555"/>
                  <a:pt x="2770" y="7594"/>
                </a:cubicBezTo>
                <a:cubicBezTo>
                  <a:pt x="2770" y="7827"/>
                  <a:pt x="2583" y="8014"/>
                  <a:pt x="2353" y="8014"/>
                </a:cubicBezTo>
                <a:cubicBezTo>
                  <a:pt x="2120" y="8014"/>
                  <a:pt x="1933" y="7827"/>
                  <a:pt x="1933" y="7594"/>
                </a:cubicBezTo>
                <a:cubicBezTo>
                  <a:pt x="1933" y="7395"/>
                  <a:pt x="2071" y="7231"/>
                  <a:pt x="2260" y="7185"/>
                </a:cubicBezTo>
                <a:lnTo>
                  <a:pt x="2089" y="1670"/>
                </a:lnTo>
                <a:cubicBezTo>
                  <a:pt x="1654" y="1641"/>
                  <a:pt x="1306" y="1277"/>
                  <a:pt x="1306" y="835"/>
                </a:cubicBezTo>
                <a:cubicBezTo>
                  <a:pt x="1306" y="375"/>
                  <a:pt x="1680" y="0"/>
                  <a:pt x="2143" y="0"/>
                </a:cubicBezTo>
                <a:close/>
                <a:moveTo>
                  <a:pt x="416" y="4551"/>
                </a:moveTo>
                <a:cubicBezTo>
                  <a:pt x="646" y="4551"/>
                  <a:pt x="833" y="4736"/>
                  <a:pt x="833" y="4969"/>
                </a:cubicBezTo>
                <a:cubicBezTo>
                  <a:pt x="833" y="5199"/>
                  <a:pt x="648" y="5384"/>
                  <a:pt x="416" y="5384"/>
                </a:cubicBezTo>
                <a:cubicBezTo>
                  <a:pt x="187" y="5384"/>
                  <a:pt x="0" y="5199"/>
                  <a:pt x="0" y="4969"/>
                </a:cubicBezTo>
                <a:cubicBezTo>
                  <a:pt x="2" y="4736"/>
                  <a:pt x="187" y="4551"/>
                  <a:pt x="416" y="4551"/>
                </a:cubicBezTo>
                <a:close/>
                <a:moveTo>
                  <a:pt x="6856" y="952"/>
                </a:moveTo>
                <a:cubicBezTo>
                  <a:pt x="6716" y="952"/>
                  <a:pt x="6603" y="1066"/>
                  <a:pt x="6603" y="1205"/>
                </a:cubicBezTo>
                <a:cubicBezTo>
                  <a:pt x="6603" y="1343"/>
                  <a:pt x="6716" y="1456"/>
                  <a:pt x="6856" y="1456"/>
                </a:cubicBezTo>
                <a:cubicBezTo>
                  <a:pt x="6994" y="1456"/>
                  <a:pt x="7107" y="1343"/>
                  <a:pt x="7107" y="1205"/>
                </a:cubicBezTo>
                <a:cubicBezTo>
                  <a:pt x="7105" y="1066"/>
                  <a:pt x="6994" y="952"/>
                  <a:pt x="6856" y="952"/>
                </a:cubicBezTo>
                <a:close/>
                <a:moveTo>
                  <a:pt x="8226" y="4600"/>
                </a:moveTo>
                <a:cubicBezTo>
                  <a:pt x="8189" y="4508"/>
                  <a:pt x="8170" y="4407"/>
                  <a:pt x="8170" y="4302"/>
                </a:cubicBezTo>
                <a:cubicBezTo>
                  <a:pt x="8170" y="4195"/>
                  <a:pt x="8191" y="4093"/>
                  <a:pt x="8228" y="4000"/>
                </a:cubicBezTo>
                <a:lnTo>
                  <a:pt x="2852" y="1286"/>
                </a:lnTo>
                <a:cubicBezTo>
                  <a:pt x="2721" y="1491"/>
                  <a:pt x="2503" y="1637"/>
                  <a:pt x="2252" y="1668"/>
                </a:cubicBezTo>
                <a:lnTo>
                  <a:pt x="2421" y="7183"/>
                </a:lnTo>
                <a:cubicBezTo>
                  <a:pt x="2530" y="7202"/>
                  <a:pt x="2622" y="7261"/>
                  <a:pt x="2686" y="734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8623" name="Google Shape;118;p9"/>
          <p:cNvSpPr/>
          <p:nvPr/>
        </p:nvSpPr>
        <p:spPr>
          <a:xfrm rot="7355165">
            <a:off x="8197463" y="1374859"/>
            <a:ext cx="578861" cy="579015"/>
          </a:xfrm>
          <a:custGeom>
            <a:avLst/>
            <a:gdLst/>
            <a:ahLst/>
            <a:cxnLst/>
            <a:rect l="l" t="t" r="r" b="b"/>
            <a:pathLst>
              <a:path w="6293" h="6294" extrusionOk="0">
                <a:moveTo>
                  <a:pt x="6293" y="3147"/>
                </a:moveTo>
                <a:cubicBezTo>
                  <a:pt x="6293" y="4885"/>
                  <a:pt x="4882" y="6293"/>
                  <a:pt x="3146" y="6293"/>
                </a:cubicBezTo>
                <a:cubicBezTo>
                  <a:pt x="1409" y="6293"/>
                  <a:pt x="0" y="4885"/>
                  <a:pt x="0" y="3147"/>
                </a:cubicBezTo>
                <a:cubicBezTo>
                  <a:pt x="0" y="1409"/>
                  <a:pt x="1409" y="1"/>
                  <a:pt x="3146" y="1"/>
                </a:cubicBezTo>
                <a:cubicBezTo>
                  <a:pt x="4882" y="1"/>
                  <a:pt x="6293" y="1409"/>
                  <a:pt x="6293" y="3147"/>
                </a:cubicBezTo>
                <a:close/>
              </a:path>
            </a:pathLst>
          </a:custGeom>
          <a:solidFill>
            <a:srgbClr val="92D9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8624" name="Google Shape;119;p9"/>
          <p:cNvSpPr/>
          <p:nvPr/>
        </p:nvSpPr>
        <p:spPr>
          <a:xfrm>
            <a:off x="720009" y="4386686"/>
            <a:ext cx="88589" cy="216812"/>
          </a:xfrm>
          <a:custGeom>
            <a:avLst/>
            <a:gdLst/>
            <a:ahLst/>
            <a:cxnLst/>
            <a:rect l="l" t="t" r="r" b="b"/>
            <a:pathLst>
              <a:path w="702" h="1718" extrusionOk="0">
                <a:moveTo>
                  <a:pt x="701" y="281"/>
                </a:moveTo>
                <a:lnTo>
                  <a:pt x="278" y="281"/>
                </a:lnTo>
                <a:lnTo>
                  <a:pt x="278" y="1438"/>
                </a:lnTo>
                <a:lnTo>
                  <a:pt x="701" y="1438"/>
                </a:lnTo>
                <a:lnTo>
                  <a:pt x="701" y="1718"/>
                </a:lnTo>
                <a:lnTo>
                  <a:pt x="0" y="1718"/>
                </a:lnTo>
                <a:lnTo>
                  <a:pt x="0" y="1"/>
                </a:lnTo>
                <a:lnTo>
                  <a:pt x="70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8625" name="Google Shape;120;p9"/>
          <p:cNvSpPr/>
          <p:nvPr/>
        </p:nvSpPr>
        <p:spPr>
          <a:xfrm>
            <a:off x="873842" y="4435273"/>
            <a:ext cx="592107" cy="119511"/>
          </a:xfrm>
          <a:custGeom>
            <a:avLst/>
            <a:gdLst/>
            <a:ahLst/>
            <a:cxnLst/>
            <a:rect l="l" t="t" r="r" b="b"/>
            <a:pathLst>
              <a:path w="4692" h="947" extrusionOk="0">
                <a:moveTo>
                  <a:pt x="473" y="0"/>
                </a:moveTo>
                <a:lnTo>
                  <a:pt x="4218" y="0"/>
                </a:lnTo>
                <a:cubicBezTo>
                  <a:pt x="4477" y="0"/>
                  <a:pt x="4691" y="214"/>
                  <a:pt x="4691" y="473"/>
                </a:cubicBezTo>
                <a:lnTo>
                  <a:pt x="4691" y="473"/>
                </a:lnTo>
                <a:cubicBezTo>
                  <a:pt x="4691" y="735"/>
                  <a:pt x="4477" y="946"/>
                  <a:pt x="4218" y="946"/>
                </a:cubicBezTo>
                <a:lnTo>
                  <a:pt x="473" y="946"/>
                </a:lnTo>
                <a:cubicBezTo>
                  <a:pt x="212" y="946"/>
                  <a:pt x="1" y="735"/>
                  <a:pt x="1" y="473"/>
                </a:cubicBezTo>
                <a:lnTo>
                  <a:pt x="1" y="473"/>
                </a:lnTo>
                <a:cubicBezTo>
                  <a:pt x="1" y="214"/>
                  <a:pt x="212" y="0"/>
                  <a:pt x="473" y="0"/>
                </a:cubicBezTo>
                <a:close/>
              </a:path>
            </a:pathLst>
          </a:custGeom>
          <a:solidFill>
            <a:srgbClr val="FF9B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8626" name="Google Shape;121;p9"/>
          <p:cNvSpPr/>
          <p:nvPr/>
        </p:nvSpPr>
        <p:spPr>
          <a:xfrm>
            <a:off x="1530695" y="4435273"/>
            <a:ext cx="296180" cy="119511"/>
          </a:xfrm>
          <a:custGeom>
            <a:avLst/>
            <a:gdLst/>
            <a:ahLst/>
            <a:cxnLst/>
            <a:rect l="l" t="t" r="r" b="b"/>
            <a:pathLst>
              <a:path w="2347" h="947" extrusionOk="0">
                <a:moveTo>
                  <a:pt x="475" y="0"/>
                </a:moveTo>
                <a:lnTo>
                  <a:pt x="1873" y="0"/>
                </a:lnTo>
                <a:cubicBezTo>
                  <a:pt x="2133" y="0"/>
                  <a:pt x="2346" y="214"/>
                  <a:pt x="2346" y="473"/>
                </a:cubicBezTo>
                <a:lnTo>
                  <a:pt x="2346" y="473"/>
                </a:lnTo>
                <a:cubicBezTo>
                  <a:pt x="2346" y="735"/>
                  <a:pt x="2133" y="946"/>
                  <a:pt x="1873" y="946"/>
                </a:cubicBezTo>
                <a:lnTo>
                  <a:pt x="475" y="946"/>
                </a:lnTo>
                <a:cubicBezTo>
                  <a:pt x="216" y="946"/>
                  <a:pt x="2" y="735"/>
                  <a:pt x="2" y="473"/>
                </a:cubicBezTo>
                <a:lnTo>
                  <a:pt x="2" y="473"/>
                </a:lnTo>
                <a:cubicBezTo>
                  <a:pt x="0" y="214"/>
                  <a:pt x="214" y="0"/>
                  <a:pt x="475" y="0"/>
                </a:cubicBezTo>
                <a:close/>
              </a:path>
            </a:pathLst>
          </a:custGeom>
          <a:solidFill>
            <a:srgbClr val="6D65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8627" name="Google Shape;122;p9"/>
          <p:cNvSpPr/>
          <p:nvPr/>
        </p:nvSpPr>
        <p:spPr>
          <a:xfrm>
            <a:off x="1891870" y="4386686"/>
            <a:ext cx="88841" cy="216812"/>
          </a:xfrm>
          <a:custGeom>
            <a:avLst/>
            <a:gdLst/>
            <a:ahLst/>
            <a:cxnLst/>
            <a:rect l="l" t="t" r="r" b="b"/>
            <a:pathLst>
              <a:path w="704" h="1718" extrusionOk="0">
                <a:moveTo>
                  <a:pt x="1" y="1"/>
                </a:moveTo>
                <a:lnTo>
                  <a:pt x="704" y="1"/>
                </a:lnTo>
                <a:lnTo>
                  <a:pt x="704" y="1718"/>
                </a:lnTo>
                <a:lnTo>
                  <a:pt x="1" y="1718"/>
                </a:lnTo>
                <a:lnTo>
                  <a:pt x="1" y="1438"/>
                </a:lnTo>
                <a:lnTo>
                  <a:pt x="426" y="1438"/>
                </a:lnTo>
                <a:lnTo>
                  <a:pt x="426" y="281"/>
                </a:lnTo>
                <a:lnTo>
                  <a:pt x="1" y="28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8628" name="Google Shape;123;p9"/>
          <p:cNvSpPr/>
          <p:nvPr/>
        </p:nvSpPr>
        <p:spPr>
          <a:xfrm>
            <a:off x="3545106" y="4136625"/>
            <a:ext cx="940826" cy="716932"/>
          </a:xfrm>
          <a:custGeom>
            <a:avLst/>
            <a:gdLst/>
            <a:ahLst/>
            <a:cxnLst/>
            <a:rect l="l" t="t" r="r" b="b"/>
            <a:pathLst>
              <a:path w="19298" h="16869" extrusionOk="0">
                <a:moveTo>
                  <a:pt x="19298" y="1611"/>
                </a:moveTo>
                <a:lnTo>
                  <a:pt x="19298" y="16869"/>
                </a:lnTo>
                <a:lnTo>
                  <a:pt x="1" y="16869"/>
                </a:lnTo>
                <a:lnTo>
                  <a:pt x="1" y="1611"/>
                </a:lnTo>
                <a:cubicBezTo>
                  <a:pt x="1" y="1381"/>
                  <a:pt x="192" y="1189"/>
                  <a:pt x="422" y="1189"/>
                </a:cubicBezTo>
                <a:lnTo>
                  <a:pt x="10054" y="1189"/>
                </a:lnTo>
                <a:lnTo>
                  <a:pt x="10223" y="178"/>
                </a:lnTo>
                <a:cubicBezTo>
                  <a:pt x="10241" y="75"/>
                  <a:pt x="10330" y="1"/>
                  <a:pt x="10433" y="1"/>
                </a:cubicBezTo>
                <a:lnTo>
                  <a:pt x="16655" y="1"/>
                </a:lnTo>
                <a:cubicBezTo>
                  <a:pt x="16758" y="1"/>
                  <a:pt x="16844" y="77"/>
                  <a:pt x="16863" y="178"/>
                </a:cubicBezTo>
                <a:lnTo>
                  <a:pt x="17034" y="1189"/>
                </a:lnTo>
                <a:lnTo>
                  <a:pt x="18876" y="1189"/>
                </a:lnTo>
                <a:cubicBezTo>
                  <a:pt x="19110" y="1189"/>
                  <a:pt x="19298" y="1381"/>
                  <a:pt x="19298" y="1611"/>
                </a:cubicBezTo>
                <a:close/>
              </a:path>
            </a:pathLst>
          </a:custGeom>
          <a:solidFill>
            <a:srgbClr val="F8EF5B"/>
          </a:solidFill>
          <a:ln>
            <a:noFill/>
          </a:ln>
          <a:effectLst>
            <a:outerShdw dist="104775" dir="1860000" algn="bl" rotWithShape="0">
              <a:srgbClr val="1B222D"/>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8629" name="Google Shape;124;p9"/>
          <p:cNvSpPr/>
          <p:nvPr/>
        </p:nvSpPr>
        <p:spPr>
          <a:xfrm>
            <a:off x="4683586" y="4136625"/>
            <a:ext cx="940826" cy="716932"/>
          </a:xfrm>
          <a:custGeom>
            <a:avLst/>
            <a:gdLst/>
            <a:ahLst/>
            <a:cxnLst/>
            <a:rect l="l" t="t" r="r" b="b"/>
            <a:pathLst>
              <a:path w="19298" h="16869" extrusionOk="0">
                <a:moveTo>
                  <a:pt x="19298" y="1611"/>
                </a:moveTo>
                <a:lnTo>
                  <a:pt x="19298" y="16869"/>
                </a:lnTo>
                <a:lnTo>
                  <a:pt x="1" y="16869"/>
                </a:lnTo>
                <a:lnTo>
                  <a:pt x="1" y="1611"/>
                </a:lnTo>
                <a:cubicBezTo>
                  <a:pt x="1" y="1381"/>
                  <a:pt x="192" y="1189"/>
                  <a:pt x="422" y="1189"/>
                </a:cubicBezTo>
                <a:lnTo>
                  <a:pt x="10054" y="1189"/>
                </a:lnTo>
                <a:lnTo>
                  <a:pt x="10223" y="178"/>
                </a:lnTo>
                <a:cubicBezTo>
                  <a:pt x="10241" y="75"/>
                  <a:pt x="10330" y="1"/>
                  <a:pt x="10433" y="1"/>
                </a:cubicBezTo>
                <a:lnTo>
                  <a:pt x="16655" y="1"/>
                </a:lnTo>
                <a:cubicBezTo>
                  <a:pt x="16758" y="1"/>
                  <a:pt x="16844" y="77"/>
                  <a:pt x="16863" y="178"/>
                </a:cubicBezTo>
                <a:lnTo>
                  <a:pt x="17034" y="1189"/>
                </a:lnTo>
                <a:lnTo>
                  <a:pt x="18876" y="1189"/>
                </a:lnTo>
                <a:cubicBezTo>
                  <a:pt x="19110" y="1189"/>
                  <a:pt x="19298" y="1381"/>
                  <a:pt x="19298" y="1611"/>
                </a:cubicBezTo>
                <a:close/>
              </a:path>
            </a:pathLst>
          </a:custGeom>
          <a:solidFill>
            <a:srgbClr val="F8EF5B"/>
          </a:solidFill>
          <a:ln>
            <a:noFill/>
          </a:ln>
          <a:effectLst>
            <a:outerShdw dist="104775" dir="1860000" algn="bl" rotWithShape="0">
              <a:srgbClr val="1B222D"/>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8630" name="Google Shape;125;p9"/>
          <p:cNvSpPr/>
          <p:nvPr/>
        </p:nvSpPr>
        <p:spPr>
          <a:xfrm>
            <a:off x="2406625" y="4136625"/>
            <a:ext cx="940826" cy="716932"/>
          </a:xfrm>
          <a:custGeom>
            <a:avLst/>
            <a:gdLst/>
            <a:ahLst/>
            <a:cxnLst/>
            <a:rect l="l" t="t" r="r" b="b"/>
            <a:pathLst>
              <a:path w="19298" h="16869" extrusionOk="0">
                <a:moveTo>
                  <a:pt x="19298" y="1611"/>
                </a:moveTo>
                <a:lnTo>
                  <a:pt x="19298" y="16869"/>
                </a:lnTo>
                <a:lnTo>
                  <a:pt x="1" y="16869"/>
                </a:lnTo>
                <a:lnTo>
                  <a:pt x="1" y="1611"/>
                </a:lnTo>
                <a:cubicBezTo>
                  <a:pt x="1" y="1381"/>
                  <a:pt x="192" y="1189"/>
                  <a:pt x="422" y="1189"/>
                </a:cubicBezTo>
                <a:lnTo>
                  <a:pt x="10054" y="1189"/>
                </a:lnTo>
                <a:lnTo>
                  <a:pt x="10223" y="178"/>
                </a:lnTo>
                <a:cubicBezTo>
                  <a:pt x="10241" y="75"/>
                  <a:pt x="10330" y="1"/>
                  <a:pt x="10433" y="1"/>
                </a:cubicBezTo>
                <a:lnTo>
                  <a:pt x="16655" y="1"/>
                </a:lnTo>
                <a:cubicBezTo>
                  <a:pt x="16758" y="1"/>
                  <a:pt x="16844" y="77"/>
                  <a:pt x="16863" y="178"/>
                </a:cubicBezTo>
                <a:lnTo>
                  <a:pt x="17034" y="1189"/>
                </a:lnTo>
                <a:lnTo>
                  <a:pt x="18876" y="1189"/>
                </a:lnTo>
                <a:cubicBezTo>
                  <a:pt x="19110" y="1189"/>
                  <a:pt x="19298" y="1381"/>
                  <a:pt x="19298" y="1611"/>
                </a:cubicBezTo>
                <a:close/>
              </a:path>
            </a:pathLst>
          </a:custGeom>
          <a:solidFill>
            <a:srgbClr val="F8EF5B"/>
          </a:solidFill>
          <a:ln>
            <a:noFill/>
          </a:ln>
          <a:effectLst>
            <a:outerShdw dist="104775" dir="1860000" algn="bl" rotWithShape="0">
              <a:srgbClr val="1B222D"/>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8631" name="Google Shape;126;p9"/>
          <p:cNvSpPr/>
          <p:nvPr/>
        </p:nvSpPr>
        <p:spPr>
          <a:xfrm>
            <a:off x="5822061" y="4136625"/>
            <a:ext cx="940826" cy="716932"/>
          </a:xfrm>
          <a:custGeom>
            <a:avLst/>
            <a:gdLst/>
            <a:ahLst/>
            <a:cxnLst/>
            <a:rect l="l" t="t" r="r" b="b"/>
            <a:pathLst>
              <a:path w="19298" h="16869" extrusionOk="0">
                <a:moveTo>
                  <a:pt x="19298" y="1611"/>
                </a:moveTo>
                <a:lnTo>
                  <a:pt x="19298" y="16869"/>
                </a:lnTo>
                <a:lnTo>
                  <a:pt x="1" y="16869"/>
                </a:lnTo>
                <a:lnTo>
                  <a:pt x="1" y="1611"/>
                </a:lnTo>
                <a:cubicBezTo>
                  <a:pt x="1" y="1381"/>
                  <a:pt x="192" y="1189"/>
                  <a:pt x="422" y="1189"/>
                </a:cubicBezTo>
                <a:lnTo>
                  <a:pt x="10054" y="1189"/>
                </a:lnTo>
                <a:lnTo>
                  <a:pt x="10223" y="178"/>
                </a:lnTo>
                <a:cubicBezTo>
                  <a:pt x="10241" y="75"/>
                  <a:pt x="10330" y="1"/>
                  <a:pt x="10433" y="1"/>
                </a:cubicBezTo>
                <a:lnTo>
                  <a:pt x="16655" y="1"/>
                </a:lnTo>
                <a:cubicBezTo>
                  <a:pt x="16758" y="1"/>
                  <a:pt x="16844" y="77"/>
                  <a:pt x="16863" y="178"/>
                </a:cubicBezTo>
                <a:lnTo>
                  <a:pt x="17034" y="1189"/>
                </a:lnTo>
                <a:lnTo>
                  <a:pt x="18876" y="1189"/>
                </a:lnTo>
                <a:cubicBezTo>
                  <a:pt x="19110" y="1189"/>
                  <a:pt x="19298" y="1381"/>
                  <a:pt x="19298" y="1611"/>
                </a:cubicBezTo>
                <a:close/>
              </a:path>
            </a:pathLst>
          </a:custGeom>
          <a:solidFill>
            <a:srgbClr val="F8EF5B"/>
          </a:solidFill>
          <a:ln>
            <a:noFill/>
          </a:ln>
          <a:effectLst>
            <a:outerShdw dist="104775" dir="1860000" algn="bl" rotWithShape="0">
              <a:srgbClr val="1B222D"/>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27"/>
        <p:cNvGrpSpPr/>
        <p:nvPr/>
      </p:nvGrpSpPr>
      <p:grpSpPr>
        <a:xfrm>
          <a:off x="0" y="0"/>
          <a:ext cx="0" cy="0"/>
          <a:chOff x="0" y="0"/>
          <a:chExt cx="0" cy="0"/>
        </a:xfrm>
      </p:grpSpPr>
      <p:sp>
        <p:nvSpPr>
          <p:cNvPr id="1048843" name="Google Shape;128;p10"/>
          <p:cNvSpPr txBox="1">
            <a:spLocks noGrp="1"/>
          </p:cNvSpPr>
          <p:nvPr>
            <p:ph type="title"/>
          </p:nvPr>
        </p:nvSpPr>
        <p:spPr>
          <a:xfrm>
            <a:off x="1052775" y="1880325"/>
            <a:ext cx="2404800" cy="18336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SzPts val="2800"/>
              <a:buNone/>
              <a:defRPr sz="2800"/>
            </a:lvl1pPr>
            <a:lvl2pPr lvl="1" rtl="0">
              <a:spcBef>
                <a:spcPts val="0"/>
              </a:spcBef>
              <a:spcAft>
                <a:spcPts val="0"/>
              </a:spcAft>
              <a:buSzPts val="2800"/>
              <a:buNone/>
            </a:lvl2pPr>
            <a:lvl3pPr lvl="2" rtl="0">
              <a:spcBef>
                <a:spcPts val="0"/>
              </a:spcBef>
              <a:spcAft>
                <a:spcPts val="0"/>
              </a:spcAft>
              <a:buSzPts val="2800"/>
              <a:buNone/>
            </a:lvl3pPr>
            <a:lvl4pPr lvl="3" rtl="0">
              <a:spcBef>
                <a:spcPts val="0"/>
              </a:spcBef>
              <a:spcAft>
                <a:spcPts val="0"/>
              </a:spcAft>
              <a:buSzPts val="2800"/>
              <a:buNone/>
            </a:lvl4pPr>
            <a:lvl5pPr lvl="4" rtl="0">
              <a:spcBef>
                <a:spcPts val="0"/>
              </a:spcBef>
              <a:spcAft>
                <a:spcPts val="0"/>
              </a:spcAft>
              <a:buSzPts val="2800"/>
              <a:buNone/>
            </a:lvl5pPr>
            <a:lvl6pPr lvl="5" rtl="0">
              <a:spcBef>
                <a:spcPts val="0"/>
              </a:spcBef>
              <a:spcAft>
                <a:spcPts val="0"/>
              </a:spcAft>
              <a:buSzPts val="2800"/>
              <a:buNone/>
            </a:lvl6pPr>
            <a:lvl7pPr lvl="6" rtl="0">
              <a:spcBef>
                <a:spcPts val="0"/>
              </a:spcBef>
              <a:spcAft>
                <a:spcPts val="0"/>
              </a:spcAft>
              <a:buSzPts val="2800"/>
              <a:buNone/>
            </a:lvl7pPr>
            <a:lvl8pPr lvl="7" rtl="0">
              <a:spcBef>
                <a:spcPts val="0"/>
              </a:spcBef>
              <a:spcAft>
                <a:spcPts val="0"/>
              </a:spcAft>
              <a:buSzPts val="2800"/>
              <a:buNone/>
            </a:lvl8pPr>
            <a:lvl9pPr lvl="8" rtl="0">
              <a:spcBef>
                <a:spcPts val="0"/>
              </a:spcBef>
              <a:spcAft>
                <a:spcPts val="0"/>
              </a:spcAft>
              <a:buSzPts val="2800"/>
              <a:buNone/>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0" Type="http://schemas.openxmlformats.org/officeDocument/2006/relationships/theme" Target="../theme/theme1.xml"/><Relationship Id="rId3" Type="http://schemas.openxmlformats.org/officeDocument/2006/relationships/slideLayout" Target="../slideLayouts/slideLayout3.xml"/><Relationship Id="rId29" Type="http://schemas.openxmlformats.org/officeDocument/2006/relationships/slideLayout" Target="../slideLayouts/slideLayout29.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1048576" name="Google Shape;6;p1"/>
          <p:cNvSpPr txBox="1">
            <a:spLocks noGrp="1"/>
          </p:cNvSpPr>
          <p:nvPr>
            <p:ph type="title"/>
          </p:nvPr>
        </p:nvSpPr>
        <p:spPr>
          <a:xfrm>
            <a:off x="720000" y="969225"/>
            <a:ext cx="7704000" cy="5643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Clr>
                <a:schemeClr val="dk1"/>
              </a:buClr>
              <a:buSzPts val="2800"/>
              <a:buFont typeface="Epilogue"/>
              <a:buNone/>
              <a:defRPr sz="2800" b="1">
                <a:solidFill>
                  <a:schemeClr val="dk1"/>
                </a:solidFill>
                <a:latin typeface="Epilogue"/>
                <a:ea typeface="Epilogue"/>
                <a:cs typeface="Epilogue"/>
                <a:sym typeface="Epilogue"/>
              </a:defRPr>
            </a:lvl1pPr>
            <a:lvl2pPr lvl="1" rtl="0">
              <a:spcBef>
                <a:spcPts val="0"/>
              </a:spcBef>
              <a:spcAft>
                <a:spcPts val="0"/>
              </a:spcAft>
              <a:buClr>
                <a:schemeClr val="dk1"/>
              </a:buClr>
              <a:buSzPts val="2800"/>
              <a:buFont typeface="Epilogue"/>
              <a:buNone/>
              <a:defRPr sz="2800" b="1">
                <a:solidFill>
                  <a:schemeClr val="dk1"/>
                </a:solidFill>
                <a:latin typeface="Epilogue"/>
                <a:ea typeface="Epilogue"/>
                <a:cs typeface="Epilogue"/>
                <a:sym typeface="Epilogue"/>
              </a:defRPr>
            </a:lvl2pPr>
            <a:lvl3pPr lvl="2" rtl="0">
              <a:spcBef>
                <a:spcPts val="0"/>
              </a:spcBef>
              <a:spcAft>
                <a:spcPts val="0"/>
              </a:spcAft>
              <a:buClr>
                <a:schemeClr val="dk1"/>
              </a:buClr>
              <a:buSzPts val="2800"/>
              <a:buFont typeface="Epilogue"/>
              <a:buNone/>
              <a:defRPr sz="2800" b="1">
                <a:solidFill>
                  <a:schemeClr val="dk1"/>
                </a:solidFill>
                <a:latin typeface="Epilogue"/>
                <a:ea typeface="Epilogue"/>
                <a:cs typeface="Epilogue"/>
                <a:sym typeface="Epilogue"/>
              </a:defRPr>
            </a:lvl3pPr>
            <a:lvl4pPr lvl="3" rtl="0">
              <a:spcBef>
                <a:spcPts val="0"/>
              </a:spcBef>
              <a:spcAft>
                <a:spcPts val="0"/>
              </a:spcAft>
              <a:buClr>
                <a:schemeClr val="dk1"/>
              </a:buClr>
              <a:buSzPts val="2800"/>
              <a:buFont typeface="Epilogue"/>
              <a:buNone/>
              <a:defRPr sz="2800" b="1">
                <a:solidFill>
                  <a:schemeClr val="dk1"/>
                </a:solidFill>
                <a:latin typeface="Epilogue"/>
                <a:ea typeface="Epilogue"/>
                <a:cs typeface="Epilogue"/>
                <a:sym typeface="Epilogue"/>
              </a:defRPr>
            </a:lvl4pPr>
            <a:lvl5pPr lvl="4" rtl="0">
              <a:spcBef>
                <a:spcPts val="0"/>
              </a:spcBef>
              <a:spcAft>
                <a:spcPts val="0"/>
              </a:spcAft>
              <a:buClr>
                <a:schemeClr val="dk1"/>
              </a:buClr>
              <a:buSzPts val="2800"/>
              <a:buFont typeface="Epilogue"/>
              <a:buNone/>
              <a:defRPr sz="2800" b="1">
                <a:solidFill>
                  <a:schemeClr val="dk1"/>
                </a:solidFill>
                <a:latin typeface="Epilogue"/>
                <a:ea typeface="Epilogue"/>
                <a:cs typeface="Epilogue"/>
                <a:sym typeface="Epilogue"/>
              </a:defRPr>
            </a:lvl5pPr>
            <a:lvl6pPr lvl="5" rtl="0">
              <a:spcBef>
                <a:spcPts val="0"/>
              </a:spcBef>
              <a:spcAft>
                <a:spcPts val="0"/>
              </a:spcAft>
              <a:buClr>
                <a:schemeClr val="dk1"/>
              </a:buClr>
              <a:buSzPts val="2800"/>
              <a:buFont typeface="Epilogue"/>
              <a:buNone/>
              <a:defRPr sz="2800" b="1">
                <a:solidFill>
                  <a:schemeClr val="dk1"/>
                </a:solidFill>
                <a:latin typeface="Epilogue"/>
                <a:ea typeface="Epilogue"/>
                <a:cs typeface="Epilogue"/>
                <a:sym typeface="Epilogue"/>
              </a:defRPr>
            </a:lvl6pPr>
            <a:lvl7pPr lvl="6" rtl="0">
              <a:spcBef>
                <a:spcPts val="0"/>
              </a:spcBef>
              <a:spcAft>
                <a:spcPts val="0"/>
              </a:spcAft>
              <a:buClr>
                <a:schemeClr val="dk1"/>
              </a:buClr>
              <a:buSzPts val="2800"/>
              <a:buFont typeface="Epilogue"/>
              <a:buNone/>
              <a:defRPr sz="2800" b="1">
                <a:solidFill>
                  <a:schemeClr val="dk1"/>
                </a:solidFill>
                <a:latin typeface="Epilogue"/>
                <a:ea typeface="Epilogue"/>
                <a:cs typeface="Epilogue"/>
                <a:sym typeface="Epilogue"/>
              </a:defRPr>
            </a:lvl7pPr>
            <a:lvl8pPr lvl="7" rtl="0">
              <a:spcBef>
                <a:spcPts val="0"/>
              </a:spcBef>
              <a:spcAft>
                <a:spcPts val="0"/>
              </a:spcAft>
              <a:buClr>
                <a:schemeClr val="dk1"/>
              </a:buClr>
              <a:buSzPts val="2800"/>
              <a:buFont typeface="Epilogue"/>
              <a:buNone/>
              <a:defRPr sz="2800" b="1">
                <a:solidFill>
                  <a:schemeClr val="dk1"/>
                </a:solidFill>
                <a:latin typeface="Epilogue"/>
                <a:ea typeface="Epilogue"/>
                <a:cs typeface="Epilogue"/>
                <a:sym typeface="Epilogue"/>
              </a:defRPr>
            </a:lvl8pPr>
            <a:lvl9pPr lvl="8" rtl="0">
              <a:spcBef>
                <a:spcPts val="0"/>
              </a:spcBef>
              <a:spcAft>
                <a:spcPts val="0"/>
              </a:spcAft>
              <a:buClr>
                <a:schemeClr val="dk1"/>
              </a:buClr>
              <a:buSzPts val="2800"/>
              <a:buFont typeface="Epilogue"/>
              <a:buNone/>
              <a:defRPr sz="2800" b="1">
                <a:solidFill>
                  <a:schemeClr val="dk1"/>
                </a:solidFill>
                <a:latin typeface="Epilogue"/>
                <a:ea typeface="Epilogue"/>
                <a:cs typeface="Epilogue"/>
                <a:sym typeface="Epilogue"/>
              </a:defRPr>
            </a:lvl9pPr>
          </a:lstStyle>
          <a:p/>
        </p:txBody>
      </p:sp>
      <p:sp>
        <p:nvSpPr>
          <p:cNvPr id="1048577" name="Google Shape;7;p1"/>
          <p:cNvSpPr txBox="1">
            <a:spLocks noGrp="1"/>
          </p:cNvSpPr>
          <p:nvPr>
            <p:ph type="body" idx="1"/>
          </p:nvPr>
        </p:nvSpPr>
        <p:spPr>
          <a:xfrm>
            <a:off x="720000" y="1619250"/>
            <a:ext cx="7704000" cy="29838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Cabin"/>
              <a:buChar char="●"/>
              <a:defRPr>
                <a:solidFill>
                  <a:schemeClr val="dk1"/>
                </a:solidFill>
                <a:latin typeface="Cabin"/>
                <a:ea typeface="Cabin"/>
                <a:cs typeface="Cabin"/>
                <a:sym typeface="Cabin"/>
              </a:defRPr>
            </a:lvl1pPr>
            <a:lvl2pPr marL="914400" lvl="1" indent="-317500">
              <a:lnSpc>
                <a:spcPct val="100000"/>
              </a:lnSpc>
              <a:spcBef>
                <a:spcPts val="1600"/>
              </a:spcBef>
              <a:spcAft>
                <a:spcPts val="0"/>
              </a:spcAft>
              <a:buClr>
                <a:schemeClr val="dk1"/>
              </a:buClr>
              <a:buSzPts val="1400"/>
              <a:buFont typeface="Cabin"/>
              <a:buChar char="○"/>
              <a:defRPr>
                <a:solidFill>
                  <a:schemeClr val="dk1"/>
                </a:solidFill>
                <a:latin typeface="Cabin"/>
                <a:ea typeface="Cabin"/>
                <a:cs typeface="Cabin"/>
                <a:sym typeface="Cabin"/>
              </a:defRPr>
            </a:lvl2pPr>
            <a:lvl3pPr marL="1371600" lvl="2" indent="-317500">
              <a:lnSpc>
                <a:spcPct val="100000"/>
              </a:lnSpc>
              <a:spcBef>
                <a:spcPts val="1600"/>
              </a:spcBef>
              <a:spcAft>
                <a:spcPts val="0"/>
              </a:spcAft>
              <a:buClr>
                <a:schemeClr val="dk1"/>
              </a:buClr>
              <a:buSzPts val="1400"/>
              <a:buFont typeface="Cabin"/>
              <a:buChar char="■"/>
              <a:defRPr>
                <a:solidFill>
                  <a:schemeClr val="dk1"/>
                </a:solidFill>
                <a:latin typeface="Cabin"/>
                <a:ea typeface="Cabin"/>
                <a:cs typeface="Cabin"/>
                <a:sym typeface="Cabin"/>
              </a:defRPr>
            </a:lvl3pPr>
            <a:lvl4pPr marL="1828800" lvl="3" indent="-317500">
              <a:lnSpc>
                <a:spcPct val="100000"/>
              </a:lnSpc>
              <a:spcBef>
                <a:spcPts val="1600"/>
              </a:spcBef>
              <a:spcAft>
                <a:spcPts val="0"/>
              </a:spcAft>
              <a:buClr>
                <a:schemeClr val="dk1"/>
              </a:buClr>
              <a:buSzPts val="1400"/>
              <a:buFont typeface="Cabin"/>
              <a:buChar char="●"/>
              <a:defRPr>
                <a:solidFill>
                  <a:schemeClr val="dk1"/>
                </a:solidFill>
                <a:latin typeface="Cabin"/>
                <a:ea typeface="Cabin"/>
                <a:cs typeface="Cabin"/>
                <a:sym typeface="Cabin"/>
              </a:defRPr>
            </a:lvl4pPr>
            <a:lvl5pPr marL="2286000" lvl="4" indent="-317500">
              <a:lnSpc>
                <a:spcPct val="100000"/>
              </a:lnSpc>
              <a:spcBef>
                <a:spcPts val="1600"/>
              </a:spcBef>
              <a:spcAft>
                <a:spcPts val="0"/>
              </a:spcAft>
              <a:buClr>
                <a:schemeClr val="dk1"/>
              </a:buClr>
              <a:buSzPts val="1400"/>
              <a:buFont typeface="Cabin"/>
              <a:buChar char="○"/>
              <a:defRPr>
                <a:solidFill>
                  <a:schemeClr val="dk1"/>
                </a:solidFill>
                <a:latin typeface="Cabin"/>
                <a:ea typeface="Cabin"/>
                <a:cs typeface="Cabin"/>
                <a:sym typeface="Cabin"/>
              </a:defRPr>
            </a:lvl5pPr>
            <a:lvl6pPr marL="2743200" lvl="5" indent="-317500">
              <a:lnSpc>
                <a:spcPct val="100000"/>
              </a:lnSpc>
              <a:spcBef>
                <a:spcPts val="1600"/>
              </a:spcBef>
              <a:spcAft>
                <a:spcPts val="0"/>
              </a:spcAft>
              <a:buClr>
                <a:schemeClr val="dk1"/>
              </a:buClr>
              <a:buSzPts val="1400"/>
              <a:buFont typeface="Cabin"/>
              <a:buChar char="■"/>
              <a:defRPr>
                <a:solidFill>
                  <a:schemeClr val="dk1"/>
                </a:solidFill>
                <a:latin typeface="Cabin"/>
                <a:ea typeface="Cabin"/>
                <a:cs typeface="Cabin"/>
                <a:sym typeface="Cabin"/>
              </a:defRPr>
            </a:lvl6pPr>
            <a:lvl7pPr marL="3200400" lvl="6" indent="-317500">
              <a:lnSpc>
                <a:spcPct val="100000"/>
              </a:lnSpc>
              <a:spcBef>
                <a:spcPts val="1600"/>
              </a:spcBef>
              <a:spcAft>
                <a:spcPts val="0"/>
              </a:spcAft>
              <a:buClr>
                <a:schemeClr val="dk1"/>
              </a:buClr>
              <a:buSzPts val="1400"/>
              <a:buFont typeface="Cabin"/>
              <a:buChar char="●"/>
              <a:defRPr>
                <a:solidFill>
                  <a:schemeClr val="dk1"/>
                </a:solidFill>
                <a:latin typeface="Cabin"/>
                <a:ea typeface="Cabin"/>
                <a:cs typeface="Cabin"/>
                <a:sym typeface="Cabin"/>
              </a:defRPr>
            </a:lvl7pPr>
            <a:lvl8pPr marL="3657600" lvl="7" indent="-317500">
              <a:lnSpc>
                <a:spcPct val="100000"/>
              </a:lnSpc>
              <a:spcBef>
                <a:spcPts val="1600"/>
              </a:spcBef>
              <a:spcAft>
                <a:spcPts val="0"/>
              </a:spcAft>
              <a:buClr>
                <a:schemeClr val="dk1"/>
              </a:buClr>
              <a:buSzPts val="1400"/>
              <a:buFont typeface="Cabin"/>
              <a:buChar char="○"/>
              <a:defRPr>
                <a:solidFill>
                  <a:schemeClr val="dk1"/>
                </a:solidFill>
                <a:latin typeface="Cabin"/>
                <a:ea typeface="Cabin"/>
                <a:cs typeface="Cabin"/>
                <a:sym typeface="Cabin"/>
              </a:defRPr>
            </a:lvl8pPr>
            <a:lvl9pPr marL="4114800" lvl="8" indent="-317500">
              <a:lnSpc>
                <a:spcPct val="100000"/>
              </a:lnSpc>
              <a:spcBef>
                <a:spcPts val="1600"/>
              </a:spcBef>
              <a:spcAft>
                <a:spcPts val="1600"/>
              </a:spcAft>
              <a:buClr>
                <a:schemeClr val="dk1"/>
              </a:buClr>
              <a:buSzPts val="1400"/>
              <a:buFont typeface="Cabin"/>
              <a:buChar char="■"/>
              <a:defRPr>
                <a:solidFill>
                  <a:schemeClr val="dk1"/>
                </a:solidFill>
                <a:latin typeface="Cabin"/>
                <a:ea typeface="Cabin"/>
                <a:cs typeface="Cabin"/>
                <a:sym typeface="Cabin"/>
              </a:defRPr>
            </a:lvl9pPr>
          </a:lstStyle>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4.xml"/><Relationship Id="rId1"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4.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9.xml"/><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9.xml"/><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Shape 530"/>
        <p:cNvGrpSpPr/>
        <p:nvPr/>
      </p:nvGrpSpPr>
      <p:grpSpPr>
        <a:xfrm>
          <a:off x="0" y="0"/>
          <a:ext cx="0" cy="0"/>
          <a:chOff x="0" y="0"/>
          <a:chExt cx="0" cy="0"/>
        </a:xfrm>
      </p:grpSpPr>
      <p:sp>
        <p:nvSpPr>
          <p:cNvPr id="1048584" name="Google Shape;531;p35"/>
          <p:cNvSpPr txBox="1">
            <a:spLocks noGrp="1"/>
          </p:cNvSpPr>
          <p:nvPr>
            <p:ph type="title"/>
          </p:nvPr>
        </p:nvSpPr>
        <p:spPr>
          <a:xfrm>
            <a:off x="720000" y="969225"/>
            <a:ext cx="7704000" cy="564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2800" dirty="0">
                <a:solidFill>
                  <a:schemeClr val="dk2"/>
                </a:solidFill>
                <a:latin typeface="Times New Roman" panose="02020603050405020304" pitchFamily="18" charset="0"/>
                <a:cs typeface="Times New Roman" panose="02020603050405020304" pitchFamily="18" charset="0"/>
              </a:rPr>
              <a:t>KELOMPOK 1</a:t>
            </a:r>
            <a:endParaRPr lang="id-ID" sz="2800" dirty="0">
              <a:solidFill>
                <a:schemeClr val="dk2"/>
              </a:solidFill>
              <a:latin typeface="Times New Roman" panose="02020603050405020304" pitchFamily="18" charset="0"/>
              <a:cs typeface="Times New Roman" panose="02020603050405020304" pitchFamily="18" charset="0"/>
            </a:endParaRPr>
          </a:p>
        </p:txBody>
      </p:sp>
      <p:sp>
        <p:nvSpPr>
          <p:cNvPr id="1048585" name="Google Shape;533;p35"/>
          <p:cNvSpPr txBox="1"/>
          <p:nvPr/>
        </p:nvSpPr>
        <p:spPr>
          <a:xfrm>
            <a:off x="720090" y="1419860"/>
            <a:ext cx="7703820" cy="3159760"/>
          </a:xfrm>
          <a:prstGeom prst="rect">
            <a:avLst/>
          </a:prstGeom>
          <a:noFill/>
          <a:ln>
            <a:noFill/>
          </a:ln>
        </p:spPr>
        <p:txBody>
          <a:bodyPr spcFirstLastPara="1" wrap="square" lIns="91425" tIns="91425" rIns="0" bIns="91425" anchor="t" anchorCtr="0">
            <a:noAutofit/>
          </a:bodyPr>
          <a:lstStyle/>
          <a:p>
            <a:pPr marL="171450" lvl="0" indent="-171450" algn="l" rtl="0">
              <a:spcBef>
                <a:spcPts val="0"/>
              </a:spcBef>
              <a:spcAft>
                <a:spcPts val="0"/>
              </a:spcAft>
              <a:buFont typeface="Arial" panose="020B0604020202020204" pitchFamily="34" charset="0"/>
              <a:buChar char="•"/>
            </a:pPr>
            <a:endParaRPr lang="id-ID" sz="2000" b="1" dirty="0">
              <a:solidFill>
                <a:schemeClr val="dk1"/>
              </a:solidFill>
              <a:latin typeface="Cabin"/>
              <a:ea typeface="Cabin"/>
              <a:cs typeface="Cabin"/>
              <a:sym typeface="Cabin"/>
            </a:endParaRPr>
          </a:p>
          <a:p>
            <a:pPr marL="171450" lvl="0" indent="-171450" algn="l" rtl="0">
              <a:spcBef>
                <a:spcPts val="0"/>
              </a:spcBef>
              <a:spcAft>
                <a:spcPts val="0"/>
              </a:spcAft>
              <a:buFont typeface="Arial" panose="020B0604020202020204" pitchFamily="34" charset="0"/>
              <a:buChar char="•"/>
            </a:pPr>
            <a:r>
              <a:rPr lang="id-ID" sz="2000" b="1" dirty="0">
                <a:solidFill>
                  <a:schemeClr val="dk1"/>
                </a:solidFill>
                <a:latin typeface="Cabin"/>
                <a:ea typeface="Cabin"/>
                <a:cs typeface="Cabin"/>
                <a:sym typeface="Cabin"/>
              </a:rPr>
              <a:t>MOHAMMAD ARIEF ABEAN 		(22040700100)</a:t>
            </a:r>
            <a:endParaRPr lang="id-ID" sz="2000" b="1" dirty="0">
              <a:solidFill>
                <a:schemeClr val="dk1"/>
              </a:solidFill>
              <a:latin typeface="Cabin"/>
              <a:ea typeface="Cabin"/>
              <a:cs typeface="Cabin"/>
              <a:sym typeface="Cabin"/>
            </a:endParaRPr>
          </a:p>
          <a:p>
            <a:pPr marL="171450" lvl="0" indent="-171450" algn="l" rtl="0">
              <a:spcBef>
                <a:spcPts val="0"/>
              </a:spcBef>
              <a:spcAft>
                <a:spcPts val="0"/>
              </a:spcAft>
              <a:buFont typeface="Arial" panose="020B0604020202020204" pitchFamily="34" charset="0"/>
              <a:buChar char="•"/>
            </a:pPr>
            <a:r>
              <a:rPr lang="id-ID" sz="2000" b="1" dirty="0">
                <a:solidFill>
                  <a:schemeClr val="dk1"/>
                </a:solidFill>
                <a:latin typeface="Cabin"/>
                <a:ea typeface="Cabin"/>
                <a:cs typeface="Cabin"/>
                <a:sym typeface="Cabin"/>
              </a:rPr>
              <a:t>MOCHAMMAD GENDRY AFRIANSYAH 	(22040700070)</a:t>
            </a:r>
            <a:endParaRPr lang="id-ID" sz="2000" b="1" dirty="0">
              <a:solidFill>
                <a:schemeClr val="dk1"/>
              </a:solidFill>
              <a:latin typeface="Cabin"/>
              <a:ea typeface="Cabin"/>
              <a:cs typeface="Cabin"/>
              <a:sym typeface="Cabin"/>
            </a:endParaRPr>
          </a:p>
          <a:p>
            <a:pPr marL="171450" lvl="0" indent="-171450" algn="l" rtl="0">
              <a:spcBef>
                <a:spcPts val="0"/>
              </a:spcBef>
              <a:spcAft>
                <a:spcPts val="0"/>
              </a:spcAft>
              <a:buFont typeface="Arial" panose="020B0604020202020204" pitchFamily="34" charset="0"/>
              <a:buChar char="•"/>
            </a:pPr>
            <a:r>
              <a:rPr lang="id-ID" sz="2000" b="1" dirty="0">
                <a:solidFill>
                  <a:schemeClr val="dk1"/>
                </a:solidFill>
                <a:latin typeface="Cabin"/>
                <a:ea typeface="Cabin"/>
                <a:cs typeface="Cabin"/>
                <a:sym typeface="Cabin"/>
              </a:rPr>
              <a:t>KHOIRUL UMAM 			(22040700014)</a:t>
            </a:r>
            <a:endParaRPr lang="id-ID" sz="2000" b="1" dirty="0">
              <a:solidFill>
                <a:schemeClr val="dk1"/>
              </a:solidFill>
              <a:latin typeface="Cabin"/>
              <a:ea typeface="Cabin"/>
              <a:cs typeface="Cabin"/>
              <a:sym typeface="Cabin"/>
            </a:endParaRPr>
          </a:p>
          <a:p>
            <a:pPr marL="171450" lvl="0" indent="-171450" algn="l" rtl="0">
              <a:spcBef>
                <a:spcPts val="0"/>
              </a:spcBef>
              <a:spcAft>
                <a:spcPts val="0"/>
              </a:spcAft>
              <a:buFont typeface="Arial" panose="020B0604020202020204" pitchFamily="34" charset="0"/>
              <a:buChar char="•"/>
            </a:pPr>
            <a:r>
              <a:rPr lang="en-US" altLang="id-ID" sz="2000" b="1" dirty="0">
                <a:solidFill>
                  <a:schemeClr val="dk1"/>
                </a:solidFill>
                <a:latin typeface="Cabin"/>
                <a:ea typeface="Cabin"/>
                <a:cs typeface="Cabin"/>
                <a:sym typeface="Cabin"/>
              </a:rPr>
              <a:t>AGUNG PRASTYO			( 2017470008   )</a:t>
            </a:r>
            <a:endParaRPr lang="id-ID" sz="2000" b="1" dirty="0">
              <a:solidFill>
                <a:schemeClr val="dk1"/>
              </a:solidFill>
              <a:latin typeface="Cabin"/>
              <a:ea typeface="Cabin"/>
              <a:cs typeface="Cabin"/>
              <a:sym typeface="Cabin"/>
            </a:endParaRPr>
          </a:p>
          <a:p>
            <a:pPr marL="171450" lvl="0" indent="-171450" algn="l" rtl="0">
              <a:spcBef>
                <a:spcPts val="0"/>
              </a:spcBef>
              <a:spcAft>
                <a:spcPts val="0"/>
              </a:spcAft>
              <a:buFont typeface="Arial" panose="020B0604020202020204" pitchFamily="34" charset="0"/>
              <a:buChar char="•"/>
            </a:pPr>
            <a:r>
              <a:rPr lang="id-ID" sz="2000" b="1" dirty="0">
                <a:solidFill>
                  <a:schemeClr val="dk1"/>
                </a:solidFill>
                <a:latin typeface="Cabin"/>
                <a:ea typeface="Cabin"/>
                <a:cs typeface="Cabin"/>
                <a:sym typeface="Cabin"/>
              </a:rPr>
              <a:t>RAHMAT FAJRIAL AZIM 		(22040700028)</a:t>
            </a:r>
            <a:endParaRPr lang="id-ID" sz="2000" b="1" dirty="0">
              <a:solidFill>
                <a:schemeClr val="dk1"/>
              </a:solidFill>
              <a:latin typeface="Cabin"/>
              <a:ea typeface="Cabin"/>
              <a:cs typeface="Cabin"/>
              <a:sym typeface="Cabin"/>
            </a:endParaRPr>
          </a:p>
          <a:p>
            <a:pPr marL="171450" indent="-171450">
              <a:buFont typeface="Arial" panose="020B0604020202020204" pitchFamily="34" charset="0"/>
              <a:buChar char="•"/>
            </a:pPr>
            <a:r>
              <a:rPr lang="id-ID" sz="2000" b="1" dirty="0">
                <a:solidFill>
                  <a:schemeClr val="dk1"/>
                </a:solidFill>
                <a:latin typeface="Cabin"/>
                <a:ea typeface="Cabin"/>
                <a:cs typeface="Cabin"/>
                <a:sym typeface="Cabin"/>
              </a:rPr>
              <a:t>MEISYA PUTRI ANJANI 	</a:t>
            </a:r>
            <a:r>
              <a:rPr lang="en-US" sz="2000" b="1" dirty="0">
                <a:solidFill>
                  <a:schemeClr val="dk1"/>
                </a:solidFill>
                <a:latin typeface="Cabin"/>
                <a:ea typeface="Cabin"/>
                <a:cs typeface="Cabin"/>
                <a:sym typeface="Cabin"/>
              </a:rPr>
              <a:t>       		</a:t>
            </a:r>
            <a:r>
              <a:rPr lang="id-ID" sz="2000" b="1" dirty="0">
                <a:solidFill>
                  <a:schemeClr val="dk1"/>
                </a:solidFill>
                <a:latin typeface="Cabin"/>
                <a:ea typeface="Cabin"/>
                <a:cs typeface="Cabin"/>
                <a:sym typeface="Cabin"/>
              </a:rPr>
              <a:t>(22040700009)</a:t>
            </a:r>
            <a:endParaRPr lang="zh-CN" altLang="en-US" dirty="0"/>
          </a:p>
          <a:p>
            <a:pPr marL="171450" lvl="0" indent="-171450" algn="l" rtl="0">
              <a:spcBef>
                <a:spcPts val="0"/>
              </a:spcBef>
              <a:spcAft>
                <a:spcPts val="0"/>
              </a:spcAft>
              <a:buFont typeface="Arial" panose="020B0604020202020204" pitchFamily="34" charset="0"/>
              <a:buChar char="•"/>
            </a:pPr>
            <a:r>
              <a:rPr lang="id-ID" sz="2000" b="1" dirty="0">
                <a:solidFill>
                  <a:schemeClr val="dk1"/>
                </a:solidFill>
                <a:latin typeface="Cabin"/>
                <a:ea typeface="Cabin"/>
                <a:cs typeface="Cabin"/>
                <a:sym typeface="Cabin"/>
              </a:rPr>
              <a:t>RAHMITA ZAHRO 			(22040700046)</a:t>
            </a:r>
            <a:endParaRPr lang="id-ID" sz="2000" b="1" dirty="0">
              <a:solidFill>
                <a:schemeClr val="dk1"/>
              </a:solidFill>
              <a:latin typeface="Cabin"/>
              <a:ea typeface="Cabin"/>
              <a:cs typeface="Cabin"/>
              <a:sym typeface="Cabin"/>
            </a:endParaRPr>
          </a:p>
          <a:p>
            <a:pPr lvl="0" algn="l" rtl="0">
              <a:spcBef>
                <a:spcPts val="0"/>
              </a:spcBef>
              <a:spcAft>
                <a:spcPts val="0"/>
              </a:spcAft>
            </a:pPr>
            <a:endParaRPr lang="id-ID" sz="2000" b="1" dirty="0">
              <a:solidFill>
                <a:schemeClr val="dk1"/>
              </a:solidFill>
              <a:latin typeface="Cabin"/>
              <a:ea typeface="Cabin"/>
              <a:cs typeface="Cabin"/>
              <a:sym typeface="Cabi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93"/>
        <p:cNvGrpSpPr/>
        <p:nvPr/>
      </p:nvGrpSpPr>
      <p:grpSpPr>
        <a:xfrm>
          <a:off x="0" y="0"/>
          <a:ext cx="0" cy="0"/>
          <a:chOff x="0" y="0"/>
          <a:chExt cx="0" cy="0"/>
        </a:xfrm>
      </p:grpSpPr>
      <p:grpSp>
        <p:nvGrpSpPr>
          <p:cNvPr id="93" name="Google Shape;794;p46"/>
          <p:cNvGrpSpPr/>
          <p:nvPr/>
        </p:nvGrpSpPr>
        <p:grpSpPr>
          <a:xfrm rot="-6614059">
            <a:off x="33214" y="2281709"/>
            <a:ext cx="1877486" cy="1877271"/>
            <a:chOff x="277881" y="2901316"/>
            <a:chExt cx="1900344" cy="1900126"/>
          </a:xfrm>
        </p:grpSpPr>
        <p:sp>
          <p:nvSpPr>
            <p:cNvPr id="1048748" name="Google Shape;795;p46"/>
            <p:cNvSpPr/>
            <p:nvPr/>
          </p:nvSpPr>
          <p:spPr>
            <a:xfrm>
              <a:off x="402450" y="3248988"/>
              <a:ext cx="1354500" cy="1354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94" name="Google Shape;796;p46"/>
            <p:cNvGrpSpPr/>
            <p:nvPr/>
          </p:nvGrpSpPr>
          <p:grpSpPr>
            <a:xfrm rot="2322109">
              <a:off x="551788" y="3175815"/>
              <a:ext cx="1352529" cy="1351128"/>
              <a:chOff x="200055" y="3556746"/>
              <a:chExt cx="869964" cy="869063"/>
            </a:xfrm>
          </p:grpSpPr>
          <p:sp>
            <p:nvSpPr>
              <p:cNvPr id="1048749" name="Google Shape;797;p46"/>
              <p:cNvSpPr/>
              <p:nvPr/>
            </p:nvSpPr>
            <p:spPr>
              <a:xfrm>
                <a:off x="200055" y="3556746"/>
                <a:ext cx="868968" cy="868968"/>
              </a:xfrm>
              <a:custGeom>
                <a:avLst/>
                <a:gdLst/>
                <a:ahLst/>
                <a:cxnLst/>
                <a:rect l="l" t="t" r="r" b="b"/>
                <a:pathLst>
                  <a:path w="18323" h="18323" extrusionOk="0">
                    <a:moveTo>
                      <a:pt x="15639" y="2684"/>
                    </a:moveTo>
                    <a:cubicBezTo>
                      <a:pt x="17358" y="4401"/>
                      <a:pt x="18323" y="6731"/>
                      <a:pt x="18323" y="9162"/>
                    </a:cubicBezTo>
                    <a:cubicBezTo>
                      <a:pt x="18323" y="11590"/>
                      <a:pt x="17358" y="13920"/>
                      <a:pt x="15639" y="15639"/>
                    </a:cubicBezTo>
                    <a:cubicBezTo>
                      <a:pt x="13922" y="17356"/>
                      <a:pt x="11592" y="18323"/>
                      <a:pt x="9162" y="18323"/>
                    </a:cubicBezTo>
                    <a:cubicBezTo>
                      <a:pt x="6733" y="18323"/>
                      <a:pt x="4403" y="17356"/>
                      <a:pt x="2684" y="15639"/>
                    </a:cubicBezTo>
                    <a:cubicBezTo>
                      <a:pt x="967" y="13920"/>
                      <a:pt x="1" y="11590"/>
                      <a:pt x="1" y="9162"/>
                    </a:cubicBezTo>
                    <a:cubicBezTo>
                      <a:pt x="1" y="6731"/>
                      <a:pt x="967" y="4401"/>
                      <a:pt x="2684" y="2684"/>
                    </a:cubicBezTo>
                    <a:cubicBezTo>
                      <a:pt x="4403" y="965"/>
                      <a:pt x="6733" y="1"/>
                      <a:pt x="9162" y="1"/>
                    </a:cubicBezTo>
                    <a:cubicBezTo>
                      <a:pt x="11592" y="1"/>
                      <a:pt x="13922" y="965"/>
                      <a:pt x="15639" y="2684"/>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8750" name="Google Shape;798;p46"/>
              <p:cNvSpPr/>
              <p:nvPr/>
            </p:nvSpPr>
            <p:spPr>
              <a:xfrm>
                <a:off x="311314" y="3605499"/>
                <a:ext cx="474914" cy="486723"/>
              </a:xfrm>
              <a:custGeom>
                <a:avLst/>
                <a:gdLst/>
                <a:ahLst/>
                <a:cxnLst/>
                <a:rect l="l" t="t" r="r" b="b"/>
                <a:pathLst>
                  <a:path w="10014" h="10263" extrusionOk="0">
                    <a:moveTo>
                      <a:pt x="8596" y="30"/>
                    </a:moveTo>
                    <a:cubicBezTo>
                      <a:pt x="9008" y="54"/>
                      <a:pt x="9368" y="246"/>
                      <a:pt x="9620" y="536"/>
                    </a:cubicBezTo>
                    <a:cubicBezTo>
                      <a:pt x="9871" y="823"/>
                      <a:pt x="10013" y="1206"/>
                      <a:pt x="9986" y="1617"/>
                    </a:cubicBezTo>
                    <a:cubicBezTo>
                      <a:pt x="9962" y="2028"/>
                      <a:pt x="9769" y="2388"/>
                      <a:pt x="9481" y="2641"/>
                    </a:cubicBezTo>
                    <a:cubicBezTo>
                      <a:pt x="9193" y="2892"/>
                      <a:pt x="8810" y="3034"/>
                      <a:pt x="8401" y="3009"/>
                    </a:cubicBezTo>
                    <a:cubicBezTo>
                      <a:pt x="7990" y="2983"/>
                      <a:pt x="7630" y="2789"/>
                      <a:pt x="7379" y="2501"/>
                    </a:cubicBezTo>
                    <a:cubicBezTo>
                      <a:pt x="7126" y="2214"/>
                      <a:pt x="6984" y="1831"/>
                      <a:pt x="7011" y="1420"/>
                    </a:cubicBezTo>
                    <a:cubicBezTo>
                      <a:pt x="7036" y="1009"/>
                      <a:pt x="7229" y="649"/>
                      <a:pt x="7517" y="398"/>
                    </a:cubicBezTo>
                    <a:cubicBezTo>
                      <a:pt x="7805" y="145"/>
                      <a:pt x="8187" y="1"/>
                      <a:pt x="8596" y="30"/>
                    </a:cubicBezTo>
                    <a:close/>
                    <a:moveTo>
                      <a:pt x="3032" y="6968"/>
                    </a:moveTo>
                    <a:cubicBezTo>
                      <a:pt x="3482" y="6995"/>
                      <a:pt x="3879" y="7206"/>
                      <a:pt x="4155" y="7519"/>
                    </a:cubicBezTo>
                    <a:cubicBezTo>
                      <a:pt x="4432" y="7836"/>
                      <a:pt x="4587" y="8255"/>
                      <a:pt x="4558" y="8707"/>
                    </a:cubicBezTo>
                    <a:cubicBezTo>
                      <a:pt x="4531" y="9158"/>
                      <a:pt x="4319" y="9555"/>
                      <a:pt x="4007" y="9830"/>
                    </a:cubicBezTo>
                    <a:cubicBezTo>
                      <a:pt x="3690" y="10108"/>
                      <a:pt x="3270" y="10262"/>
                      <a:pt x="2818" y="10233"/>
                    </a:cubicBezTo>
                    <a:cubicBezTo>
                      <a:pt x="2368" y="10205"/>
                      <a:pt x="1971" y="9995"/>
                      <a:pt x="1695" y="9680"/>
                    </a:cubicBezTo>
                    <a:cubicBezTo>
                      <a:pt x="1418" y="9366"/>
                      <a:pt x="1263" y="8946"/>
                      <a:pt x="1292" y="8496"/>
                    </a:cubicBezTo>
                    <a:cubicBezTo>
                      <a:pt x="1319" y="8045"/>
                      <a:pt x="1531" y="7648"/>
                      <a:pt x="1843" y="7373"/>
                    </a:cubicBezTo>
                    <a:cubicBezTo>
                      <a:pt x="2160" y="7093"/>
                      <a:pt x="2582" y="6937"/>
                      <a:pt x="3032" y="6968"/>
                    </a:cubicBezTo>
                    <a:close/>
                    <a:moveTo>
                      <a:pt x="3949" y="7702"/>
                    </a:moveTo>
                    <a:cubicBezTo>
                      <a:pt x="3721" y="7441"/>
                      <a:pt x="3392" y="7268"/>
                      <a:pt x="3015" y="7241"/>
                    </a:cubicBezTo>
                    <a:cubicBezTo>
                      <a:pt x="2641" y="7217"/>
                      <a:pt x="2292" y="7348"/>
                      <a:pt x="2033" y="7576"/>
                    </a:cubicBezTo>
                    <a:cubicBezTo>
                      <a:pt x="1769" y="7805"/>
                      <a:pt x="1597" y="8134"/>
                      <a:pt x="1572" y="8510"/>
                    </a:cubicBezTo>
                    <a:cubicBezTo>
                      <a:pt x="1545" y="8884"/>
                      <a:pt x="1677" y="9234"/>
                      <a:pt x="1905" y="9493"/>
                    </a:cubicBezTo>
                    <a:cubicBezTo>
                      <a:pt x="2135" y="9756"/>
                      <a:pt x="2464" y="9929"/>
                      <a:pt x="2839" y="9954"/>
                    </a:cubicBezTo>
                    <a:cubicBezTo>
                      <a:pt x="3215" y="9980"/>
                      <a:pt x="3565" y="9849"/>
                      <a:pt x="3824" y="9621"/>
                    </a:cubicBezTo>
                    <a:cubicBezTo>
                      <a:pt x="4085" y="9390"/>
                      <a:pt x="4258" y="9061"/>
                      <a:pt x="4284" y="8687"/>
                    </a:cubicBezTo>
                    <a:cubicBezTo>
                      <a:pt x="4307" y="8313"/>
                      <a:pt x="4177" y="7965"/>
                      <a:pt x="3949" y="7702"/>
                    </a:cubicBezTo>
                    <a:close/>
                    <a:moveTo>
                      <a:pt x="1027" y="4124"/>
                    </a:moveTo>
                    <a:cubicBezTo>
                      <a:pt x="1288" y="4142"/>
                      <a:pt x="1518" y="4262"/>
                      <a:pt x="1679" y="4445"/>
                    </a:cubicBezTo>
                    <a:cubicBezTo>
                      <a:pt x="1841" y="4628"/>
                      <a:pt x="1932" y="4872"/>
                      <a:pt x="1913" y="5134"/>
                    </a:cubicBezTo>
                    <a:cubicBezTo>
                      <a:pt x="1895" y="5397"/>
                      <a:pt x="1776" y="5625"/>
                      <a:pt x="1592" y="5787"/>
                    </a:cubicBezTo>
                    <a:cubicBezTo>
                      <a:pt x="1409" y="5946"/>
                      <a:pt x="1165" y="6038"/>
                      <a:pt x="904" y="6022"/>
                    </a:cubicBezTo>
                    <a:cubicBezTo>
                      <a:pt x="640" y="6003"/>
                      <a:pt x="412" y="5882"/>
                      <a:pt x="254" y="5699"/>
                    </a:cubicBezTo>
                    <a:cubicBezTo>
                      <a:pt x="91" y="5516"/>
                      <a:pt x="1" y="5273"/>
                      <a:pt x="19" y="5010"/>
                    </a:cubicBezTo>
                    <a:cubicBezTo>
                      <a:pt x="36" y="4749"/>
                      <a:pt x="157" y="4519"/>
                      <a:pt x="340" y="4360"/>
                    </a:cubicBezTo>
                    <a:cubicBezTo>
                      <a:pt x="523" y="4196"/>
                      <a:pt x="768" y="4105"/>
                      <a:pt x="1027" y="4124"/>
                    </a:cubicBezTo>
                    <a:close/>
                    <a:moveTo>
                      <a:pt x="1471" y="4628"/>
                    </a:moveTo>
                    <a:cubicBezTo>
                      <a:pt x="1358" y="4496"/>
                      <a:pt x="1196" y="4412"/>
                      <a:pt x="1008" y="4399"/>
                    </a:cubicBezTo>
                    <a:cubicBezTo>
                      <a:pt x="823" y="4387"/>
                      <a:pt x="651" y="4451"/>
                      <a:pt x="521" y="4566"/>
                    </a:cubicBezTo>
                    <a:cubicBezTo>
                      <a:pt x="390" y="4679"/>
                      <a:pt x="305" y="4842"/>
                      <a:pt x="291" y="5029"/>
                    </a:cubicBezTo>
                    <a:cubicBezTo>
                      <a:pt x="278" y="5214"/>
                      <a:pt x="342" y="5389"/>
                      <a:pt x="455" y="5518"/>
                    </a:cubicBezTo>
                    <a:cubicBezTo>
                      <a:pt x="568" y="5646"/>
                      <a:pt x="733" y="5734"/>
                      <a:pt x="918" y="5746"/>
                    </a:cubicBezTo>
                    <a:cubicBezTo>
                      <a:pt x="1103" y="5759"/>
                      <a:pt x="1278" y="5695"/>
                      <a:pt x="1407" y="5582"/>
                    </a:cubicBezTo>
                    <a:cubicBezTo>
                      <a:pt x="1535" y="5469"/>
                      <a:pt x="1623" y="5304"/>
                      <a:pt x="1636" y="5119"/>
                    </a:cubicBezTo>
                    <a:cubicBezTo>
                      <a:pt x="1648" y="4928"/>
                      <a:pt x="1584" y="4757"/>
                      <a:pt x="1471" y="4628"/>
                    </a:cubicBezTo>
                    <a:close/>
                    <a:moveTo>
                      <a:pt x="8578" y="305"/>
                    </a:moveTo>
                    <a:cubicBezTo>
                      <a:pt x="8245" y="285"/>
                      <a:pt x="7930" y="400"/>
                      <a:pt x="7700" y="603"/>
                    </a:cubicBezTo>
                    <a:cubicBezTo>
                      <a:pt x="7465" y="809"/>
                      <a:pt x="7311" y="1101"/>
                      <a:pt x="7289" y="1436"/>
                    </a:cubicBezTo>
                    <a:cubicBezTo>
                      <a:pt x="7268" y="1769"/>
                      <a:pt x="7383" y="2080"/>
                      <a:pt x="7587" y="2314"/>
                    </a:cubicBezTo>
                    <a:cubicBezTo>
                      <a:pt x="7790" y="2549"/>
                      <a:pt x="8084" y="2703"/>
                      <a:pt x="8420" y="2726"/>
                    </a:cubicBezTo>
                    <a:cubicBezTo>
                      <a:pt x="8753" y="2746"/>
                      <a:pt x="9065" y="2631"/>
                      <a:pt x="9298" y="2427"/>
                    </a:cubicBezTo>
                    <a:cubicBezTo>
                      <a:pt x="9532" y="2224"/>
                      <a:pt x="9686" y="1930"/>
                      <a:pt x="9709" y="1595"/>
                    </a:cubicBezTo>
                    <a:cubicBezTo>
                      <a:pt x="9756" y="926"/>
                      <a:pt x="9250" y="348"/>
                      <a:pt x="8578" y="305"/>
                    </a:cubicBezTo>
                    <a:close/>
                  </a:path>
                </a:pathLst>
              </a:custGeom>
              <a:solidFill>
                <a:srgbClr val="FF9B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8751" name="Google Shape;799;p46"/>
              <p:cNvSpPr/>
              <p:nvPr/>
            </p:nvSpPr>
            <p:spPr>
              <a:xfrm>
                <a:off x="270576" y="3701013"/>
                <a:ext cx="799443" cy="724796"/>
              </a:xfrm>
              <a:custGeom>
                <a:avLst/>
                <a:gdLst/>
                <a:ahLst/>
                <a:cxnLst/>
                <a:rect l="l" t="t" r="r" b="b"/>
                <a:pathLst>
                  <a:path w="16857" h="15283" extrusionOk="0">
                    <a:moveTo>
                      <a:pt x="14493" y="0"/>
                    </a:moveTo>
                    <a:cubicBezTo>
                      <a:pt x="15653" y="1289"/>
                      <a:pt x="16445" y="2904"/>
                      <a:pt x="16725" y="4676"/>
                    </a:cubicBezTo>
                    <a:cubicBezTo>
                      <a:pt x="16272" y="4697"/>
                      <a:pt x="15859" y="4874"/>
                      <a:pt x="15534" y="5159"/>
                    </a:cubicBezTo>
                    <a:cubicBezTo>
                      <a:pt x="15160" y="5488"/>
                      <a:pt x="14911" y="5961"/>
                      <a:pt x="14874" y="6498"/>
                    </a:cubicBezTo>
                    <a:cubicBezTo>
                      <a:pt x="14839" y="7035"/>
                      <a:pt x="15026" y="7537"/>
                      <a:pt x="15355" y="7911"/>
                    </a:cubicBezTo>
                    <a:cubicBezTo>
                      <a:pt x="15645" y="8244"/>
                      <a:pt x="16048" y="8476"/>
                      <a:pt x="16509" y="8552"/>
                    </a:cubicBezTo>
                    <a:cubicBezTo>
                      <a:pt x="15478" y="12311"/>
                      <a:pt x="12131" y="15053"/>
                      <a:pt x="8187" y="15266"/>
                    </a:cubicBezTo>
                    <a:cubicBezTo>
                      <a:pt x="8195" y="15201"/>
                      <a:pt x="8201" y="15139"/>
                      <a:pt x="8207" y="15075"/>
                    </a:cubicBezTo>
                    <a:cubicBezTo>
                      <a:pt x="8244" y="14479"/>
                      <a:pt x="8039" y="13926"/>
                      <a:pt x="7677" y="13510"/>
                    </a:cubicBezTo>
                    <a:cubicBezTo>
                      <a:pt x="7313" y="13093"/>
                      <a:pt x="6790" y="12819"/>
                      <a:pt x="6196" y="12780"/>
                    </a:cubicBezTo>
                    <a:cubicBezTo>
                      <a:pt x="5602" y="12741"/>
                      <a:pt x="5047" y="12947"/>
                      <a:pt x="4631" y="13309"/>
                    </a:cubicBezTo>
                    <a:cubicBezTo>
                      <a:pt x="4288" y="13611"/>
                      <a:pt x="4043" y="14016"/>
                      <a:pt x="3942" y="14485"/>
                    </a:cubicBezTo>
                    <a:cubicBezTo>
                      <a:pt x="2320" y="13759"/>
                      <a:pt x="954" y="12583"/>
                      <a:pt x="0" y="11117"/>
                    </a:cubicBezTo>
                    <a:cubicBezTo>
                      <a:pt x="3899" y="11551"/>
                      <a:pt x="5402" y="10839"/>
                      <a:pt x="6829" y="7921"/>
                    </a:cubicBezTo>
                    <a:cubicBezTo>
                      <a:pt x="8343" y="4826"/>
                      <a:pt x="11113" y="8604"/>
                      <a:pt x="12322" y="3691"/>
                    </a:cubicBezTo>
                    <a:cubicBezTo>
                      <a:pt x="12892" y="1372"/>
                      <a:pt x="13749" y="391"/>
                      <a:pt x="14493" y="0"/>
                    </a:cubicBezTo>
                    <a:close/>
                    <a:moveTo>
                      <a:pt x="16764" y="4954"/>
                    </a:moveTo>
                    <a:cubicBezTo>
                      <a:pt x="16365" y="4966"/>
                      <a:pt x="16001" y="5120"/>
                      <a:pt x="15717" y="5367"/>
                    </a:cubicBezTo>
                    <a:cubicBezTo>
                      <a:pt x="15396" y="5649"/>
                      <a:pt x="15180" y="6056"/>
                      <a:pt x="15151" y="6513"/>
                    </a:cubicBezTo>
                    <a:cubicBezTo>
                      <a:pt x="15123" y="6973"/>
                      <a:pt x="15283" y="7403"/>
                      <a:pt x="15563" y="7724"/>
                    </a:cubicBezTo>
                    <a:cubicBezTo>
                      <a:pt x="15818" y="8014"/>
                      <a:pt x="16171" y="8217"/>
                      <a:pt x="16579" y="8277"/>
                    </a:cubicBezTo>
                    <a:cubicBezTo>
                      <a:pt x="16700" y="7771"/>
                      <a:pt x="16782" y="7251"/>
                      <a:pt x="16815" y="6714"/>
                    </a:cubicBezTo>
                    <a:cubicBezTo>
                      <a:pt x="16856" y="6118"/>
                      <a:pt x="16838" y="5528"/>
                      <a:pt x="16764" y="4954"/>
                    </a:cubicBezTo>
                    <a:close/>
                    <a:moveTo>
                      <a:pt x="7905" y="15277"/>
                    </a:moveTo>
                    <a:cubicBezTo>
                      <a:pt x="7919" y="15205"/>
                      <a:pt x="7930" y="15133"/>
                      <a:pt x="7932" y="15055"/>
                    </a:cubicBezTo>
                    <a:cubicBezTo>
                      <a:pt x="7965" y="14536"/>
                      <a:pt x="7786" y="14053"/>
                      <a:pt x="7469" y="13693"/>
                    </a:cubicBezTo>
                    <a:cubicBezTo>
                      <a:pt x="7150" y="13329"/>
                      <a:pt x="6696" y="13091"/>
                      <a:pt x="6178" y="13056"/>
                    </a:cubicBezTo>
                    <a:cubicBezTo>
                      <a:pt x="5659" y="13021"/>
                      <a:pt x="5176" y="13200"/>
                      <a:pt x="4816" y="13518"/>
                    </a:cubicBezTo>
                    <a:cubicBezTo>
                      <a:pt x="4506" y="13790"/>
                      <a:pt x="4284" y="14164"/>
                      <a:pt x="4208" y="14594"/>
                    </a:cubicBezTo>
                    <a:cubicBezTo>
                      <a:pt x="5098" y="14960"/>
                      <a:pt x="6064" y="15190"/>
                      <a:pt x="7082" y="15258"/>
                    </a:cubicBezTo>
                    <a:cubicBezTo>
                      <a:pt x="7358" y="15279"/>
                      <a:pt x="7633" y="15283"/>
                      <a:pt x="7905" y="15277"/>
                    </a:cubicBezTo>
                    <a:close/>
                  </a:path>
                </a:pathLst>
              </a:custGeom>
              <a:solidFill>
                <a:srgbClr val="FF9B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8752" name="Google Shape;800;p46"/>
              <p:cNvSpPr/>
              <p:nvPr/>
            </p:nvSpPr>
            <p:spPr>
              <a:xfrm>
                <a:off x="731547" y="4048069"/>
                <a:ext cx="85887" cy="85697"/>
              </a:xfrm>
              <a:custGeom>
                <a:avLst/>
                <a:gdLst/>
                <a:ahLst/>
                <a:cxnLst/>
                <a:rect l="l" t="t" r="r" b="b"/>
                <a:pathLst>
                  <a:path w="1811" h="1807" extrusionOk="0">
                    <a:moveTo>
                      <a:pt x="961" y="31"/>
                    </a:moveTo>
                    <a:cubicBezTo>
                      <a:pt x="1442" y="64"/>
                      <a:pt x="1810" y="478"/>
                      <a:pt x="1777" y="959"/>
                    </a:cubicBezTo>
                    <a:cubicBezTo>
                      <a:pt x="1747" y="1440"/>
                      <a:pt x="1329" y="1806"/>
                      <a:pt x="848" y="1773"/>
                    </a:cubicBezTo>
                    <a:cubicBezTo>
                      <a:pt x="369" y="1740"/>
                      <a:pt x="1" y="1327"/>
                      <a:pt x="34" y="846"/>
                    </a:cubicBezTo>
                    <a:cubicBezTo>
                      <a:pt x="64" y="365"/>
                      <a:pt x="482" y="1"/>
                      <a:pt x="961" y="3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
        <p:nvSpPr>
          <p:cNvPr id="1048753" name="Google Shape;804;p46"/>
          <p:cNvSpPr/>
          <p:nvPr/>
        </p:nvSpPr>
        <p:spPr>
          <a:xfrm>
            <a:off x="1945126" y="4198902"/>
            <a:ext cx="809044" cy="809204"/>
          </a:xfrm>
          <a:custGeom>
            <a:avLst/>
            <a:gdLst/>
            <a:ahLst/>
            <a:cxnLst/>
            <a:rect l="l" t="t" r="r" b="b"/>
            <a:pathLst>
              <a:path w="6293" h="6294" extrusionOk="0">
                <a:moveTo>
                  <a:pt x="6293" y="3147"/>
                </a:moveTo>
                <a:cubicBezTo>
                  <a:pt x="6293" y="4885"/>
                  <a:pt x="4882" y="6293"/>
                  <a:pt x="3146" y="6293"/>
                </a:cubicBezTo>
                <a:cubicBezTo>
                  <a:pt x="1409" y="6293"/>
                  <a:pt x="0" y="4885"/>
                  <a:pt x="0" y="3147"/>
                </a:cubicBezTo>
                <a:cubicBezTo>
                  <a:pt x="0" y="1409"/>
                  <a:pt x="1409" y="1"/>
                  <a:pt x="3146" y="1"/>
                </a:cubicBezTo>
                <a:cubicBezTo>
                  <a:pt x="4882" y="1"/>
                  <a:pt x="6293" y="1409"/>
                  <a:pt x="6293" y="3147"/>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8754" name="Google Shape;805;p46"/>
          <p:cNvSpPr/>
          <p:nvPr/>
        </p:nvSpPr>
        <p:spPr>
          <a:xfrm>
            <a:off x="6003950" y="4183125"/>
            <a:ext cx="147271" cy="360475"/>
          </a:xfrm>
          <a:custGeom>
            <a:avLst/>
            <a:gdLst/>
            <a:ahLst/>
            <a:cxnLst/>
            <a:rect l="l" t="t" r="r" b="b"/>
            <a:pathLst>
              <a:path w="702" h="1718" extrusionOk="0">
                <a:moveTo>
                  <a:pt x="701" y="281"/>
                </a:moveTo>
                <a:lnTo>
                  <a:pt x="278" y="281"/>
                </a:lnTo>
                <a:lnTo>
                  <a:pt x="278" y="1438"/>
                </a:lnTo>
                <a:lnTo>
                  <a:pt x="701" y="1438"/>
                </a:lnTo>
                <a:lnTo>
                  <a:pt x="701" y="1718"/>
                </a:lnTo>
                <a:lnTo>
                  <a:pt x="0" y="1718"/>
                </a:lnTo>
                <a:lnTo>
                  <a:pt x="0" y="1"/>
                </a:lnTo>
                <a:lnTo>
                  <a:pt x="70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8755" name="Google Shape;806;p46"/>
          <p:cNvSpPr/>
          <p:nvPr/>
        </p:nvSpPr>
        <p:spPr>
          <a:xfrm>
            <a:off x="6259688" y="4263907"/>
            <a:ext cx="984323" cy="198702"/>
          </a:xfrm>
          <a:custGeom>
            <a:avLst/>
            <a:gdLst/>
            <a:ahLst/>
            <a:cxnLst/>
            <a:rect l="l" t="t" r="r" b="b"/>
            <a:pathLst>
              <a:path w="4692" h="947" extrusionOk="0">
                <a:moveTo>
                  <a:pt x="473" y="0"/>
                </a:moveTo>
                <a:lnTo>
                  <a:pt x="4218" y="0"/>
                </a:lnTo>
                <a:cubicBezTo>
                  <a:pt x="4477" y="0"/>
                  <a:pt x="4691" y="214"/>
                  <a:pt x="4691" y="473"/>
                </a:cubicBezTo>
                <a:lnTo>
                  <a:pt x="4691" y="473"/>
                </a:lnTo>
                <a:cubicBezTo>
                  <a:pt x="4691" y="735"/>
                  <a:pt x="4477" y="946"/>
                  <a:pt x="4218" y="946"/>
                </a:cubicBezTo>
                <a:lnTo>
                  <a:pt x="473" y="946"/>
                </a:lnTo>
                <a:cubicBezTo>
                  <a:pt x="212" y="946"/>
                  <a:pt x="1" y="735"/>
                  <a:pt x="1" y="473"/>
                </a:cubicBezTo>
                <a:lnTo>
                  <a:pt x="1" y="473"/>
                </a:lnTo>
                <a:cubicBezTo>
                  <a:pt x="1" y="214"/>
                  <a:pt x="212" y="0"/>
                  <a:pt x="473" y="0"/>
                </a:cubicBezTo>
                <a:close/>
              </a:path>
            </a:pathLst>
          </a:custGeom>
          <a:solidFill>
            <a:srgbClr val="6D65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8756" name="Google Shape;807;p46"/>
          <p:cNvSpPr/>
          <p:nvPr/>
        </p:nvSpPr>
        <p:spPr>
          <a:xfrm>
            <a:off x="7351657" y="4263907"/>
            <a:ext cx="492371" cy="198702"/>
          </a:xfrm>
          <a:custGeom>
            <a:avLst/>
            <a:gdLst/>
            <a:ahLst/>
            <a:cxnLst/>
            <a:rect l="l" t="t" r="r" b="b"/>
            <a:pathLst>
              <a:path w="2347" h="947" extrusionOk="0">
                <a:moveTo>
                  <a:pt x="475" y="0"/>
                </a:moveTo>
                <a:lnTo>
                  <a:pt x="1873" y="0"/>
                </a:lnTo>
                <a:cubicBezTo>
                  <a:pt x="2133" y="0"/>
                  <a:pt x="2346" y="214"/>
                  <a:pt x="2346" y="473"/>
                </a:cubicBezTo>
                <a:lnTo>
                  <a:pt x="2346" y="473"/>
                </a:lnTo>
                <a:cubicBezTo>
                  <a:pt x="2346" y="735"/>
                  <a:pt x="2133" y="946"/>
                  <a:pt x="1873" y="946"/>
                </a:cubicBezTo>
                <a:lnTo>
                  <a:pt x="475" y="946"/>
                </a:lnTo>
                <a:cubicBezTo>
                  <a:pt x="216" y="946"/>
                  <a:pt x="2" y="735"/>
                  <a:pt x="2" y="473"/>
                </a:cubicBezTo>
                <a:lnTo>
                  <a:pt x="2" y="473"/>
                </a:lnTo>
                <a:cubicBezTo>
                  <a:pt x="0" y="214"/>
                  <a:pt x="214" y="0"/>
                  <a:pt x="475" y="0"/>
                </a:cubicBezTo>
                <a:close/>
              </a:path>
            </a:pathLst>
          </a:custGeom>
          <a:solidFill>
            <a:srgbClr val="EB5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8757" name="Google Shape;808;p46"/>
          <p:cNvSpPr/>
          <p:nvPr/>
        </p:nvSpPr>
        <p:spPr>
          <a:xfrm>
            <a:off x="7952084" y="4183125"/>
            <a:ext cx="147690" cy="360475"/>
          </a:xfrm>
          <a:custGeom>
            <a:avLst/>
            <a:gdLst/>
            <a:ahLst/>
            <a:cxnLst/>
            <a:rect l="l" t="t" r="r" b="b"/>
            <a:pathLst>
              <a:path w="704" h="1718" extrusionOk="0">
                <a:moveTo>
                  <a:pt x="1" y="1"/>
                </a:moveTo>
                <a:lnTo>
                  <a:pt x="704" y="1"/>
                </a:lnTo>
                <a:lnTo>
                  <a:pt x="704" y="1718"/>
                </a:lnTo>
                <a:lnTo>
                  <a:pt x="1" y="1718"/>
                </a:lnTo>
                <a:lnTo>
                  <a:pt x="1" y="1438"/>
                </a:lnTo>
                <a:lnTo>
                  <a:pt x="426" y="1438"/>
                </a:lnTo>
                <a:lnTo>
                  <a:pt x="426" y="281"/>
                </a:lnTo>
                <a:lnTo>
                  <a:pt x="1" y="28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8758" name="Google Shape;809;p46"/>
          <p:cNvSpPr/>
          <p:nvPr/>
        </p:nvSpPr>
        <p:spPr>
          <a:xfrm>
            <a:off x="630111" y="4051139"/>
            <a:ext cx="492380" cy="492458"/>
          </a:xfrm>
          <a:custGeom>
            <a:avLst/>
            <a:gdLst/>
            <a:ahLst/>
            <a:cxnLst/>
            <a:rect l="l" t="t" r="r" b="b"/>
            <a:pathLst>
              <a:path w="6293" h="6294" extrusionOk="0">
                <a:moveTo>
                  <a:pt x="6293" y="3147"/>
                </a:moveTo>
                <a:cubicBezTo>
                  <a:pt x="6293" y="4885"/>
                  <a:pt x="4882" y="6293"/>
                  <a:pt x="3146" y="6293"/>
                </a:cubicBezTo>
                <a:cubicBezTo>
                  <a:pt x="1409" y="6293"/>
                  <a:pt x="0" y="4885"/>
                  <a:pt x="0" y="3147"/>
                </a:cubicBezTo>
                <a:cubicBezTo>
                  <a:pt x="0" y="1409"/>
                  <a:pt x="1409" y="1"/>
                  <a:pt x="3146" y="1"/>
                </a:cubicBezTo>
                <a:cubicBezTo>
                  <a:pt x="4882" y="1"/>
                  <a:pt x="6293" y="1409"/>
                  <a:pt x="6293" y="314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8759" name="Google Shape;810;p46"/>
          <p:cNvSpPr/>
          <p:nvPr/>
        </p:nvSpPr>
        <p:spPr>
          <a:xfrm>
            <a:off x="1492113" y="4683972"/>
            <a:ext cx="247928" cy="247952"/>
          </a:xfrm>
          <a:custGeom>
            <a:avLst/>
            <a:gdLst/>
            <a:ahLst/>
            <a:cxnLst/>
            <a:rect l="l" t="t" r="r" b="b"/>
            <a:pathLst>
              <a:path w="6293" h="6294" extrusionOk="0">
                <a:moveTo>
                  <a:pt x="6293" y="3147"/>
                </a:moveTo>
                <a:cubicBezTo>
                  <a:pt x="6293" y="4885"/>
                  <a:pt x="4882" y="6293"/>
                  <a:pt x="3146" y="6293"/>
                </a:cubicBezTo>
                <a:cubicBezTo>
                  <a:pt x="1409" y="6293"/>
                  <a:pt x="0" y="4885"/>
                  <a:pt x="0" y="3147"/>
                </a:cubicBezTo>
                <a:cubicBezTo>
                  <a:pt x="0" y="1409"/>
                  <a:pt x="1409" y="1"/>
                  <a:pt x="3146" y="1"/>
                </a:cubicBezTo>
                <a:cubicBezTo>
                  <a:pt x="4882" y="1"/>
                  <a:pt x="6293" y="1409"/>
                  <a:pt x="6293" y="314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8760" name="Kotak Teks 4"/>
          <p:cNvSpPr txBox="1"/>
          <p:nvPr/>
        </p:nvSpPr>
        <p:spPr>
          <a:xfrm>
            <a:off x="1268095" y="1203325"/>
            <a:ext cx="5156835" cy="829945"/>
          </a:xfrm>
          <a:prstGeom prst="rect">
            <a:avLst/>
          </a:prstGeom>
          <a:noFill/>
        </p:spPr>
        <p:txBody>
          <a:bodyPr wrap="none" rtlCol="0">
            <a:spAutoFit/>
          </a:bodyPr>
          <a:lstStyle/>
          <a:p>
            <a:pPr algn="l"/>
            <a:r>
              <a:rPr lang="id-ID" altLang="en-US" sz="2400" b="1">
                <a:solidFill>
                  <a:schemeClr val="bg2"/>
                </a:solidFill>
                <a:effectLst>
                  <a:outerShdw blurRad="38100" dist="38100" dir="2700000" algn="tl">
                    <a:srgbClr val="000000">
                      <a:alpha val="43137"/>
                    </a:srgbClr>
                  </a:outerShdw>
                </a:effectLst>
                <a:latin typeface="Epilogue" charset="0"/>
                <a:cs typeface="Epilogue" charset="0"/>
                <a:sym typeface="+mn-ea"/>
              </a:rPr>
              <a:t>Penggunaan Struktur dan Pointer</a:t>
            </a:r>
            <a:endParaRPr lang="id-ID" altLang="en-US" sz="2400" b="1">
              <a:solidFill>
                <a:schemeClr val="bg2"/>
              </a:solidFill>
              <a:effectLst>
                <a:outerShdw blurRad="38100" dist="38100" dir="2700000" algn="tl">
                  <a:srgbClr val="000000">
                    <a:alpha val="43137"/>
                  </a:srgbClr>
                </a:outerShdw>
              </a:effectLst>
              <a:latin typeface="Epilogue" charset="0"/>
              <a:cs typeface="Epilogue" charset="0"/>
              <a:sym typeface="+mn-ea"/>
            </a:endParaRPr>
          </a:p>
          <a:p>
            <a:pPr algn="l"/>
            <a:endParaRPr lang="id-ID" altLang="en-US" sz="2400" b="1">
              <a:solidFill>
                <a:schemeClr val="bg2"/>
              </a:solidFill>
              <a:effectLst>
                <a:outerShdw blurRad="38100" dist="38100" dir="2700000" algn="tl">
                  <a:srgbClr val="000000">
                    <a:alpha val="43137"/>
                  </a:srgbClr>
                </a:outerShdw>
              </a:effectLst>
              <a:latin typeface="Epilogue" charset="0"/>
              <a:cs typeface="Epilogue" charset="0"/>
              <a:sym typeface="+mn-ea"/>
            </a:endParaRPr>
          </a:p>
        </p:txBody>
      </p:sp>
      <p:sp>
        <p:nvSpPr>
          <p:cNvPr id="1048761" name="Kotak Teks 2"/>
          <p:cNvSpPr txBox="1"/>
          <p:nvPr/>
        </p:nvSpPr>
        <p:spPr>
          <a:xfrm>
            <a:off x="1907540" y="1717675"/>
            <a:ext cx="5034280" cy="2461260"/>
          </a:xfrm>
          <a:prstGeom prst="rect">
            <a:avLst/>
          </a:prstGeom>
          <a:noFill/>
        </p:spPr>
        <p:txBody>
          <a:bodyPr wrap="square" rtlCol="0">
            <a:spAutoFit/>
          </a:bodyPr>
          <a:lstStyle/>
          <a:p>
            <a:pPr algn="l"/>
            <a:r>
              <a:rPr lang="id-ID" altLang="en-US" b="1">
                <a:solidFill>
                  <a:schemeClr val="tx1"/>
                </a:solidFill>
                <a:latin typeface="Epilogue" charset="0"/>
                <a:cs typeface="Epilogue" charset="0"/>
              </a:rPr>
              <a:t>Struktur dan Pointer dapat digunakan bersama untuk membuat program yang lebih kompleks dan efisien.</a:t>
            </a:r>
            <a:endParaRPr lang="id-ID" altLang="en-US" b="1">
              <a:solidFill>
                <a:schemeClr val="tx1"/>
              </a:solidFill>
              <a:latin typeface="Epilogue" charset="0"/>
              <a:cs typeface="Epilogue" charset="0"/>
            </a:endParaRPr>
          </a:p>
          <a:p>
            <a:pPr algn="l"/>
            <a:r>
              <a:rPr lang="id-ID" altLang="en-US" b="1">
                <a:solidFill>
                  <a:schemeClr val="tx1"/>
                </a:solidFill>
                <a:latin typeface="Epilogue" charset="0"/>
                <a:cs typeface="Epilogue" charset="0"/>
              </a:rPr>
              <a:t>Beberapa penggunaan Struktur dan Pointer bersama-sama antara lain:</a:t>
            </a:r>
            <a:endParaRPr lang="id-ID" altLang="en-US" b="1">
              <a:solidFill>
                <a:schemeClr val="tx1"/>
              </a:solidFill>
              <a:latin typeface="Epilogue" charset="0"/>
              <a:cs typeface="Epilogue" charset="0"/>
            </a:endParaRPr>
          </a:p>
          <a:p>
            <a:pPr algn="l"/>
            <a:endParaRPr lang="id-ID" altLang="en-US" b="1">
              <a:solidFill>
                <a:schemeClr val="tx1"/>
              </a:solidFill>
              <a:latin typeface="Epilogue" charset="0"/>
              <a:cs typeface="Epilogue" charset="0"/>
            </a:endParaRPr>
          </a:p>
          <a:p>
            <a:pPr marL="285750" indent="-285750" algn="l">
              <a:buFont typeface="Arial" panose="020B0604020202020204" pitchFamily="34" charset="0"/>
              <a:buChar char="•"/>
            </a:pPr>
            <a:r>
              <a:rPr lang="id-ID" altLang="en-US" b="1">
                <a:solidFill>
                  <a:schemeClr val="tx1"/>
                </a:solidFill>
                <a:latin typeface="Epilogue" charset="0"/>
                <a:cs typeface="Epilogue" charset="0"/>
              </a:rPr>
              <a:t>Mengakses elemen-elemen pada struktur dengan menggunakan pointer</a:t>
            </a:r>
            <a:endParaRPr lang="id-ID" altLang="en-US" b="1">
              <a:solidFill>
                <a:schemeClr val="tx1"/>
              </a:solidFill>
              <a:latin typeface="Epilogue" charset="0"/>
              <a:cs typeface="Epilogue" charset="0"/>
            </a:endParaRPr>
          </a:p>
          <a:p>
            <a:pPr marL="285750" indent="-285750" algn="l">
              <a:buFont typeface="Arial" panose="020B0604020202020204" pitchFamily="34" charset="0"/>
              <a:buChar char="•"/>
            </a:pPr>
            <a:r>
              <a:rPr lang="id-ID" altLang="en-US" b="1">
                <a:solidFill>
                  <a:schemeClr val="tx1"/>
                </a:solidFill>
                <a:latin typeface="Epilogue" charset="0"/>
                <a:cs typeface="Epilogue" charset="0"/>
              </a:rPr>
              <a:t>Membuat struktur yang berisi pointer ke struktur lain</a:t>
            </a:r>
            <a:endParaRPr lang="id-ID" altLang="en-US" b="1">
              <a:solidFill>
                <a:schemeClr val="tx1"/>
              </a:solidFill>
              <a:latin typeface="Epilogue" charset="0"/>
              <a:cs typeface="Epilogue" charset="0"/>
            </a:endParaRPr>
          </a:p>
          <a:p>
            <a:pPr marL="285750" indent="-285750" algn="l">
              <a:buFont typeface="Arial" panose="020B0604020202020204" pitchFamily="34" charset="0"/>
              <a:buChar char="•"/>
            </a:pPr>
            <a:r>
              <a:rPr lang="id-ID" altLang="en-US" b="1">
                <a:solidFill>
                  <a:schemeClr val="tx1"/>
                </a:solidFill>
                <a:latin typeface="Epilogue" charset="0"/>
                <a:cs typeface="Epilogue" charset="0"/>
              </a:rPr>
              <a:t>Mengalokasikan memori dinamis untuk struktur menggunakan pointer</a:t>
            </a:r>
            <a:endParaRPr lang="id-ID" altLang="en-US" b="1">
              <a:solidFill>
                <a:schemeClr val="tx1"/>
              </a:solidFill>
              <a:latin typeface="Epilogue" charset="0"/>
              <a:cs typeface="Epilogue"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14"/>
        <p:cNvGrpSpPr/>
        <p:nvPr/>
      </p:nvGrpSpPr>
      <p:grpSpPr>
        <a:xfrm>
          <a:off x="0" y="0"/>
          <a:ext cx="0" cy="0"/>
          <a:chOff x="0" y="0"/>
          <a:chExt cx="0" cy="0"/>
        </a:xfrm>
      </p:grpSpPr>
      <p:sp>
        <p:nvSpPr>
          <p:cNvPr id="1048779" name="Google Shape;821;p47"/>
          <p:cNvSpPr txBox="1">
            <a:spLocks noGrp="1"/>
          </p:cNvSpPr>
          <p:nvPr>
            <p:ph type="title"/>
          </p:nvPr>
        </p:nvSpPr>
        <p:spPr>
          <a:xfrm>
            <a:off x="539750" y="915670"/>
            <a:ext cx="5992495" cy="96012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sz="2400">
                <a:solidFill>
                  <a:schemeClr val="lt1"/>
                </a:solidFill>
                <a:latin typeface="Epilogue"/>
                <a:ea typeface="Epilogue"/>
                <a:cs typeface="Epilogue"/>
                <a:sym typeface="Epilogue"/>
              </a:rPr>
              <a:t>Contoh </a:t>
            </a:r>
            <a:r>
              <a:rPr lang="id-ID" sz="2400">
                <a:solidFill>
                  <a:schemeClr val="lt1"/>
                </a:solidFill>
                <a:latin typeface="Epilogue"/>
                <a:ea typeface="Epilogue"/>
                <a:cs typeface="Epilogue"/>
                <a:sym typeface="Epilogue"/>
              </a:rPr>
              <a:t>P</a:t>
            </a:r>
            <a:r>
              <a:rPr sz="2400">
                <a:solidFill>
                  <a:schemeClr val="lt1"/>
                </a:solidFill>
                <a:latin typeface="Epilogue"/>
                <a:ea typeface="Epilogue"/>
                <a:cs typeface="Epilogue"/>
                <a:sym typeface="Epilogue"/>
              </a:rPr>
              <a:t>enggunaan </a:t>
            </a:r>
            <a:r>
              <a:rPr sz="2400">
                <a:solidFill>
                  <a:schemeClr val="tx1"/>
                </a:solidFill>
                <a:latin typeface="Epilogue"/>
                <a:ea typeface="Epilogue"/>
                <a:cs typeface="Epilogue"/>
                <a:sym typeface="Epilogue"/>
              </a:rPr>
              <a:t>Struktur</a:t>
            </a:r>
            <a:r>
              <a:rPr sz="2400">
                <a:solidFill>
                  <a:schemeClr val="lt1"/>
                </a:solidFill>
                <a:latin typeface="Epilogue"/>
                <a:ea typeface="Epilogue"/>
                <a:cs typeface="Epilogue"/>
                <a:sym typeface="Epilogue"/>
              </a:rPr>
              <a:t> dan </a:t>
            </a:r>
            <a:r>
              <a:rPr sz="2400">
                <a:solidFill>
                  <a:schemeClr val="bg2"/>
                </a:solidFill>
                <a:latin typeface="Epilogue"/>
                <a:ea typeface="Epilogue"/>
                <a:cs typeface="Epilogue"/>
                <a:sym typeface="Epilogue"/>
              </a:rPr>
              <a:t>Pointer</a:t>
            </a:r>
            <a:r>
              <a:rPr lang="id-ID" sz="2400">
                <a:solidFill>
                  <a:schemeClr val="bg2"/>
                </a:solidFill>
                <a:latin typeface="Epilogue"/>
                <a:ea typeface="Epilogue"/>
                <a:cs typeface="Epilogue"/>
                <a:sym typeface="Epilogue"/>
              </a:rPr>
              <a:t> </a:t>
            </a:r>
            <a:r>
              <a:rPr lang="id-ID" sz="2400">
                <a:solidFill>
                  <a:schemeClr val="bg1"/>
                </a:solidFill>
                <a:latin typeface="Epilogue"/>
                <a:ea typeface="Epilogue"/>
                <a:cs typeface="Epilogue"/>
                <a:sym typeface="Epilogue"/>
              </a:rPr>
              <a:t>dalam Bahasa C</a:t>
            </a:r>
            <a:br>
              <a:rPr sz="2400">
                <a:solidFill>
                  <a:schemeClr val="lt1"/>
                </a:solidFill>
                <a:latin typeface="Epilogue"/>
                <a:ea typeface="Epilogue"/>
                <a:cs typeface="Epilogue"/>
                <a:sym typeface="Epilogue"/>
              </a:rPr>
            </a:br>
            <a:endParaRPr sz="2400">
              <a:solidFill>
                <a:schemeClr val="lt1"/>
              </a:solidFill>
              <a:latin typeface="Epilogue"/>
              <a:ea typeface="Epilogue"/>
              <a:cs typeface="Epilogue"/>
              <a:sym typeface="Epilogue"/>
            </a:endParaRPr>
          </a:p>
        </p:txBody>
      </p:sp>
      <p:pic>
        <p:nvPicPr>
          <p:cNvPr id="2097154" name="Gambar 5"/>
          <p:cNvPicPr>
            <a:picLocks noChangeAspect="1"/>
          </p:cNvPicPr>
          <p:nvPr/>
        </p:nvPicPr>
        <p:blipFill>
          <a:blip r:embed="rId1"/>
          <a:stretch>
            <a:fillRect/>
          </a:stretch>
        </p:blipFill>
        <p:spPr>
          <a:xfrm>
            <a:off x="1579245" y="1708150"/>
            <a:ext cx="4953000" cy="285813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00" name="Judul 3"/>
          <p:cNvSpPr>
            <a:spLocks noGrp="1"/>
          </p:cNvSpPr>
          <p:nvPr>
            <p:ph type="title"/>
          </p:nvPr>
        </p:nvSpPr>
        <p:spPr>
          <a:xfrm rot="294">
            <a:off x="2484120" y="2571750"/>
            <a:ext cx="5142230" cy="1946910"/>
          </a:xfrm>
        </p:spPr>
        <p:txBody>
          <a:bodyPr/>
          <a:lstStyle/>
          <a:p>
            <a:pPr algn="l"/>
            <a:r>
              <a:rPr lang="id-ID" altLang="en-US" sz="1400">
                <a:solidFill>
                  <a:schemeClr val="tx1"/>
                </a:solidFill>
              </a:rPr>
              <a:t>Struktur dan Pointer adalah fitur penting dalam bahasa pemrograman yang dapat digunakan untuk membuat program yang lebih efisien dan efektif. </a:t>
            </a:r>
            <a:br>
              <a:rPr lang="id-ID" altLang="en-US" sz="1400">
                <a:solidFill>
                  <a:schemeClr val="tx1"/>
                </a:solidFill>
              </a:rPr>
            </a:br>
            <a:r>
              <a:rPr lang="id-ID" altLang="en-US" sz="1400">
                <a:solidFill>
                  <a:schemeClr val="tx1"/>
                </a:solidFill>
              </a:rPr>
              <a:t>Struktur memungkinkan Anda untuk mengelompokkan beberapa nilai atau tipe data dalam satu blok, sedangkan Pointer memungkinkan Anda untuk memanipulasi data yang besar atau kompleks seperti array, struktur, atau objek. Struktur dan Pointer dapat digunakan bersama untuk membuat program yang lebih kompleks dan efisien.</a:t>
            </a:r>
            <a:endParaRPr lang="id-ID" altLang="en-US" sz="1400">
              <a:solidFill>
                <a:schemeClr val="tx1"/>
              </a:solidFill>
            </a:endParaRPr>
          </a:p>
        </p:txBody>
      </p:sp>
      <p:sp>
        <p:nvSpPr>
          <p:cNvPr id="1048801" name="Subjudul 4"/>
          <p:cNvSpPr>
            <a:spLocks noGrp="1"/>
          </p:cNvSpPr>
          <p:nvPr>
            <p:ph type="subTitle" idx="1"/>
          </p:nvPr>
        </p:nvSpPr>
        <p:spPr>
          <a:xfrm>
            <a:off x="2267315" y="1708350"/>
            <a:ext cx="3091800" cy="704400"/>
          </a:xfrm>
        </p:spPr>
        <p:txBody>
          <a:bodyPr/>
          <a:lstStyle/>
          <a:p>
            <a:r>
              <a:rPr lang="id-ID" altLang="en-US" sz="3600" b="1">
                <a:solidFill>
                  <a:schemeClr val="bg2"/>
                </a:solidFill>
                <a:latin typeface="Epilogue" charset="0"/>
                <a:cs typeface="Epilogue" charset="0"/>
              </a:rPr>
              <a:t>Kesimpulan</a:t>
            </a:r>
            <a:endParaRPr lang="id-ID" altLang="en-US" sz="3600" b="1">
              <a:solidFill>
                <a:schemeClr val="bg2"/>
              </a:solidFill>
              <a:latin typeface="Epilogue" charset="0"/>
              <a:cs typeface="Epilogue"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18" name="Judul 1"/>
          <p:cNvSpPr>
            <a:spLocks noGrp="1"/>
          </p:cNvSpPr>
          <p:nvPr>
            <p:ph type="title"/>
          </p:nvPr>
        </p:nvSpPr>
        <p:spPr>
          <a:xfrm>
            <a:off x="4724401" y="1182898"/>
            <a:ext cx="3360982" cy="2777704"/>
          </a:xfrm>
        </p:spPr>
        <p:txBody>
          <a:bodyPr/>
          <a:lstStyle/>
          <a:p>
            <a:pPr algn="ctr"/>
            <a:r>
              <a:rPr lang="en-US" altLang="en-US" sz="2400" dirty="0">
                <a:solidFill>
                  <a:schemeClr val="tx1"/>
                </a:solidFill>
                <a:latin typeface="Times New Roman" panose="02020603050405020304" pitchFamily="18" charset="0"/>
                <a:cs typeface="Times New Roman" panose="02020603050405020304" pitchFamily="18" charset="0"/>
              </a:rPr>
              <a:t>SCRIPT CODINGAN STRUCT DAN POINTER</a:t>
            </a:r>
            <a:endParaRPr lang="id-ID" altLang="en-US" sz="2400" dirty="0">
              <a:solidFill>
                <a:schemeClr val="tx1"/>
              </a:solidFill>
              <a:latin typeface="Times New Roman" panose="02020603050405020304" pitchFamily="18" charset="0"/>
              <a:cs typeface="Times New Roman" panose="02020603050405020304" pitchFamily="18" charset="0"/>
            </a:endParaRPr>
          </a:p>
        </p:txBody>
      </p:sp>
      <p:sp>
        <p:nvSpPr>
          <p:cNvPr id="1048819" name="Subjudul 2"/>
          <p:cNvSpPr>
            <a:spLocks noGrp="1"/>
          </p:cNvSpPr>
          <p:nvPr>
            <p:ph type="subTitle" idx="1"/>
          </p:nvPr>
        </p:nvSpPr>
        <p:spPr>
          <a:xfrm rot="-259">
            <a:off x="982523" y="923926"/>
            <a:ext cx="3113239" cy="1771900"/>
          </a:xfrm>
        </p:spPr>
        <p:txBody>
          <a:bodyPr/>
          <a:lstStyle/>
          <a:p>
            <a:pPr marL="139700" indent="0">
              <a:buNone/>
            </a:pPr>
            <a:r>
              <a:rPr lang="id-ID" altLang="en-US" sz="600" dirty="0"/>
              <a:t>#include &lt;stdio.h&gt;</a:t>
            </a:r>
            <a:endParaRPr lang="en-US" altLang="en-US" sz="600" dirty="0"/>
          </a:p>
          <a:p>
            <a:pPr marL="139700" indent="0">
              <a:buNone/>
            </a:pPr>
            <a:r>
              <a:rPr lang="id-ID" altLang="en-US" sz="600" dirty="0"/>
              <a:t>#include &lt;string.h&gt;</a:t>
            </a:r>
            <a:endParaRPr lang="en-US" altLang="en-US" sz="600" dirty="0"/>
          </a:p>
          <a:p>
            <a:pPr marL="139700" indent="0">
              <a:buNone/>
            </a:pPr>
            <a:endParaRPr lang="en-US" altLang="en-US" sz="600" dirty="0"/>
          </a:p>
          <a:p>
            <a:pPr marL="139700" indent="0">
              <a:buNone/>
            </a:pPr>
            <a:r>
              <a:rPr lang="id-ID" altLang="en-US" sz="600" dirty="0"/>
              <a:t>struct Mahasiswa {  </a:t>
            </a:r>
            <a:endParaRPr lang="en-US" altLang="en-US" sz="600" dirty="0"/>
          </a:p>
          <a:p>
            <a:pPr marL="139700" indent="0">
              <a:buNone/>
            </a:pPr>
            <a:r>
              <a:rPr lang="id-ID" altLang="en-US" sz="600" dirty="0"/>
              <a:t>char nama[50];  </a:t>
            </a:r>
            <a:endParaRPr lang="en-US" altLang="en-US" sz="600" dirty="0"/>
          </a:p>
          <a:p>
            <a:pPr marL="139700" indent="0">
              <a:buNone/>
            </a:pPr>
            <a:r>
              <a:rPr lang="id-ID" altLang="en-US" sz="600" dirty="0"/>
              <a:t>int umur;  </a:t>
            </a:r>
            <a:endParaRPr lang="en-US" altLang="en-US" sz="600" dirty="0"/>
          </a:p>
          <a:p>
            <a:pPr marL="139700" indent="0">
              <a:buNone/>
            </a:pPr>
            <a:r>
              <a:rPr lang="id-ID" altLang="en-US" sz="600" dirty="0"/>
              <a:t>float ipk;};</a:t>
            </a:r>
            <a:endParaRPr lang="en-US" altLang="en-US" sz="600" dirty="0"/>
          </a:p>
          <a:p>
            <a:pPr marL="139700" indent="0">
              <a:buNone/>
            </a:pPr>
            <a:endParaRPr lang="en-US" altLang="en-US" sz="600" dirty="0"/>
          </a:p>
          <a:p>
            <a:pPr marL="139700" indent="0">
              <a:buNone/>
            </a:pPr>
            <a:r>
              <a:rPr lang="id-ID" altLang="en-US" sz="600" dirty="0"/>
              <a:t>// deklarasi pointer (*mhs)</a:t>
            </a:r>
            <a:endParaRPr lang="en-US" altLang="en-US" sz="600" dirty="0"/>
          </a:p>
          <a:p>
            <a:pPr marL="139700" indent="0">
              <a:buNone/>
            </a:pPr>
            <a:r>
              <a:rPr lang="id-ID" altLang="en-US" sz="600" dirty="0"/>
              <a:t>void tampilMahasiswa(struct Mahasiswa *mhs) {  printf("Nama: %s\n", mhs-&gt;nama); </a:t>
            </a:r>
            <a:endParaRPr lang="en-US" altLang="en-US" sz="600" dirty="0"/>
          </a:p>
          <a:p>
            <a:pPr marL="139700" indent="0">
              <a:buNone/>
            </a:pPr>
            <a:r>
              <a:rPr lang="id-ID" altLang="en-US" sz="600" dirty="0"/>
              <a:t>printf("Umur: %d\n", mhs-&gt;umur);  </a:t>
            </a:r>
            <a:endParaRPr lang="en-US" altLang="en-US" sz="600" dirty="0"/>
          </a:p>
          <a:p>
            <a:pPr marL="139700" indent="0">
              <a:buNone/>
            </a:pPr>
            <a:r>
              <a:rPr lang="id-ID" altLang="en-US" sz="600" dirty="0"/>
              <a:t>printf("IPK: %.2f\n", mhs-&gt;ipk);}</a:t>
            </a:r>
            <a:endParaRPr lang="en-US" altLang="en-US" sz="600" dirty="0"/>
          </a:p>
          <a:p>
            <a:pPr marL="139700" indent="0">
              <a:buNone/>
            </a:pPr>
            <a:endParaRPr lang="en-US" altLang="en-US" sz="600" dirty="0"/>
          </a:p>
          <a:p>
            <a:pPr marL="139700" indent="0">
              <a:buNone/>
            </a:pPr>
            <a:r>
              <a:rPr lang="id-ID" altLang="en-US" sz="600" dirty="0"/>
              <a:t>int main() { </a:t>
            </a:r>
            <a:endParaRPr lang="en-US" altLang="en-US" sz="600" dirty="0"/>
          </a:p>
          <a:p>
            <a:pPr marL="139700" indent="0">
              <a:buNone/>
            </a:pPr>
            <a:r>
              <a:rPr lang="id-ID" altLang="en-US" sz="600" dirty="0"/>
              <a:t> // deklarasi variabel struct Mahasiswa  </a:t>
            </a:r>
            <a:endParaRPr lang="en-US" altLang="en-US" sz="600" dirty="0"/>
          </a:p>
          <a:p>
            <a:pPr marL="139700" indent="0">
              <a:buNone/>
            </a:pPr>
            <a:r>
              <a:rPr lang="id-ID" altLang="en-US" sz="600" dirty="0"/>
              <a:t>struct Mahasiswa mhs1, mhs2;   </a:t>
            </a:r>
            <a:endParaRPr lang="en-US" altLang="en-US" sz="600" dirty="0"/>
          </a:p>
          <a:p>
            <a:pPr marL="139700" indent="0">
              <a:buNone/>
            </a:pPr>
            <a:endParaRPr lang="en-US" altLang="en-US" sz="600" dirty="0"/>
          </a:p>
          <a:p>
            <a:pPr marL="139700" indent="0">
              <a:buNone/>
            </a:pPr>
            <a:r>
              <a:rPr lang="id-ID" altLang="en-US" sz="600" dirty="0"/>
              <a:t>// isi data mahasiswa 1 </a:t>
            </a:r>
            <a:endParaRPr lang="en-US" altLang="en-US" sz="600" dirty="0"/>
          </a:p>
          <a:p>
            <a:pPr marL="139700" indent="0">
              <a:buNone/>
            </a:pPr>
            <a:r>
              <a:rPr lang="id-ID" altLang="en-US" sz="600" dirty="0"/>
              <a:t>strcpy(mhs1.nama, "Ajim"); </a:t>
            </a:r>
            <a:endParaRPr lang="en-US" altLang="en-US" sz="600" dirty="0"/>
          </a:p>
          <a:p>
            <a:pPr marL="139700" indent="0">
              <a:buNone/>
            </a:pPr>
            <a:r>
              <a:rPr lang="id-ID" altLang="en-US" sz="600" dirty="0"/>
              <a:t>mhs1.umur = 20; </a:t>
            </a:r>
            <a:endParaRPr lang="en-US" altLang="en-US" sz="600" dirty="0"/>
          </a:p>
          <a:p>
            <a:pPr marL="139700" indent="0">
              <a:buNone/>
            </a:pPr>
            <a:r>
              <a:rPr lang="id-ID" altLang="en-US" sz="600" dirty="0"/>
              <a:t>mhs1.ipk = 3.5;</a:t>
            </a:r>
            <a:endParaRPr lang="en-US" altLang="en-US" sz="600" dirty="0"/>
          </a:p>
          <a:p>
            <a:pPr marL="139700" indent="0">
              <a:buNone/>
            </a:pPr>
            <a:r>
              <a:rPr lang="id-ID" altLang="en-US" sz="600" dirty="0"/>
              <a:t>  </a:t>
            </a:r>
            <a:endParaRPr lang="en-US" altLang="en-US" sz="600" dirty="0"/>
          </a:p>
          <a:p>
            <a:pPr marL="139700" indent="0">
              <a:buNone/>
            </a:pPr>
            <a:r>
              <a:rPr lang="id-ID" altLang="en-US" sz="600" dirty="0"/>
              <a:t>// tampilkan data mahasiswa 1  </a:t>
            </a:r>
            <a:endParaRPr lang="en-US" altLang="en-US" sz="600" dirty="0"/>
          </a:p>
          <a:p>
            <a:pPr marL="139700" indent="0">
              <a:buNone/>
            </a:pPr>
            <a:r>
              <a:rPr lang="id-ID" altLang="en-US" sz="600" dirty="0"/>
              <a:t>printf("Data Mahasiswa 1:\n");  </a:t>
            </a:r>
            <a:endParaRPr lang="en-US" altLang="en-US" sz="600" dirty="0"/>
          </a:p>
          <a:p>
            <a:pPr marL="139700" indent="0">
              <a:buNone/>
            </a:pPr>
            <a:r>
              <a:rPr lang="id-ID" altLang="en-US" sz="600" dirty="0"/>
              <a:t>tampilMahasiswa(&amp;mhs1); </a:t>
            </a:r>
            <a:endParaRPr lang="en-US" altLang="en-US" sz="600" dirty="0"/>
          </a:p>
          <a:p>
            <a:pPr marL="139700" indent="0">
              <a:buNone/>
            </a:pPr>
            <a:endParaRPr lang="en-US" altLang="en-US" sz="600" dirty="0"/>
          </a:p>
          <a:p>
            <a:pPr marL="139700" indent="0">
              <a:buNone/>
            </a:pPr>
            <a:r>
              <a:rPr lang="id-ID" altLang="en-US" sz="600" dirty="0"/>
              <a:t>// isi data mahasiswa 2  </a:t>
            </a:r>
            <a:endParaRPr lang="en-US" altLang="en-US" sz="600" dirty="0"/>
          </a:p>
          <a:p>
            <a:pPr marL="139700" indent="0">
              <a:buNone/>
            </a:pPr>
            <a:r>
              <a:rPr lang="id-ID" altLang="en-US" sz="600" dirty="0"/>
              <a:t>strcpy(mhs2.nama, "Kendil"); </a:t>
            </a:r>
            <a:endParaRPr lang="en-US" altLang="en-US" sz="600" dirty="0"/>
          </a:p>
          <a:p>
            <a:pPr marL="139700" indent="0">
              <a:buNone/>
            </a:pPr>
            <a:r>
              <a:rPr lang="id-ID" altLang="en-US" sz="600" dirty="0"/>
              <a:t> mhs2.umur = 22;  </a:t>
            </a:r>
            <a:endParaRPr lang="en-US" altLang="en-US" sz="600" dirty="0"/>
          </a:p>
          <a:p>
            <a:pPr marL="139700" indent="0">
              <a:buNone/>
            </a:pPr>
            <a:r>
              <a:rPr lang="id-ID" altLang="en-US" sz="600" dirty="0"/>
              <a:t>mhs2.ipk = 3.8; </a:t>
            </a:r>
            <a:endParaRPr lang="en-US" altLang="en-US" sz="600" dirty="0"/>
          </a:p>
          <a:p>
            <a:pPr marL="139700" indent="0">
              <a:buNone/>
            </a:pPr>
            <a:endParaRPr lang="en-US" altLang="en-US" sz="600" dirty="0"/>
          </a:p>
          <a:p>
            <a:pPr marL="139700" indent="0">
              <a:buNone/>
            </a:pPr>
            <a:r>
              <a:rPr lang="id-ID" altLang="en-US" sz="600" dirty="0"/>
              <a:t>// tampilkan data mahasiswa 2  </a:t>
            </a:r>
            <a:endParaRPr lang="en-US" altLang="en-US" sz="600" dirty="0"/>
          </a:p>
          <a:p>
            <a:pPr marL="139700" indent="0">
              <a:buNone/>
            </a:pPr>
            <a:r>
              <a:rPr lang="id-ID" altLang="en-US" sz="600" dirty="0"/>
              <a:t>printf("\nData Mahasiswa 2:\n");  </a:t>
            </a:r>
            <a:endParaRPr lang="en-US" altLang="en-US" sz="600" dirty="0"/>
          </a:p>
          <a:p>
            <a:pPr marL="139700" indent="0">
              <a:buNone/>
            </a:pPr>
            <a:r>
              <a:rPr lang="id-ID" altLang="en-US" sz="600" dirty="0"/>
              <a:t>tampilMahasiswa(&amp;mhs2);  </a:t>
            </a:r>
            <a:endParaRPr lang="en-US" altLang="en-US" sz="600" dirty="0"/>
          </a:p>
          <a:p>
            <a:pPr marL="139700" indent="0">
              <a:buNone/>
            </a:pPr>
            <a:r>
              <a:rPr lang="id-ID" altLang="en-US" sz="600" dirty="0"/>
              <a:t>return 0;}</a:t>
            </a:r>
            <a:endParaRPr lang="id-ID" altLang="en-US" sz="6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20" name="Judul 1"/>
          <p:cNvSpPr>
            <a:spLocks noGrp="1"/>
          </p:cNvSpPr>
          <p:nvPr>
            <p:ph type="title"/>
          </p:nvPr>
        </p:nvSpPr>
        <p:spPr>
          <a:xfrm>
            <a:off x="809261" y="2284650"/>
            <a:ext cx="2781664" cy="574200"/>
          </a:xfrm>
        </p:spPr>
        <p:txBody>
          <a:bodyPr/>
          <a:lstStyle/>
          <a:p>
            <a:r>
              <a:rPr lang="en-US" altLang="en-US" dirty="0">
                <a:latin typeface="Times New Roman" panose="02020603050405020304" pitchFamily="18" charset="0"/>
                <a:cs typeface="Times New Roman" panose="02020603050405020304" pitchFamily="18" charset="0"/>
              </a:rPr>
              <a:t>HASIL OUTPUT STRUCT DAN POINTER</a:t>
            </a:r>
            <a:endParaRPr lang="id-ID" altLang="en-US"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rotWithShape="1">
          <a:blip r:embed="rId1"/>
          <a:srcRect t="3908" r="390" b="68516"/>
          <a:stretch>
            <a:fillRect/>
          </a:stretch>
        </p:blipFill>
        <p:spPr>
          <a:xfrm>
            <a:off x="4260686" y="1747837"/>
            <a:ext cx="3975300" cy="1957388"/>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09"/>
        <p:cNvGrpSpPr/>
        <p:nvPr/>
      </p:nvGrpSpPr>
      <p:grpSpPr>
        <a:xfrm>
          <a:off x="0" y="0"/>
          <a:ext cx="0" cy="0"/>
          <a:chOff x="0" y="0"/>
          <a:chExt cx="0" cy="0"/>
        </a:xfrm>
      </p:grpSpPr>
      <p:grpSp>
        <p:nvGrpSpPr>
          <p:cNvPr id="54" name="Google Shape;510;p34"/>
          <p:cNvGrpSpPr/>
          <p:nvPr/>
        </p:nvGrpSpPr>
        <p:grpSpPr>
          <a:xfrm>
            <a:off x="6355880" y="1044847"/>
            <a:ext cx="1905829" cy="1550748"/>
            <a:chOff x="6707002" y="1482876"/>
            <a:chExt cx="1471342" cy="1197211"/>
          </a:xfrm>
        </p:grpSpPr>
        <p:sp>
          <p:nvSpPr>
            <p:cNvPr id="1048596" name="Google Shape;511;p34"/>
            <p:cNvSpPr/>
            <p:nvPr/>
          </p:nvSpPr>
          <p:spPr>
            <a:xfrm>
              <a:off x="7203122" y="1931938"/>
              <a:ext cx="366304" cy="366752"/>
            </a:xfrm>
            <a:custGeom>
              <a:avLst/>
              <a:gdLst/>
              <a:ahLst/>
              <a:cxnLst/>
              <a:rect l="l" t="t" r="r" b="b"/>
              <a:pathLst>
                <a:path w="2452" h="2455" extrusionOk="0">
                  <a:moveTo>
                    <a:pt x="1226" y="2454"/>
                  </a:moveTo>
                  <a:cubicBezTo>
                    <a:pt x="1902" y="2454"/>
                    <a:pt x="2451" y="1903"/>
                    <a:pt x="2451" y="1226"/>
                  </a:cubicBezTo>
                  <a:cubicBezTo>
                    <a:pt x="2451" y="552"/>
                    <a:pt x="1902" y="1"/>
                    <a:pt x="1226" y="1"/>
                  </a:cubicBezTo>
                  <a:cubicBezTo>
                    <a:pt x="549" y="1"/>
                    <a:pt x="0" y="552"/>
                    <a:pt x="0" y="1226"/>
                  </a:cubicBezTo>
                  <a:cubicBezTo>
                    <a:pt x="0" y="1903"/>
                    <a:pt x="553" y="2454"/>
                    <a:pt x="1226" y="2454"/>
                  </a:cubicBezTo>
                  <a:close/>
                </a:path>
              </a:pathLst>
            </a:custGeom>
            <a:solidFill>
              <a:srgbClr val="6BB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8597" name="Google Shape;512;p34"/>
            <p:cNvSpPr/>
            <p:nvPr/>
          </p:nvSpPr>
          <p:spPr>
            <a:xfrm>
              <a:off x="6707002" y="1482876"/>
              <a:ext cx="1471342" cy="1197211"/>
            </a:xfrm>
            <a:custGeom>
              <a:avLst/>
              <a:gdLst/>
              <a:ahLst/>
              <a:cxnLst/>
              <a:rect l="l" t="t" r="r" b="b"/>
              <a:pathLst>
                <a:path w="9849" h="8014" extrusionOk="0">
                  <a:moveTo>
                    <a:pt x="2143" y="0"/>
                  </a:moveTo>
                  <a:cubicBezTo>
                    <a:pt x="2606" y="0"/>
                    <a:pt x="2982" y="375"/>
                    <a:pt x="2982" y="837"/>
                  </a:cubicBezTo>
                  <a:cubicBezTo>
                    <a:pt x="2982" y="946"/>
                    <a:pt x="2961" y="1045"/>
                    <a:pt x="2924" y="1142"/>
                  </a:cubicBezTo>
                  <a:lnTo>
                    <a:pt x="8300" y="3856"/>
                  </a:lnTo>
                  <a:cubicBezTo>
                    <a:pt x="8450" y="3622"/>
                    <a:pt x="8711" y="3463"/>
                    <a:pt x="9009" y="3463"/>
                  </a:cubicBezTo>
                  <a:cubicBezTo>
                    <a:pt x="9472" y="3463"/>
                    <a:pt x="9848" y="3840"/>
                    <a:pt x="9848" y="4302"/>
                  </a:cubicBezTo>
                  <a:cubicBezTo>
                    <a:pt x="9848" y="4765"/>
                    <a:pt x="9472" y="5139"/>
                    <a:pt x="9009" y="5139"/>
                  </a:cubicBezTo>
                  <a:cubicBezTo>
                    <a:pt x="8709" y="5139"/>
                    <a:pt x="8444" y="4981"/>
                    <a:pt x="8298" y="4744"/>
                  </a:cubicBezTo>
                  <a:lnTo>
                    <a:pt x="2756" y="7483"/>
                  </a:lnTo>
                  <a:cubicBezTo>
                    <a:pt x="2766" y="7520"/>
                    <a:pt x="2770" y="7555"/>
                    <a:pt x="2770" y="7594"/>
                  </a:cubicBezTo>
                  <a:cubicBezTo>
                    <a:pt x="2770" y="7827"/>
                    <a:pt x="2583" y="8014"/>
                    <a:pt x="2353" y="8014"/>
                  </a:cubicBezTo>
                  <a:cubicBezTo>
                    <a:pt x="2120" y="8014"/>
                    <a:pt x="1933" y="7827"/>
                    <a:pt x="1933" y="7594"/>
                  </a:cubicBezTo>
                  <a:cubicBezTo>
                    <a:pt x="1933" y="7395"/>
                    <a:pt x="2071" y="7231"/>
                    <a:pt x="2260" y="7185"/>
                  </a:cubicBezTo>
                  <a:lnTo>
                    <a:pt x="2089" y="1670"/>
                  </a:lnTo>
                  <a:cubicBezTo>
                    <a:pt x="1654" y="1641"/>
                    <a:pt x="1306" y="1277"/>
                    <a:pt x="1306" y="835"/>
                  </a:cubicBezTo>
                  <a:cubicBezTo>
                    <a:pt x="1306" y="375"/>
                    <a:pt x="1680" y="0"/>
                    <a:pt x="2143" y="0"/>
                  </a:cubicBezTo>
                  <a:close/>
                  <a:moveTo>
                    <a:pt x="416" y="4551"/>
                  </a:moveTo>
                  <a:cubicBezTo>
                    <a:pt x="646" y="4551"/>
                    <a:pt x="833" y="4736"/>
                    <a:pt x="833" y="4969"/>
                  </a:cubicBezTo>
                  <a:cubicBezTo>
                    <a:pt x="833" y="5199"/>
                    <a:pt x="648" y="5384"/>
                    <a:pt x="416" y="5384"/>
                  </a:cubicBezTo>
                  <a:cubicBezTo>
                    <a:pt x="187" y="5384"/>
                    <a:pt x="0" y="5199"/>
                    <a:pt x="0" y="4969"/>
                  </a:cubicBezTo>
                  <a:cubicBezTo>
                    <a:pt x="2" y="4736"/>
                    <a:pt x="187" y="4551"/>
                    <a:pt x="416" y="4551"/>
                  </a:cubicBezTo>
                  <a:close/>
                  <a:moveTo>
                    <a:pt x="6856" y="952"/>
                  </a:moveTo>
                  <a:cubicBezTo>
                    <a:pt x="6716" y="952"/>
                    <a:pt x="6603" y="1066"/>
                    <a:pt x="6603" y="1205"/>
                  </a:cubicBezTo>
                  <a:cubicBezTo>
                    <a:pt x="6603" y="1343"/>
                    <a:pt x="6716" y="1456"/>
                    <a:pt x="6856" y="1456"/>
                  </a:cubicBezTo>
                  <a:cubicBezTo>
                    <a:pt x="6994" y="1456"/>
                    <a:pt x="7107" y="1343"/>
                    <a:pt x="7107" y="1205"/>
                  </a:cubicBezTo>
                  <a:cubicBezTo>
                    <a:pt x="7105" y="1066"/>
                    <a:pt x="6994" y="952"/>
                    <a:pt x="6856" y="952"/>
                  </a:cubicBezTo>
                  <a:close/>
                  <a:moveTo>
                    <a:pt x="8226" y="4600"/>
                  </a:moveTo>
                  <a:cubicBezTo>
                    <a:pt x="8189" y="4508"/>
                    <a:pt x="8170" y="4407"/>
                    <a:pt x="8170" y="4302"/>
                  </a:cubicBezTo>
                  <a:cubicBezTo>
                    <a:pt x="8170" y="4195"/>
                    <a:pt x="8191" y="4093"/>
                    <a:pt x="8228" y="4000"/>
                  </a:cubicBezTo>
                  <a:lnTo>
                    <a:pt x="2852" y="1286"/>
                  </a:lnTo>
                  <a:cubicBezTo>
                    <a:pt x="2721" y="1491"/>
                    <a:pt x="2503" y="1637"/>
                    <a:pt x="2252" y="1668"/>
                  </a:cubicBezTo>
                  <a:lnTo>
                    <a:pt x="2421" y="7183"/>
                  </a:lnTo>
                  <a:cubicBezTo>
                    <a:pt x="2530" y="7202"/>
                    <a:pt x="2622" y="7261"/>
                    <a:pt x="2686" y="734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048598" name="Google Shape;513;p34"/>
          <p:cNvSpPr/>
          <p:nvPr/>
        </p:nvSpPr>
        <p:spPr>
          <a:xfrm>
            <a:off x="8016245" y="2570874"/>
            <a:ext cx="278164" cy="278164"/>
          </a:xfrm>
          <a:custGeom>
            <a:avLst/>
            <a:gdLst/>
            <a:ahLst/>
            <a:cxnLst/>
            <a:rect l="l" t="t" r="r" b="b"/>
            <a:pathLst>
              <a:path w="1862" h="1862" extrusionOk="0">
                <a:moveTo>
                  <a:pt x="932" y="1862"/>
                </a:moveTo>
                <a:cubicBezTo>
                  <a:pt x="1446" y="1862"/>
                  <a:pt x="1861" y="1442"/>
                  <a:pt x="1861" y="933"/>
                </a:cubicBezTo>
                <a:cubicBezTo>
                  <a:pt x="1861" y="418"/>
                  <a:pt x="1444" y="1"/>
                  <a:pt x="932" y="1"/>
                </a:cubicBezTo>
                <a:cubicBezTo>
                  <a:pt x="418" y="1"/>
                  <a:pt x="0" y="420"/>
                  <a:pt x="0" y="933"/>
                </a:cubicBezTo>
                <a:cubicBezTo>
                  <a:pt x="4" y="1447"/>
                  <a:pt x="420" y="1862"/>
                  <a:pt x="932" y="1862"/>
                </a:cubicBezTo>
                <a:close/>
              </a:path>
            </a:pathLst>
          </a:custGeom>
          <a:solidFill>
            <a:srgbClr val="88A6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8599" name="Google Shape;514;p34"/>
          <p:cNvSpPr/>
          <p:nvPr/>
        </p:nvSpPr>
        <p:spPr>
          <a:xfrm>
            <a:off x="6934521" y="2886981"/>
            <a:ext cx="1270413" cy="1124608"/>
          </a:xfrm>
          <a:custGeom>
            <a:avLst/>
            <a:gdLst/>
            <a:ahLst/>
            <a:cxnLst/>
            <a:rect l="l" t="t" r="r" b="b"/>
            <a:pathLst>
              <a:path w="8504" h="7528" extrusionOk="0">
                <a:moveTo>
                  <a:pt x="441" y="3303"/>
                </a:moveTo>
                <a:cubicBezTo>
                  <a:pt x="996" y="1229"/>
                  <a:pt x="3129" y="1"/>
                  <a:pt x="5201" y="556"/>
                </a:cubicBezTo>
                <a:cubicBezTo>
                  <a:pt x="7276" y="1111"/>
                  <a:pt x="8504" y="3244"/>
                  <a:pt x="7949" y="5317"/>
                </a:cubicBezTo>
                <a:cubicBezTo>
                  <a:pt x="7696" y="6256"/>
                  <a:pt x="7122" y="7023"/>
                  <a:pt x="6374" y="7527"/>
                </a:cubicBezTo>
                <a:lnTo>
                  <a:pt x="2014" y="7527"/>
                </a:lnTo>
                <a:cubicBezTo>
                  <a:pt x="682" y="6624"/>
                  <a:pt x="1" y="4946"/>
                  <a:pt x="441" y="330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8600" name="Google Shape;515;p34"/>
          <p:cNvSpPr/>
          <p:nvPr/>
        </p:nvSpPr>
        <p:spPr>
          <a:xfrm>
            <a:off x="7198790" y="3220117"/>
            <a:ext cx="967151" cy="791468"/>
          </a:xfrm>
          <a:custGeom>
            <a:avLst/>
            <a:gdLst/>
            <a:ahLst/>
            <a:cxnLst/>
            <a:rect l="l" t="t" r="r" b="b"/>
            <a:pathLst>
              <a:path w="6474" h="5298" extrusionOk="0">
                <a:moveTo>
                  <a:pt x="5707" y="0"/>
                </a:moveTo>
                <a:cubicBezTo>
                  <a:pt x="6268" y="886"/>
                  <a:pt x="6474" y="1995"/>
                  <a:pt x="6180" y="3087"/>
                </a:cubicBezTo>
                <a:cubicBezTo>
                  <a:pt x="5927" y="4026"/>
                  <a:pt x="5353" y="4793"/>
                  <a:pt x="4605" y="5297"/>
                </a:cubicBezTo>
                <a:lnTo>
                  <a:pt x="245" y="5297"/>
                </a:lnTo>
                <a:cubicBezTo>
                  <a:pt x="159" y="5240"/>
                  <a:pt x="81" y="5182"/>
                  <a:pt x="0" y="5116"/>
                </a:cubicBezTo>
                <a:cubicBezTo>
                  <a:pt x="282" y="4991"/>
                  <a:pt x="515" y="4771"/>
                  <a:pt x="663" y="4485"/>
                </a:cubicBezTo>
                <a:cubicBezTo>
                  <a:pt x="1082" y="3675"/>
                  <a:pt x="3363" y="4195"/>
                  <a:pt x="3233" y="2984"/>
                </a:cubicBezTo>
                <a:cubicBezTo>
                  <a:pt x="3105" y="1773"/>
                  <a:pt x="3387" y="2009"/>
                  <a:pt x="4806" y="1203"/>
                </a:cubicBezTo>
                <a:cubicBezTo>
                  <a:pt x="5462" y="833"/>
                  <a:pt x="5672" y="376"/>
                  <a:pt x="5707" y="0"/>
                </a:cubicBezTo>
                <a:close/>
              </a:path>
            </a:pathLst>
          </a:custGeom>
          <a:solidFill>
            <a:srgbClr val="88A6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8601" name="Google Shape;516;p34"/>
          <p:cNvSpPr/>
          <p:nvPr/>
        </p:nvSpPr>
        <p:spPr>
          <a:xfrm>
            <a:off x="7186540" y="2956446"/>
            <a:ext cx="912773" cy="1002258"/>
          </a:xfrm>
          <a:custGeom>
            <a:avLst/>
            <a:gdLst/>
            <a:ahLst/>
            <a:cxnLst/>
            <a:rect l="l" t="t" r="r" b="b"/>
            <a:pathLst>
              <a:path w="6110" h="6709" extrusionOk="0">
                <a:moveTo>
                  <a:pt x="2826" y="1656"/>
                </a:moveTo>
                <a:cubicBezTo>
                  <a:pt x="3019" y="1656"/>
                  <a:pt x="3175" y="1812"/>
                  <a:pt x="3175" y="2006"/>
                </a:cubicBezTo>
                <a:cubicBezTo>
                  <a:pt x="3175" y="2199"/>
                  <a:pt x="3019" y="2355"/>
                  <a:pt x="2826" y="2355"/>
                </a:cubicBezTo>
                <a:cubicBezTo>
                  <a:pt x="2632" y="2355"/>
                  <a:pt x="2476" y="2199"/>
                  <a:pt x="2476" y="2006"/>
                </a:cubicBezTo>
                <a:cubicBezTo>
                  <a:pt x="2476" y="1810"/>
                  <a:pt x="2632" y="1656"/>
                  <a:pt x="2826" y="1656"/>
                </a:cubicBezTo>
                <a:close/>
                <a:moveTo>
                  <a:pt x="1542" y="81"/>
                </a:moveTo>
                <a:cubicBezTo>
                  <a:pt x="1584" y="71"/>
                  <a:pt x="1625" y="60"/>
                  <a:pt x="1664" y="52"/>
                </a:cubicBezTo>
                <a:cubicBezTo>
                  <a:pt x="1703" y="147"/>
                  <a:pt x="1758" y="233"/>
                  <a:pt x="1828" y="305"/>
                </a:cubicBezTo>
                <a:cubicBezTo>
                  <a:pt x="1962" y="439"/>
                  <a:pt x="2149" y="521"/>
                  <a:pt x="2353" y="521"/>
                </a:cubicBezTo>
                <a:cubicBezTo>
                  <a:pt x="2558" y="521"/>
                  <a:pt x="2743" y="439"/>
                  <a:pt x="2877" y="305"/>
                </a:cubicBezTo>
                <a:cubicBezTo>
                  <a:pt x="2959" y="219"/>
                  <a:pt x="3023" y="116"/>
                  <a:pt x="3058" y="1"/>
                </a:cubicBezTo>
                <a:cubicBezTo>
                  <a:pt x="3099" y="7"/>
                  <a:pt x="3140" y="13"/>
                  <a:pt x="3181" y="21"/>
                </a:cubicBezTo>
                <a:cubicBezTo>
                  <a:pt x="3140" y="163"/>
                  <a:pt x="3064" y="291"/>
                  <a:pt x="2961" y="391"/>
                </a:cubicBezTo>
                <a:cubicBezTo>
                  <a:pt x="2805" y="548"/>
                  <a:pt x="2589" y="646"/>
                  <a:pt x="2349" y="646"/>
                </a:cubicBezTo>
                <a:cubicBezTo>
                  <a:pt x="2110" y="646"/>
                  <a:pt x="1894" y="548"/>
                  <a:pt x="1738" y="391"/>
                </a:cubicBezTo>
                <a:cubicBezTo>
                  <a:pt x="1656" y="305"/>
                  <a:pt x="1590" y="198"/>
                  <a:pt x="1542" y="81"/>
                </a:cubicBezTo>
                <a:close/>
                <a:moveTo>
                  <a:pt x="6110" y="5304"/>
                </a:moveTo>
                <a:cubicBezTo>
                  <a:pt x="6095" y="5343"/>
                  <a:pt x="6077" y="5384"/>
                  <a:pt x="6062" y="5421"/>
                </a:cubicBezTo>
                <a:cubicBezTo>
                  <a:pt x="5941" y="5333"/>
                  <a:pt x="5789" y="5277"/>
                  <a:pt x="5626" y="5277"/>
                </a:cubicBezTo>
                <a:cubicBezTo>
                  <a:pt x="5427" y="5277"/>
                  <a:pt x="5244" y="5360"/>
                  <a:pt x="5112" y="5491"/>
                </a:cubicBezTo>
                <a:cubicBezTo>
                  <a:pt x="4983" y="5623"/>
                  <a:pt x="4900" y="5806"/>
                  <a:pt x="4900" y="6005"/>
                </a:cubicBezTo>
                <a:cubicBezTo>
                  <a:pt x="4900" y="6207"/>
                  <a:pt x="4983" y="6388"/>
                  <a:pt x="5112" y="6519"/>
                </a:cubicBezTo>
                <a:cubicBezTo>
                  <a:pt x="5151" y="6558"/>
                  <a:pt x="5190" y="6589"/>
                  <a:pt x="5234" y="6618"/>
                </a:cubicBezTo>
                <a:cubicBezTo>
                  <a:pt x="5203" y="6645"/>
                  <a:pt x="5172" y="6676"/>
                  <a:pt x="5141" y="6704"/>
                </a:cubicBezTo>
                <a:cubicBezTo>
                  <a:pt x="5100" y="6676"/>
                  <a:pt x="5059" y="6643"/>
                  <a:pt x="5026" y="6608"/>
                </a:cubicBezTo>
                <a:cubicBezTo>
                  <a:pt x="4872" y="6454"/>
                  <a:pt x="4773" y="6240"/>
                  <a:pt x="4773" y="6003"/>
                </a:cubicBezTo>
                <a:cubicBezTo>
                  <a:pt x="4773" y="5767"/>
                  <a:pt x="4870" y="5553"/>
                  <a:pt x="5024" y="5399"/>
                </a:cubicBezTo>
                <a:cubicBezTo>
                  <a:pt x="5178" y="5244"/>
                  <a:pt x="5390" y="5150"/>
                  <a:pt x="5626" y="5150"/>
                </a:cubicBezTo>
                <a:cubicBezTo>
                  <a:pt x="5807" y="5152"/>
                  <a:pt x="5974" y="5209"/>
                  <a:pt x="6110" y="5304"/>
                </a:cubicBezTo>
                <a:close/>
                <a:moveTo>
                  <a:pt x="4664" y="2279"/>
                </a:moveTo>
                <a:cubicBezTo>
                  <a:pt x="4902" y="2279"/>
                  <a:pt x="5118" y="2376"/>
                  <a:pt x="5275" y="2532"/>
                </a:cubicBezTo>
                <a:cubicBezTo>
                  <a:pt x="5431" y="2690"/>
                  <a:pt x="5530" y="2906"/>
                  <a:pt x="5530" y="3145"/>
                </a:cubicBezTo>
                <a:cubicBezTo>
                  <a:pt x="5530" y="3383"/>
                  <a:pt x="5431" y="3599"/>
                  <a:pt x="5275" y="3756"/>
                </a:cubicBezTo>
                <a:cubicBezTo>
                  <a:pt x="5118" y="3914"/>
                  <a:pt x="4902" y="4011"/>
                  <a:pt x="4664" y="4011"/>
                </a:cubicBezTo>
                <a:cubicBezTo>
                  <a:pt x="4423" y="4011"/>
                  <a:pt x="4207" y="3914"/>
                  <a:pt x="4051" y="3756"/>
                </a:cubicBezTo>
                <a:cubicBezTo>
                  <a:pt x="3895" y="3599"/>
                  <a:pt x="3796" y="3383"/>
                  <a:pt x="3796" y="3145"/>
                </a:cubicBezTo>
                <a:cubicBezTo>
                  <a:pt x="3796" y="2906"/>
                  <a:pt x="3895" y="2690"/>
                  <a:pt x="4051" y="2532"/>
                </a:cubicBezTo>
                <a:cubicBezTo>
                  <a:pt x="4207" y="2376"/>
                  <a:pt x="4423" y="2279"/>
                  <a:pt x="4664" y="2279"/>
                </a:cubicBezTo>
                <a:close/>
                <a:moveTo>
                  <a:pt x="5188" y="2620"/>
                </a:moveTo>
                <a:cubicBezTo>
                  <a:pt x="5055" y="2487"/>
                  <a:pt x="4865" y="2405"/>
                  <a:pt x="4664" y="2405"/>
                </a:cubicBezTo>
                <a:cubicBezTo>
                  <a:pt x="4458" y="2405"/>
                  <a:pt x="4273" y="2487"/>
                  <a:pt x="4140" y="2620"/>
                </a:cubicBezTo>
                <a:cubicBezTo>
                  <a:pt x="4006" y="2754"/>
                  <a:pt x="3924" y="2939"/>
                  <a:pt x="3924" y="3145"/>
                </a:cubicBezTo>
                <a:cubicBezTo>
                  <a:pt x="3924" y="3350"/>
                  <a:pt x="4006" y="3536"/>
                  <a:pt x="4140" y="3669"/>
                </a:cubicBezTo>
                <a:cubicBezTo>
                  <a:pt x="4273" y="3803"/>
                  <a:pt x="4458" y="3885"/>
                  <a:pt x="4664" y="3885"/>
                </a:cubicBezTo>
                <a:cubicBezTo>
                  <a:pt x="4870" y="3885"/>
                  <a:pt x="5055" y="3803"/>
                  <a:pt x="5188" y="3669"/>
                </a:cubicBezTo>
                <a:cubicBezTo>
                  <a:pt x="5322" y="3536"/>
                  <a:pt x="5404" y="3348"/>
                  <a:pt x="5404" y="3145"/>
                </a:cubicBezTo>
                <a:cubicBezTo>
                  <a:pt x="5406" y="2941"/>
                  <a:pt x="5322" y="2756"/>
                  <a:pt x="5188" y="2620"/>
                </a:cubicBezTo>
                <a:close/>
                <a:moveTo>
                  <a:pt x="854" y="2291"/>
                </a:moveTo>
                <a:cubicBezTo>
                  <a:pt x="1090" y="2291"/>
                  <a:pt x="1304" y="2386"/>
                  <a:pt x="1458" y="2540"/>
                </a:cubicBezTo>
                <a:cubicBezTo>
                  <a:pt x="1612" y="2695"/>
                  <a:pt x="1709" y="2908"/>
                  <a:pt x="1709" y="3145"/>
                </a:cubicBezTo>
                <a:cubicBezTo>
                  <a:pt x="1709" y="3381"/>
                  <a:pt x="1614" y="3595"/>
                  <a:pt x="1460" y="3749"/>
                </a:cubicBezTo>
                <a:cubicBezTo>
                  <a:pt x="1306" y="3904"/>
                  <a:pt x="1092" y="3998"/>
                  <a:pt x="856" y="3998"/>
                </a:cubicBezTo>
                <a:cubicBezTo>
                  <a:pt x="619" y="3998"/>
                  <a:pt x="407" y="3904"/>
                  <a:pt x="253" y="3749"/>
                </a:cubicBezTo>
                <a:cubicBezTo>
                  <a:pt x="99" y="3595"/>
                  <a:pt x="0" y="3381"/>
                  <a:pt x="0" y="3145"/>
                </a:cubicBezTo>
                <a:cubicBezTo>
                  <a:pt x="0" y="2908"/>
                  <a:pt x="95" y="2695"/>
                  <a:pt x="249" y="2540"/>
                </a:cubicBezTo>
                <a:cubicBezTo>
                  <a:pt x="403" y="2388"/>
                  <a:pt x="619" y="2291"/>
                  <a:pt x="854" y="2291"/>
                </a:cubicBezTo>
                <a:close/>
                <a:moveTo>
                  <a:pt x="1370" y="2631"/>
                </a:moveTo>
                <a:cubicBezTo>
                  <a:pt x="1240" y="2499"/>
                  <a:pt x="1057" y="2417"/>
                  <a:pt x="856" y="2417"/>
                </a:cubicBezTo>
                <a:cubicBezTo>
                  <a:pt x="656" y="2417"/>
                  <a:pt x="473" y="2499"/>
                  <a:pt x="342" y="2631"/>
                </a:cubicBezTo>
                <a:cubicBezTo>
                  <a:pt x="212" y="2762"/>
                  <a:pt x="130" y="2943"/>
                  <a:pt x="130" y="3145"/>
                </a:cubicBezTo>
                <a:cubicBezTo>
                  <a:pt x="130" y="3344"/>
                  <a:pt x="212" y="3527"/>
                  <a:pt x="342" y="3659"/>
                </a:cubicBezTo>
                <a:cubicBezTo>
                  <a:pt x="473" y="3791"/>
                  <a:pt x="656" y="3873"/>
                  <a:pt x="860" y="3873"/>
                </a:cubicBezTo>
                <a:cubicBezTo>
                  <a:pt x="1059" y="3873"/>
                  <a:pt x="1242" y="3791"/>
                  <a:pt x="1374" y="3659"/>
                </a:cubicBezTo>
                <a:cubicBezTo>
                  <a:pt x="1503" y="3527"/>
                  <a:pt x="1586" y="3344"/>
                  <a:pt x="1586" y="3145"/>
                </a:cubicBezTo>
                <a:cubicBezTo>
                  <a:pt x="1581" y="2943"/>
                  <a:pt x="1501" y="2762"/>
                  <a:pt x="1370" y="2631"/>
                </a:cubicBezTo>
                <a:close/>
                <a:moveTo>
                  <a:pt x="1540" y="5456"/>
                </a:moveTo>
                <a:cubicBezTo>
                  <a:pt x="1715" y="5456"/>
                  <a:pt x="1871" y="5528"/>
                  <a:pt x="1985" y="5637"/>
                </a:cubicBezTo>
                <a:cubicBezTo>
                  <a:pt x="2098" y="5750"/>
                  <a:pt x="2168" y="5909"/>
                  <a:pt x="2168" y="6083"/>
                </a:cubicBezTo>
                <a:cubicBezTo>
                  <a:pt x="2168" y="6258"/>
                  <a:pt x="2096" y="6414"/>
                  <a:pt x="1985" y="6528"/>
                </a:cubicBezTo>
                <a:cubicBezTo>
                  <a:pt x="1871" y="6641"/>
                  <a:pt x="1715" y="6709"/>
                  <a:pt x="1540" y="6709"/>
                </a:cubicBezTo>
                <a:cubicBezTo>
                  <a:pt x="1368" y="6709"/>
                  <a:pt x="1209" y="6639"/>
                  <a:pt x="1094" y="6528"/>
                </a:cubicBezTo>
                <a:cubicBezTo>
                  <a:pt x="983" y="6414"/>
                  <a:pt x="911" y="6258"/>
                  <a:pt x="911" y="6083"/>
                </a:cubicBezTo>
                <a:cubicBezTo>
                  <a:pt x="911" y="5909"/>
                  <a:pt x="983" y="5750"/>
                  <a:pt x="1092" y="5637"/>
                </a:cubicBezTo>
                <a:cubicBezTo>
                  <a:pt x="1209" y="5524"/>
                  <a:pt x="1366" y="5456"/>
                  <a:pt x="1540" y="5456"/>
                </a:cubicBezTo>
                <a:close/>
                <a:moveTo>
                  <a:pt x="1894" y="5728"/>
                </a:moveTo>
                <a:cubicBezTo>
                  <a:pt x="1806" y="5637"/>
                  <a:pt x="1678" y="5582"/>
                  <a:pt x="1538" y="5582"/>
                </a:cubicBezTo>
                <a:cubicBezTo>
                  <a:pt x="1398" y="5582"/>
                  <a:pt x="1273" y="5637"/>
                  <a:pt x="1181" y="5728"/>
                </a:cubicBezTo>
                <a:cubicBezTo>
                  <a:pt x="1090" y="5818"/>
                  <a:pt x="1035" y="5944"/>
                  <a:pt x="1035" y="6085"/>
                </a:cubicBezTo>
                <a:cubicBezTo>
                  <a:pt x="1035" y="6227"/>
                  <a:pt x="1090" y="6351"/>
                  <a:pt x="1181" y="6443"/>
                </a:cubicBezTo>
                <a:cubicBezTo>
                  <a:pt x="1271" y="6532"/>
                  <a:pt x="1396" y="6589"/>
                  <a:pt x="1538" y="6589"/>
                </a:cubicBezTo>
                <a:cubicBezTo>
                  <a:pt x="1676" y="6589"/>
                  <a:pt x="1802" y="6532"/>
                  <a:pt x="1894" y="6443"/>
                </a:cubicBezTo>
                <a:cubicBezTo>
                  <a:pt x="1987" y="6353"/>
                  <a:pt x="2042" y="6227"/>
                  <a:pt x="2042" y="6085"/>
                </a:cubicBezTo>
                <a:cubicBezTo>
                  <a:pt x="2044" y="5946"/>
                  <a:pt x="1987" y="5820"/>
                  <a:pt x="1894" y="5728"/>
                </a:cubicBezTo>
                <a:close/>
              </a:path>
            </a:pathLst>
          </a:custGeom>
          <a:solidFill>
            <a:srgbClr val="88A6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8602" name="Google Shape;517;p34"/>
          <p:cNvSpPr/>
          <p:nvPr/>
        </p:nvSpPr>
        <p:spPr>
          <a:xfrm>
            <a:off x="7322335" y="3348442"/>
            <a:ext cx="776977" cy="613097"/>
          </a:xfrm>
          <a:custGeom>
            <a:avLst/>
            <a:gdLst/>
            <a:ahLst/>
            <a:cxnLst/>
            <a:rect l="l" t="t" r="r" b="b"/>
            <a:pathLst>
              <a:path w="5201" h="4104" extrusionOk="0">
                <a:moveTo>
                  <a:pt x="5201" y="2680"/>
                </a:moveTo>
                <a:lnTo>
                  <a:pt x="5201" y="2680"/>
                </a:lnTo>
                <a:lnTo>
                  <a:pt x="5199" y="2682"/>
                </a:lnTo>
                <a:lnTo>
                  <a:pt x="5188" y="2705"/>
                </a:lnTo>
                <a:lnTo>
                  <a:pt x="5186" y="2709"/>
                </a:lnTo>
                <a:lnTo>
                  <a:pt x="5182" y="2711"/>
                </a:lnTo>
                <a:lnTo>
                  <a:pt x="5180" y="2713"/>
                </a:lnTo>
                <a:lnTo>
                  <a:pt x="5178" y="2715"/>
                </a:lnTo>
                <a:cubicBezTo>
                  <a:pt x="5170" y="2736"/>
                  <a:pt x="5159" y="2756"/>
                  <a:pt x="5151" y="2775"/>
                </a:cubicBezTo>
                <a:lnTo>
                  <a:pt x="5149" y="2777"/>
                </a:lnTo>
                <a:lnTo>
                  <a:pt x="5147" y="2779"/>
                </a:lnTo>
                <a:lnTo>
                  <a:pt x="5145" y="2783"/>
                </a:lnTo>
                <a:lnTo>
                  <a:pt x="5141" y="2785"/>
                </a:lnTo>
                <a:lnTo>
                  <a:pt x="5137" y="2795"/>
                </a:lnTo>
                <a:lnTo>
                  <a:pt x="5135" y="2797"/>
                </a:lnTo>
                <a:lnTo>
                  <a:pt x="5131" y="2799"/>
                </a:lnTo>
                <a:cubicBezTo>
                  <a:pt x="5011" y="2711"/>
                  <a:pt x="4859" y="2655"/>
                  <a:pt x="4697" y="2655"/>
                </a:cubicBezTo>
                <a:cubicBezTo>
                  <a:pt x="4497" y="2655"/>
                  <a:pt x="4314" y="2738"/>
                  <a:pt x="4183" y="2869"/>
                </a:cubicBezTo>
                <a:cubicBezTo>
                  <a:pt x="4051" y="3001"/>
                  <a:pt x="3969" y="3184"/>
                  <a:pt x="3969" y="3383"/>
                </a:cubicBezTo>
                <a:cubicBezTo>
                  <a:pt x="3969" y="3585"/>
                  <a:pt x="4051" y="3766"/>
                  <a:pt x="4183" y="3897"/>
                </a:cubicBezTo>
                <a:cubicBezTo>
                  <a:pt x="4222" y="3936"/>
                  <a:pt x="4261" y="3967"/>
                  <a:pt x="4304" y="3996"/>
                </a:cubicBezTo>
                <a:lnTo>
                  <a:pt x="4302" y="3998"/>
                </a:lnTo>
                <a:lnTo>
                  <a:pt x="4298" y="4000"/>
                </a:lnTo>
                <a:lnTo>
                  <a:pt x="4296" y="4002"/>
                </a:lnTo>
                <a:lnTo>
                  <a:pt x="4294" y="4006"/>
                </a:lnTo>
                <a:lnTo>
                  <a:pt x="4292" y="4008"/>
                </a:lnTo>
                <a:lnTo>
                  <a:pt x="4288" y="4010"/>
                </a:lnTo>
                <a:lnTo>
                  <a:pt x="4285" y="4013"/>
                </a:lnTo>
                <a:lnTo>
                  <a:pt x="4283" y="4017"/>
                </a:lnTo>
                <a:lnTo>
                  <a:pt x="4281" y="4019"/>
                </a:lnTo>
                <a:lnTo>
                  <a:pt x="4277" y="4021"/>
                </a:lnTo>
                <a:lnTo>
                  <a:pt x="4275" y="4023"/>
                </a:lnTo>
                <a:lnTo>
                  <a:pt x="4273" y="4027"/>
                </a:lnTo>
                <a:lnTo>
                  <a:pt x="4244" y="4054"/>
                </a:lnTo>
                <a:lnTo>
                  <a:pt x="4242" y="4058"/>
                </a:lnTo>
                <a:lnTo>
                  <a:pt x="4240" y="4060"/>
                </a:lnTo>
                <a:lnTo>
                  <a:pt x="4236" y="4062"/>
                </a:lnTo>
                <a:lnTo>
                  <a:pt x="4234" y="4064"/>
                </a:lnTo>
                <a:lnTo>
                  <a:pt x="4232" y="4068"/>
                </a:lnTo>
                <a:lnTo>
                  <a:pt x="4195" y="4101"/>
                </a:lnTo>
                <a:lnTo>
                  <a:pt x="4193" y="4103"/>
                </a:lnTo>
                <a:cubicBezTo>
                  <a:pt x="4152" y="4074"/>
                  <a:pt x="4111" y="4041"/>
                  <a:pt x="4078" y="4006"/>
                </a:cubicBezTo>
                <a:cubicBezTo>
                  <a:pt x="3924" y="3852"/>
                  <a:pt x="3825" y="3638"/>
                  <a:pt x="3825" y="3402"/>
                </a:cubicBezTo>
                <a:cubicBezTo>
                  <a:pt x="3825" y="3165"/>
                  <a:pt x="3922" y="2951"/>
                  <a:pt x="4076" y="2797"/>
                </a:cubicBezTo>
                <a:cubicBezTo>
                  <a:pt x="4230" y="2643"/>
                  <a:pt x="4442" y="2548"/>
                  <a:pt x="4678" y="2548"/>
                </a:cubicBezTo>
                <a:cubicBezTo>
                  <a:pt x="4898" y="2528"/>
                  <a:pt x="5065" y="2585"/>
                  <a:pt x="5201" y="2680"/>
                </a:cubicBezTo>
                <a:close/>
                <a:moveTo>
                  <a:pt x="2" y="3431"/>
                </a:moveTo>
                <a:cubicBezTo>
                  <a:pt x="43" y="3398"/>
                  <a:pt x="88" y="3367"/>
                  <a:pt x="140" y="3340"/>
                </a:cubicBezTo>
                <a:cubicBezTo>
                  <a:pt x="130" y="3379"/>
                  <a:pt x="123" y="3418"/>
                  <a:pt x="123" y="3459"/>
                </a:cubicBezTo>
                <a:cubicBezTo>
                  <a:pt x="123" y="3597"/>
                  <a:pt x="181" y="3723"/>
                  <a:pt x="272" y="3815"/>
                </a:cubicBezTo>
                <a:cubicBezTo>
                  <a:pt x="360" y="3908"/>
                  <a:pt x="487" y="3963"/>
                  <a:pt x="627" y="3963"/>
                </a:cubicBezTo>
                <a:cubicBezTo>
                  <a:pt x="767" y="3963"/>
                  <a:pt x="893" y="3906"/>
                  <a:pt x="985" y="3815"/>
                </a:cubicBezTo>
                <a:cubicBezTo>
                  <a:pt x="1076" y="3727"/>
                  <a:pt x="1131" y="3599"/>
                  <a:pt x="1131" y="3459"/>
                </a:cubicBezTo>
                <a:cubicBezTo>
                  <a:pt x="1131" y="3320"/>
                  <a:pt x="1076" y="3194"/>
                  <a:pt x="985" y="3102"/>
                </a:cubicBezTo>
                <a:lnTo>
                  <a:pt x="975" y="3091"/>
                </a:lnTo>
                <a:lnTo>
                  <a:pt x="1119" y="3065"/>
                </a:lnTo>
                <a:cubicBezTo>
                  <a:pt x="1203" y="3174"/>
                  <a:pt x="1259" y="3309"/>
                  <a:pt x="1259" y="3457"/>
                </a:cubicBezTo>
                <a:cubicBezTo>
                  <a:pt x="1259" y="3632"/>
                  <a:pt x="1187" y="3790"/>
                  <a:pt x="1076" y="3904"/>
                </a:cubicBezTo>
                <a:cubicBezTo>
                  <a:pt x="962" y="4017"/>
                  <a:pt x="806" y="4085"/>
                  <a:pt x="631" y="4085"/>
                </a:cubicBezTo>
                <a:cubicBezTo>
                  <a:pt x="459" y="4085"/>
                  <a:pt x="298" y="4013"/>
                  <a:pt x="185" y="3904"/>
                </a:cubicBezTo>
                <a:cubicBezTo>
                  <a:pt x="72" y="3790"/>
                  <a:pt x="0" y="3632"/>
                  <a:pt x="0" y="3457"/>
                </a:cubicBezTo>
                <a:close/>
                <a:moveTo>
                  <a:pt x="2961" y="872"/>
                </a:moveTo>
                <a:cubicBezTo>
                  <a:pt x="2998" y="854"/>
                  <a:pt x="3035" y="838"/>
                  <a:pt x="3072" y="817"/>
                </a:cubicBezTo>
                <a:cubicBezTo>
                  <a:pt x="3111" y="901"/>
                  <a:pt x="3163" y="977"/>
                  <a:pt x="3226" y="1045"/>
                </a:cubicBezTo>
                <a:cubicBezTo>
                  <a:pt x="3360" y="1179"/>
                  <a:pt x="3545" y="1261"/>
                  <a:pt x="3751" y="1261"/>
                </a:cubicBezTo>
                <a:cubicBezTo>
                  <a:pt x="3956" y="1261"/>
                  <a:pt x="4142" y="1179"/>
                  <a:pt x="4275" y="1045"/>
                </a:cubicBezTo>
                <a:cubicBezTo>
                  <a:pt x="4409" y="912"/>
                  <a:pt x="4491" y="724"/>
                  <a:pt x="4491" y="521"/>
                </a:cubicBezTo>
                <a:cubicBezTo>
                  <a:pt x="4491" y="358"/>
                  <a:pt x="4440" y="210"/>
                  <a:pt x="4349" y="87"/>
                </a:cubicBezTo>
                <a:cubicBezTo>
                  <a:pt x="4384" y="58"/>
                  <a:pt x="4415" y="29"/>
                  <a:pt x="4442" y="1"/>
                </a:cubicBezTo>
                <a:cubicBezTo>
                  <a:pt x="4551" y="145"/>
                  <a:pt x="4614" y="326"/>
                  <a:pt x="4614" y="521"/>
                </a:cubicBezTo>
                <a:cubicBezTo>
                  <a:pt x="4614" y="759"/>
                  <a:pt x="4518" y="975"/>
                  <a:pt x="4360" y="1132"/>
                </a:cubicBezTo>
                <a:cubicBezTo>
                  <a:pt x="4203" y="1290"/>
                  <a:pt x="3987" y="1387"/>
                  <a:pt x="3749" y="1387"/>
                </a:cubicBezTo>
                <a:cubicBezTo>
                  <a:pt x="3510" y="1387"/>
                  <a:pt x="3294" y="1290"/>
                  <a:pt x="3136" y="1132"/>
                </a:cubicBezTo>
                <a:cubicBezTo>
                  <a:pt x="3068" y="1058"/>
                  <a:pt x="3006" y="973"/>
                  <a:pt x="2961" y="87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8603" name="Google Shape;518;p34"/>
          <p:cNvSpPr/>
          <p:nvPr/>
        </p:nvSpPr>
        <p:spPr>
          <a:xfrm>
            <a:off x="5689814" y="2443147"/>
            <a:ext cx="866462" cy="866462"/>
          </a:xfrm>
          <a:custGeom>
            <a:avLst/>
            <a:gdLst/>
            <a:ahLst/>
            <a:cxnLst/>
            <a:rect l="l" t="t" r="r" b="b"/>
            <a:pathLst>
              <a:path w="5800" h="5800" extrusionOk="0">
                <a:moveTo>
                  <a:pt x="2900" y="5799"/>
                </a:moveTo>
                <a:cubicBezTo>
                  <a:pt x="4498" y="5799"/>
                  <a:pt x="5800" y="4496"/>
                  <a:pt x="5800" y="2900"/>
                </a:cubicBezTo>
                <a:cubicBezTo>
                  <a:pt x="5800" y="1300"/>
                  <a:pt x="4496" y="1"/>
                  <a:pt x="2900" y="1"/>
                </a:cubicBezTo>
                <a:cubicBezTo>
                  <a:pt x="1300" y="1"/>
                  <a:pt x="1" y="1304"/>
                  <a:pt x="1" y="2900"/>
                </a:cubicBezTo>
                <a:cubicBezTo>
                  <a:pt x="1" y="4496"/>
                  <a:pt x="1302" y="5799"/>
                  <a:pt x="2900" y="5799"/>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8604" name="Google Shape;519;p34"/>
          <p:cNvSpPr/>
          <p:nvPr/>
        </p:nvSpPr>
        <p:spPr>
          <a:xfrm>
            <a:off x="5792146" y="2488262"/>
            <a:ext cx="460271" cy="499411"/>
          </a:xfrm>
          <a:custGeom>
            <a:avLst/>
            <a:gdLst/>
            <a:ahLst/>
            <a:cxnLst/>
            <a:rect l="l" t="t" r="r" b="b"/>
            <a:pathLst>
              <a:path w="3081" h="3343" extrusionOk="0">
                <a:moveTo>
                  <a:pt x="2608" y="1"/>
                </a:moveTo>
                <a:cubicBezTo>
                  <a:pt x="2739" y="1"/>
                  <a:pt x="2855" y="52"/>
                  <a:pt x="2941" y="141"/>
                </a:cubicBezTo>
                <a:cubicBezTo>
                  <a:pt x="3027" y="225"/>
                  <a:pt x="3081" y="344"/>
                  <a:pt x="3081" y="474"/>
                </a:cubicBezTo>
                <a:cubicBezTo>
                  <a:pt x="3081" y="605"/>
                  <a:pt x="3029" y="721"/>
                  <a:pt x="2941" y="809"/>
                </a:cubicBezTo>
                <a:cubicBezTo>
                  <a:pt x="2855" y="895"/>
                  <a:pt x="2739" y="947"/>
                  <a:pt x="2608" y="947"/>
                </a:cubicBezTo>
                <a:cubicBezTo>
                  <a:pt x="2476" y="947"/>
                  <a:pt x="2361" y="895"/>
                  <a:pt x="2273" y="809"/>
                </a:cubicBezTo>
                <a:cubicBezTo>
                  <a:pt x="2188" y="725"/>
                  <a:pt x="2135" y="605"/>
                  <a:pt x="2135" y="474"/>
                </a:cubicBezTo>
                <a:cubicBezTo>
                  <a:pt x="2135" y="344"/>
                  <a:pt x="2186" y="227"/>
                  <a:pt x="2273" y="141"/>
                </a:cubicBezTo>
                <a:cubicBezTo>
                  <a:pt x="2361" y="56"/>
                  <a:pt x="2478" y="1"/>
                  <a:pt x="2608" y="1"/>
                </a:cubicBezTo>
                <a:close/>
                <a:moveTo>
                  <a:pt x="994" y="2308"/>
                </a:moveTo>
                <a:cubicBezTo>
                  <a:pt x="1138" y="2308"/>
                  <a:pt x="1265" y="2364"/>
                  <a:pt x="1358" y="2458"/>
                </a:cubicBezTo>
                <a:cubicBezTo>
                  <a:pt x="1454" y="2555"/>
                  <a:pt x="1510" y="2682"/>
                  <a:pt x="1510" y="2826"/>
                </a:cubicBezTo>
                <a:cubicBezTo>
                  <a:pt x="1510" y="2970"/>
                  <a:pt x="1454" y="3100"/>
                  <a:pt x="1358" y="3192"/>
                </a:cubicBezTo>
                <a:cubicBezTo>
                  <a:pt x="1265" y="3287"/>
                  <a:pt x="1136" y="3342"/>
                  <a:pt x="992" y="3342"/>
                </a:cubicBezTo>
                <a:cubicBezTo>
                  <a:pt x="846" y="3342"/>
                  <a:pt x="718" y="3287"/>
                  <a:pt x="626" y="3192"/>
                </a:cubicBezTo>
                <a:cubicBezTo>
                  <a:pt x="533" y="3096"/>
                  <a:pt x="473" y="2968"/>
                  <a:pt x="473" y="2824"/>
                </a:cubicBezTo>
                <a:cubicBezTo>
                  <a:pt x="473" y="2680"/>
                  <a:pt x="531" y="2551"/>
                  <a:pt x="626" y="2458"/>
                </a:cubicBezTo>
                <a:cubicBezTo>
                  <a:pt x="720" y="2366"/>
                  <a:pt x="852" y="2308"/>
                  <a:pt x="994" y="2308"/>
                </a:cubicBezTo>
                <a:close/>
                <a:moveTo>
                  <a:pt x="1300" y="2524"/>
                </a:moveTo>
                <a:cubicBezTo>
                  <a:pt x="1222" y="2446"/>
                  <a:pt x="1115" y="2396"/>
                  <a:pt x="996" y="2396"/>
                </a:cubicBezTo>
                <a:cubicBezTo>
                  <a:pt x="876" y="2396"/>
                  <a:pt x="769" y="2446"/>
                  <a:pt x="691" y="2524"/>
                </a:cubicBezTo>
                <a:cubicBezTo>
                  <a:pt x="615" y="2600"/>
                  <a:pt x="566" y="2709"/>
                  <a:pt x="566" y="2826"/>
                </a:cubicBezTo>
                <a:cubicBezTo>
                  <a:pt x="566" y="2946"/>
                  <a:pt x="615" y="3052"/>
                  <a:pt x="691" y="3131"/>
                </a:cubicBezTo>
                <a:cubicBezTo>
                  <a:pt x="769" y="3207"/>
                  <a:pt x="876" y="3256"/>
                  <a:pt x="996" y="3256"/>
                </a:cubicBezTo>
                <a:cubicBezTo>
                  <a:pt x="1115" y="3256"/>
                  <a:pt x="1222" y="3207"/>
                  <a:pt x="1300" y="3131"/>
                </a:cubicBezTo>
                <a:cubicBezTo>
                  <a:pt x="1376" y="3052"/>
                  <a:pt x="1425" y="2946"/>
                  <a:pt x="1425" y="2826"/>
                </a:cubicBezTo>
                <a:cubicBezTo>
                  <a:pt x="1425" y="2709"/>
                  <a:pt x="1376" y="2600"/>
                  <a:pt x="1300" y="2524"/>
                </a:cubicBezTo>
                <a:close/>
                <a:moveTo>
                  <a:pt x="301" y="1451"/>
                </a:moveTo>
                <a:cubicBezTo>
                  <a:pt x="383" y="1451"/>
                  <a:pt x="461" y="1486"/>
                  <a:pt x="515" y="1539"/>
                </a:cubicBezTo>
                <a:cubicBezTo>
                  <a:pt x="570" y="1592"/>
                  <a:pt x="603" y="1671"/>
                  <a:pt x="603" y="1753"/>
                </a:cubicBezTo>
                <a:cubicBezTo>
                  <a:pt x="603" y="1835"/>
                  <a:pt x="568" y="1911"/>
                  <a:pt x="515" y="1965"/>
                </a:cubicBezTo>
                <a:cubicBezTo>
                  <a:pt x="461" y="2020"/>
                  <a:pt x="383" y="2053"/>
                  <a:pt x="301" y="2053"/>
                </a:cubicBezTo>
                <a:cubicBezTo>
                  <a:pt x="220" y="2053"/>
                  <a:pt x="142" y="2020"/>
                  <a:pt x="89" y="1965"/>
                </a:cubicBezTo>
                <a:cubicBezTo>
                  <a:pt x="33" y="1911"/>
                  <a:pt x="0" y="1835"/>
                  <a:pt x="0" y="1753"/>
                </a:cubicBezTo>
                <a:cubicBezTo>
                  <a:pt x="0" y="1671"/>
                  <a:pt x="35" y="1592"/>
                  <a:pt x="89" y="1539"/>
                </a:cubicBezTo>
                <a:cubicBezTo>
                  <a:pt x="144" y="1486"/>
                  <a:pt x="220" y="1451"/>
                  <a:pt x="301" y="1451"/>
                </a:cubicBezTo>
                <a:close/>
                <a:moveTo>
                  <a:pt x="451" y="1601"/>
                </a:moveTo>
                <a:cubicBezTo>
                  <a:pt x="412" y="1562"/>
                  <a:pt x="358" y="1537"/>
                  <a:pt x="301" y="1537"/>
                </a:cubicBezTo>
                <a:cubicBezTo>
                  <a:pt x="243" y="1537"/>
                  <a:pt x="190" y="1560"/>
                  <a:pt x="153" y="1601"/>
                </a:cubicBezTo>
                <a:cubicBezTo>
                  <a:pt x="114" y="1640"/>
                  <a:pt x="89" y="1691"/>
                  <a:pt x="89" y="1749"/>
                </a:cubicBezTo>
                <a:cubicBezTo>
                  <a:pt x="89" y="1808"/>
                  <a:pt x="111" y="1862"/>
                  <a:pt x="153" y="1899"/>
                </a:cubicBezTo>
                <a:cubicBezTo>
                  <a:pt x="192" y="1938"/>
                  <a:pt x="245" y="1961"/>
                  <a:pt x="301" y="1961"/>
                </a:cubicBezTo>
                <a:cubicBezTo>
                  <a:pt x="360" y="1961"/>
                  <a:pt x="414" y="1938"/>
                  <a:pt x="451" y="1899"/>
                </a:cubicBezTo>
                <a:cubicBezTo>
                  <a:pt x="490" y="1860"/>
                  <a:pt x="515" y="1806"/>
                  <a:pt x="515" y="1749"/>
                </a:cubicBezTo>
                <a:cubicBezTo>
                  <a:pt x="515" y="1693"/>
                  <a:pt x="492" y="1642"/>
                  <a:pt x="451" y="1601"/>
                </a:cubicBezTo>
                <a:close/>
                <a:moveTo>
                  <a:pt x="2608" y="89"/>
                </a:moveTo>
                <a:cubicBezTo>
                  <a:pt x="2503" y="89"/>
                  <a:pt x="2404" y="132"/>
                  <a:pt x="2334" y="202"/>
                </a:cubicBezTo>
                <a:cubicBezTo>
                  <a:pt x="2267" y="272"/>
                  <a:pt x="2221" y="369"/>
                  <a:pt x="2221" y="474"/>
                </a:cubicBezTo>
                <a:cubicBezTo>
                  <a:pt x="2221" y="581"/>
                  <a:pt x="2267" y="677"/>
                  <a:pt x="2334" y="747"/>
                </a:cubicBezTo>
                <a:cubicBezTo>
                  <a:pt x="2404" y="815"/>
                  <a:pt x="2503" y="860"/>
                  <a:pt x="2608" y="860"/>
                </a:cubicBezTo>
                <a:cubicBezTo>
                  <a:pt x="2713" y="860"/>
                  <a:pt x="2811" y="817"/>
                  <a:pt x="2879" y="747"/>
                </a:cubicBezTo>
                <a:cubicBezTo>
                  <a:pt x="2949" y="677"/>
                  <a:pt x="2992" y="581"/>
                  <a:pt x="2992" y="474"/>
                </a:cubicBezTo>
                <a:cubicBezTo>
                  <a:pt x="2992" y="262"/>
                  <a:pt x="2820" y="89"/>
                  <a:pt x="2608" y="89"/>
                </a:cubicBezTo>
                <a:close/>
              </a:path>
            </a:pathLst>
          </a:custGeom>
          <a:solidFill>
            <a:srgbClr val="88A6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8605" name="Google Shape;520;p34"/>
          <p:cNvSpPr/>
          <p:nvPr/>
        </p:nvSpPr>
        <p:spPr>
          <a:xfrm>
            <a:off x="5776161" y="2566691"/>
            <a:ext cx="780115" cy="743215"/>
          </a:xfrm>
          <a:custGeom>
            <a:avLst/>
            <a:gdLst/>
            <a:ahLst/>
            <a:cxnLst/>
            <a:rect l="l" t="t" r="r" b="b"/>
            <a:pathLst>
              <a:path w="5222" h="4975" extrusionOk="0">
                <a:moveTo>
                  <a:pt x="4350" y="0"/>
                </a:moveTo>
                <a:cubicBezTo>
                  <a:pt x="4742" y="385"/>
                  <a:pt x="5026" y="878"/>
                  <a:pt x="5152" y="1433"/>
                </a:cubicBezTo>
                <a:cubicBezTo>
                  <a:pt x="5010" y="1448"/>
                  <a:pt x="4880" y="1512"/>
                  <a:pt x="4786" y="1610"/>
                </a:cubicBezTo>
                <a:cubicBezTo>
                  <a:pt x="4675" y="1721"/>
                  <a:pt x="4607" y="1876"/>
                  <a:pt x="4607" y="2046"/>
                </a:cubicBezTo>
                <a:cubicBezTo>
                  <a:pt x="4607" y="2217"/>
                  <a:pt x="4675" y="2371"/>
                  <a:pt x="4786" y="2484"/>
                </a:cubicBezTo>
                <a:cubicBezTo>
                  <a:pt x="4886" y="2585"/>
                  <a:pt x="5018" y="2649"/>
                  <a:pt x="5164" y="2661"/>
                </a:cubicBezTo>
                <a:cubicBezTo>
                  <a:pt x="4917" y="3870"/>
                  <a:pt x="3918" y="4806"/>
                  <a:pt x="2674" y="4954"/>
                </a:cubicBezTo>
                <a:cubicBezTo>
                  <a:pt x="2676" y="4933"/>
                  <a:pt x="2676" y="4913"/>
                  <a:pt x="2676" y="4894"/>
                </a:cubicBezTo>
                <a:cubicBezTo>
                  <a:pt x="2676" y="4705"/>
                  <a:pt x="2600" y="4534"/>
                  <a:pt x="2476" y="4411"/>
                </a:cubicBezTo>
                <a:cubicBezTo>
                  <a:pt x="2353" y="4288"/>
                  <a:pt x="2180" y="4212"/>
                  <a:pt x="1993" y="4212"/>
                </a:cubicBezTo>
                <a:cubicBezTo>
                  <a:pt x="1802" y="4212"/>
                  <a:pt x="1633" y="4288"/>
                  <a:pt x="1510" y="4411"/>
                </a:cubicBezTo>
                <a:cubicBezTo>
                  <a:pt x="1407" y="4514"/>
                  <a:pt x="1337" y="4648"/>
                  <a:pt x="1317" y="4798"/>
                </a:cubicBezTo>
                <a:cubicBezTo>
                  <a:pt x="790" y="4602"/>
                  <a:pt x="334" y="4257"/>
                  <a:pt x="0" y="3815"/>
                </a:cubicBezTo>
                <a:cubicBezTo>
                  <a:pt x="1238" y="3872"/>
                  <a:pt x="1701" y="3615"/>
                  <a:pt x="2090" y="2667"/>
                </a:cubicBezTo>
                <a:cubicBezTo>
                  <a:pt x="2503" y="1660"/>
                  <a:pt x="3457" y="2795"/>
                  <a:pt x="3737" y="1218"/>
                </a:cubicBezTo>
                <a:cubicBezTo>
                  <a:pt x="3871" y="467"/>
                  <a:pt x="4121" y="138"/>
                  <a:pt x="4350" y="0"/>
                </a:cubicBezTo>
                <a:close/>
                <a:moveTo>
                  <a:pt x="5166" y="1518"/>
                </a:moveTo>
                <a:cubicBezTo>
                  <a:pt x="5043" y="1530"/>
                  <a:pt x="4930" y="1588"/>
                  <a:pt x="4845" y="1670"/>
                </a:cubicBezTo>
                <a:cubicBezTo>
                  <a:pt x="4751" y="1765"/>
                  <a:pt x="4691" y="1898"/>
                  <a:pt x="4691" y="2042"/>
                </a:cubicBezTo>
                <a:cubicBezTo>
                  <a:pt x="4691" y="2188"/>
                  <a:pt x="4751" y="2320"/>
                  <a:pt x="4845" y="2414"/>
                </a:cubicBezTo>
                <a:cubicBezTo>
                  <a:pt x="4932" y="2503"/>
                  <a:pt x="5049" y="2558"/>
                  <a:pt x="5176" y="2567"/>
                </a:cubicBezTo>
                <a:cubicBezTo>
                  <a:pt x="5205" y="2404"/>
                  <a:pt x="5219" y="2238"/>
                  <a:pt x="5219" y="2067"/>
                </a:cubicBezTo>
                <a:cubicBezTo>
                  <a:pt x="5222" y="1882"/>
                  <a:pt x="5203" y="1697"/>
                  <a:pt x="5166" y="1518"/>
                </a:cubicBezTo>
                <a:close/>
                <a:moveTo>
                  <a:pt x="2581" y="4962"/>
                </a:moveTo>
                <a:cubicBezTo>
                  <a:pt x="2583" y="4940"/>
                  <a:pt x="2585" y="4915"/>
                  <a:pt x="2585" y="4892"/>
                </a:cubicBezTo>
                <a:cubicBezTo>
                  <a:pt x="2585" y="4728"/>
                  <a:pt x="2520" y="4580"/>
                  <a:pt x="2411" y="4471"/>
                </a:cubicBezTo>
                <a:cubicBezTo>
                  <a:pt x="2304" y="4364"/>
                  <a:pt x="2153" y="4296"/>
                  <a:pt x="1989" y="4296"/>
                </a:cubicBezTo>
                <a:cubicBezTo>
                  <a:pt x="1824" y="4296"/>
                  <a:pt x="1676" y="4364"/>
                  <a:pt x="1567" y="4471"/>
                </a:cubicBezTo>
                <a:cubicBezTo>
                  <a:pt x="1475" y="4563"/>
                  <a:pt x="1413" y="4687"/>
                  <a:pt x="1399" y="4826"/>
                </a:cubicBezTo>
                <a:cubicBezTo>
                  <a:pt x="1689" y="4923"/>
                  <a:pt x="1997" y="4975"/>
                  <a:pt x="2320" y="4975"/>
                </a:cubicBezTo>
                <a:cubicBezTo>
                  <a:pt x="2408" y="4972"/>
                  <a:pt x="2497" y="4970"/>
                  <a:pt x="2581" y="4962"/>
                </a:cubicBezTo>
                <a:close/>
              </a:path>
            </a:pathLst>
          </a:custGeom>
          <a:solidFill>
            <a:srgbClr val="88A6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8606" name="Google Shape;521;p34"/>
          <p:cNvSpPr/>
          <p:nvPr/>
        </p:nvSpPr>
        <p:spPr>
          <a:xfrm>
            <a:off x="6226867" y="2925075"/>
            <a:ext cx="83061" cy="83210"/>
          </a:xfrm>
          <a:custGeom>
            <a:avLst/>
            <a:gdLst/>
            <a:ahLst/>
            <a:cxnLst/>
            <a:rect l="l" t="t" r="r" b="b"/>
            <a:pathLst>
              <a:path w="556" h="557" extrusionOk="0">
                <a:moveTo>
                  <a:pt x="278" y="556"/>
                </a:moveTo>
                <a:cubicBezTo>
                  <a:pt x="430" y="556"/>
                  <a:pt x="555" y="433"/>
                  <a:pt x="555" y="279"/>
                </a:cubicBezTo>
                <a:cubicBezTo>
                  <a:pt x="555" y="126"/>
                  <a:pt x="432" y="1"/>
                  <a:pt x="278" y="1"/>
                </a:cubicBezTo>
                <a:cubicBezTo>
                  <a:pt x="128" y="1"/>
                  <a:pt x="0" y="124"/>
                  <a:pt x="0" y="279"/>
                </a:cubicBezTo>
                <a:cubicBezTo>
                  <a:pt x="0" y="429"/>
                  <a:pt x="128" y="556"/>
                  <a:pt x="278" y="556"/>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8607" name="Google Shape;522;p34"/>
          <p:cNvSpPr txBox="1">
            <a:spLocks noGrp="1"/>
          </p:cNvSpPr>
          <p:nvPr>
            <p:ph type="subTitle" idx="1"/>
          </p:nvPr>
        </p:nvSpPr>
        <p:spPr>
          <a:xfrm rot="-546">
            <a:off x="956175" y="4045951"/>
            <a:ext cx="3776700" cy="426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ID" altLang="en-GB"/>
              <a:t>Berikut penjelasannya </a:t>
            </a:r>
            <a:endParaRPr lang="id-ID" altLang="en-GB"/>
          </a:p>
        </p:txBody>
      </p:sp>
      <p:sp>
        <p:nvSpPr>
          <p:cNvPr id="1048608" name="Google Shape;523;p34"/>
          <p:cNvSpPr txBox="1">
            <a:spLocks noGrp="1"/>
          </p:cNvSpPr>
          <p:nvPr>
            <p:ph type="ctrTitle"/>
          </p:nvPr>
        </p:nvSpPr>
        <p:spPr>
          <a:xfrm>
            <a:off x="956175" y="1296625"/>
            <a:ext cx="4732500" cy="2528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20204"/>
              <a:buNone/>
            </a:pPr>
            <a:r>
              <a:rPr lang="en-GB">
                <a:solidFill>
                  <a:schemeClr val="dk1"/>
                </a:solidFill>
              </a:rPr>
              <a:t>S</a:t>
            </a:r>
            <a:r>
              <a:rPr lang="id-ID" altLang="en-GB">
                <a:solidFill>
                  <a:schemeClr val="dk1"/>
                </a:solidFill>
              </a:rPr>
              <a:t>truct and</a:t>
            </a:r>
            <a:r>
              <a:rPr lang="en-GB">
                <a:solidFill>
                  <a:schemeClr val="dk1"/>
                </a:solidFill>
              </a:rPr>
              <a:t> </a:t>
            </a:r>
            <a:r>
              <a:rPr lang="id-ID" altLang="en-GB">
                <a:solidFill>
                  <a:schemeClr val="bg2"/>
                </a:solidFill>
              </a:rPr>
              <a:t>Pointer</a:t>
            </a:r>
            <a:endParaRPr lang="id-ID" altLang="en-GB">
              <a:solidFill>
                <a:schemeClr val="bg2"/>
              </a:solidFill>
              <a:highlight>
                <a:srgbClr val="FFFF00"/>
              </a:highlight>
            </a:endParaRPr>
          </a:p>
        </p:txBody>
      </p:sp>
      <p:sp>
        <p:nvSpPr>
          <p:cNvPr id="1048609" name="Google Shape;524;p34"/>
          <p:cNvSpPr/>
          <p:nvPr/>
        </p:nvSpPr>
        <p:spPr>
          <a:xfrm>
            <a:off x="6272456" y="4253075"/>
            <a:ext cx="940826" cy="716932"/>
          </a:xfrm>
          <a:custGeom>
            <a:avLst/>
            <a:gdLst/>
            <a:ahLst/>
            <a:cxnLst/>
            <a:rect l="l" t="t" r="r" b="b"/>
            <a:pathLst>
              <a:path w="19298" h="16869" extrusionOk="0">
                <a:moveTo>
                  <a:pt x="19298" y="1611"/>
                </a:moveTo>
                <a:lnTo>
                  <a:pt x="19298" y="16869"/>
                </a:lnTo>
                <a:lnTo>
                  <a:pt x="1" y="16869"/>
                </a:lnTo>
                <a:lnTo>
                  <a:pt x="1" y="1611"/>
                </a:lnTo>
                <a:cubicBezTo>
                  <a:pt x="1" y="1381"/>
                  <a:pt x="192" y="1189"/>
                  <a:pt x="422" y="1189"/>
                </a:cubicBezTo>
                <a:lnTo>
                  <a:pt x="10054" y="1189"/>
                </a:lnTo>
                <a:lnTo>
                  <a:pt x="10223" y="178"/>
                </a:lnTo>
                <a:cubicBezTo>
                  <a:pt x="10241" y="75"/>
                  <a:pt x="10330" y="1"/>
                  <a:pt x="10433" y="1"/>
                </a:cubicBezTo>
                <a:lnTo>
                  <a:pt x="16655" y="1"/>
                </a:lnTo>
                <a:cubicBezTo>
                  <a:pt x="16758" y="1"/>
                  <a:pt x="16844" y="77"/>
                  <a:pt x="16863" y="178"/>
                </a:cubicBezTo>
                <a:lnTo>
                  <a:pt x="17034" y="1189"/>
                </a:lnTo>
                <a:lnTo>
                  <a:pt x="18876" y="1189"/>
                </a:lnTo>
                <a:cubicBezTo>
                  <a:pt x="19110" y="1189"/>
                  <a:pt x="19298" y="1381"/>
                  <a:pt x="19298" y="1611"/>
                </a:cubicBezTo>
                <a:close/>
              </a:path>
            </a:pathLst>
          </a:custGeom>
          <a:solidFill>
            <a:srgbClr val="F8EF5B"/>
          </a:solidFill>
          <a:ln>
            <a:noFill/>
          </a:ln>
          <a:effectLst>
            <a:outerShdw dist="104775" dir="1860000" algn="bl" rotWithShape="0">
              <a:schemeClr val="l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8610" name="Google Shape;525;p34"/>
          <p:cNvSpPr/>
          <p:nvPr/>
        </p:nvSpPr>
        <p:spPr>
          <a:xfrm>
            <a:off x="7410936" y="4253075"/>
            <a:ext cx="940826" cy="716932"/>
          </a:xfrm>
          <a:custGeom>
            <a:avLst/>
            <a:gdLst/>
            <a:ahLst/>
            <a:cxnLst/>
            <a:rect l="l" t="t" r="r" b="b"/>
            <a:pathLst>
              <a:path w="19298" h="16869" extrusionOk="0">
                <a:moveTo>
                  <a:pt x="19298" y="1611"/>
                </a:moveTo>
                <a:lnTo>
                  <a:pt x="19298" y="16869"/>
                </a:lnTo>
                <a:lnTo>
                  <a:pt x="1" y="16869"/>
                </a:lnTo>
                <a:lnTo>
                  <a:pt x="1" y="1611"/>
                </a:lnTo>
                <a:cubicBezTo>
                  <a:pt x="1" y="1381"/>
                  <a:pt x="192" y="1189"/>
                  <a:pt x="422" y="1189"/>
                </a:cubicBezTo>
                <a:lnTo>
                  <a:pt x="10054" y="1189"/>
                </a:lnTo>
                <a:lnTo>
                  <a:pt x="10223" y="178"/>
                </a:lnTo>
                <a:cubicBezTo>
                  <a:pt x="10241" y="75"/>
                  <a:pt x="10330" y="1"/>
                  <a:pt x="10433" y="1"/>
                </a:cubicBezTo>
                <a:lnTo>
                  <a:pt x="16655" y="1"/>
                </a:lnTo>
                <a:cubicBezTo>
                  <a:pt x="16758" y="1"/>
                  <a:pt x="16844" y="77"/>
                  <a:pt x="16863" y="178"/>
                </a:cubicBezTo>
                <a:lnTo>
                  <a:pt x="17034" y="1189"/>
                </a:lnTo>
                <a:lnTo>
                  <a:pt x="18876" y="1189"/>
                </a:lnTo>
                <a:cubicBezTo>
                  <a:pt x="19110" y="1189"/>
                  <a:pt x="19298" y="1381"/>
                  <a:pt x="19298" y="1611"/>
                </a:cubicBezTo>
                <a:close/>
              </a:path>
            </a:pathLst>
          </a:custGeom>
          <a:solidFill>
            <a:srgbClr val="F8EF5B"/>
          </a:solidFill>
          <a:ln>
            <a:noFill/>
          </a:ln>
          <a:effectLst>
            <a:outerShdw dist="104775" dir="1860000" algn="bl" rotWithShape="0">
              <a:schemeClr val="l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8611" name="Google Shape;526;p34"/>
          <p:cNvSpPr/>
          <p:nvPr/>
        </p:nvSpPr>
        <p:spPr>
          <a:xfrm>
            <a:off x="5133975" y="4253075"/>
            <a:ext cx="940826" cy="716932"/>
          </a:xfrm>
          <a:custGeom>
            <a:avLst/>
            <a:gdLst/>
            <a:ahLst/>
            <a:cxnLst/>
            <a:rect l="l" t="t" r="r" b="b"/>
            <a:pathLst>
              <a:path w="19298" h="16869" extrusionOk="0">
                <a:moveTo>
                  <a:pt x="19298" y="1611"/>
                </a:moveTo>
                <a:lnTo>
                  <a:pt x="19298" y="16869"/>
                </a:lnTo>
                <a:lnTo>
                  <a:pt x="1" y="16869"/>
                </a:lnTo>
                <a:lnTo>
                  <a:pt x="1" y="1611"/>
                </a:lnTo>
                <a:cubicBezTo>
                  <a:pt x="1" y="1381"/>
                  <a:pt x="192" y="1189"/>
                  <a:pt x="422" y="1189"/>
                </a:cubicBezTo>
                <a:lnTo>
                  <a:pt x="10054" y="1189"/>
                </a:lnTo>
                <a:lnTo>
                  <a:pt x="10223" y="178"/>
                </a:lnTo>
                <a:cubicBezTo>
                  <a:pt x="10241" y="75"/>
                  <a:pt x="10330" y="1"/>
                  <a:pt x="10433" y="1"/>
                </a:cubicBezTo>
                <a:lnTo>
                  <a:pt x="16655" y="1"/>
                </a:lnTo>
                <a:cubicBezTo>
                  <a:pt x="16758" y="1"/>
                  <a:pt x="16844" y="77"/>
                  <a:pt x="16863" y="178"/>
                </a:cubicBezTo>
                <a:lnTo>
                  <a:pt x="17034" y="1189"/>
                </a:lnTo>
                <a:lnTo>
                  <a:pt x="18876" y="1189"/>
                </a:lnTo>
                <a:cubicBezTo>
                  <a:pt x="19110" y="1189"/>
                  <a:pt x="19298" y="1381"/>
                  <a:pt x="19298" y="1611"/>
                </a:cubicBezTo>
                <a:close/>
              </a:path>
            </a:pathLst>
          </a:custGeom>
          <a:solidFill>
            <a:srgbClr val="F8EF5B"/>
          </a:solidFill>
          <a:ln>
            <a:noFill/>
          </a:ln>
          <a:effectLst>
            <a:outerShdw dist="104775" dir="1860000" algn="bl" rotWithShape="0">
              <a:schemeClr val="l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7"/>
        <p:cNvGrpSpPr/>
        <p:nvPr/>
      </p:nvGrpSpPr>
      <p:grpSpPr>
        <a:xfrm>
          <a:off x="0" y="0"/>
          <a:ext cx="0" cy="0"/>
          <a:chOff x="0" y="0"/>
          <a:chExt cx="0" cy="0"/>
        </a:xfrm>
      </p:grpSpPr>
      <p:sp>
        <p:nvSpPr>
          <p:cNvPr id="1048632" name="Google Shape;609;p38"/>
          <p:cNvSpPr txBox="1">
            <a:spLocks noGrp="1"/>
          </p:cNvSpPr>
          <p:nvPr>
            <p:ph type="title"/>
          </p:nvPr>
        </p:nvSpPr>
        <p:spPr>
          <a:xfrm>
            <a:off x="684025" y="999920"/>
            <a:ext cx="4162800" cy="923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hlink"/>
              </a:buClr>
              <a:buSzPts val="1100"/>
              <a:buFont typeface="Arial" panose="020B0604020202020204"/>
              <a:buNone/>
            </a:pPr>
            <a:r>
              <a:rPr lang="en-GB" sz="2400">
                <a:solidFill>
                  <a:schemeClr val="tx1"/>
                </a:solidFill>
                <a:sym typeface="+mn-ea"/>
              </a:rPr>
              <a:t>Pengenalan</a:t>
            </a:r>
            <a:r>
              <a:rPr lang="en-GB" sz="2400">
                <a:solidFill>
                  <a:schemeClr val="bg2"/>
                </a:solidFill>
                <a:sym typeface="+mn-ea"/>
              </a:rPr>
              <a:t> Str</a:t>
            </a:r>
            <a:r>
              <a:rPr lang="id-ID" altLang="en-GB" sz="2400">
                <a:solidFill>
                  <a:schemeClr val="bg2"/>
                </a:solidFill>
                <a:sym typeface="+mn-ea"/>
              </a:rPr>
              <a:t>uct</a:t>
            </a:r>
            <a:r>
              <a:rPr lang="en-GB" sz="1800">
                <a:sym typeface="+mn-ea"/>
              </a:rPr>
              <a:t> </a:t>
            </a:r>
            <a:r>
              <a:rPr lang="en-GB" sz="2400">
                <a:sym typeface="+mn-ea"/>
              </a:rPr>
              <a:t>dan </a:t>
            </a:r>
            <a:r>
              <a:rPr lang="en-GB" sz="2400">
                <a:solidFill>
                  <a:schemeClr val="bg2"/>
                </a:solidFill>
                <a:sym typeface="+mn-ea"/>
              </a:rPr>
              <a:t>Pointer</a:t>
            </a:r>
            <a:br>
              <a:rPr lang="en-GB" sz="2400"/>
            </a:br>
            <a:endParaRPr lang="en-GB" altLang="en-GB" sz="2400">
              <a:solidFill>
                <a:schemeClr val="dk2"/>
              </a:solidFill>
            </a:endParaRPr>
          </a:p>
        </p:txBody>
      </p:sp>
      <p:sp>
        <p:nvSpPr>
          <p:cNvPr id="1048633" name="Google Shape;610;p38"/>
          <p:cNvSpPr txBox="1">
            <a:spLocks noGrp="1"/>
          </p:cNvSpPr>
          <p:nvPr>
            <p:ph type="subTitle" idx="1"/>
          </p:nvPr>
        </p:nvSpPr>
        <p:spPr>
          <a:xfrm>
            <a:off x="827405" y="1779270"/>
            <a:ext cx="6880225" cy="1047750"/>
          </a:xfrm>
          <a:prstGeom prst="rect">
            <a:avLst/>
          </a:prstGeom>
        </p:spPr>
        <p:txBody>
          <a:bodyPr spcFirstLastPara="1" wrap="square" lIns="91425" tIns="91425" rIns="91425" bIns="91425" anchor="t" anchorCtr="0">
            <a:noAutofit/>
          </a:bodyPr>
          <a:lstStyle/>
          <a:p>
            <a:pPr marL="0" indent="0" algn="l">
              <a:lnSpc>
                <a:spcPct val="120000"/>
              </a:lnSpc>
            </a:pPr>
            <a:r>
              <a:rPr lang="en-GB" sz="1800" b="1">
                <a:latin typeface="Epilogue" charset="0"/>
                <a:cs typeface="Epilogue" charset="0"/>
              </a:rPr>
              <a:t>Struktur dan Pointer adalah fitur penting dalam bahasa pemrograman yang memungkinkan Anda untuk membuat program yang lebih efisien dan efektif. Dalam presentasi ini, kami akan membahas pengertian, penggunaan, dan contoh pengkodean dari Struktur dan Pointer.</a:t>
            </a:r>
            <a:endParaRPr lang="en-GB" sz="1800" b="1">
              <a:latin typeface="Epilogue" charset="0"/>
              <a:cs typeface="Epilogue"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78"/>
        <p:cNvGrpSpPr/>
        <p:nvPr/>
      </p:nvGrpSpPr>
      <p:grpSpPr>
        <a:xfrm>
          <a:off x="0" y="0"/>
          <a:ext cx="0" cy="0"/>
          <a:chOff x="0" y="0"/>
          <a:chExt cx="0" cy="0"/>
        </a:xfrm>
      </p:grpSpPr>
      <p:sp>
        <p:nvSpPr>
          <p:cNvPr id="1048647" name="Google Shape;594;p37"/>
          <p:cNvSpPr/>
          <p:nvPr/>
        </p:nvSpPr>
        <p:spPr>
          <a:xfrm>
            <a:off x="441892" y="4334348"/>
            <a:ext cx="649752" cy="649871"/>
          </a:xfrm>
          <a:custGeom>
            <a:avLst/>
            <a:gdLst/>
            <a:ahLst/>
            <a:cxnLst/>
            <a:rect l="l" t="t" r="r" b="b"/>
            <a:pathLst>
              <a:path w="6293" h="6294" extrusionOk="0">
                <a:moveTo>
                  <a:pt x="6293" y="3147"/>
                </a:moveTo>
                <a:cubicBezTo>
                  <a:pt x="6293" y="4885"/>
                  <a:pt x="4882" y="6293"/>
                  <a:pt x="3146" y="6293"/>
                </a:cubicBezTo>
                <a:cubicBezTo>
                  <a:pt x="1409" y="6293"/>
                  <a:pt x="0" y="4885"/>
                  <a:pt x="0" y="3147"/>
                </a:cubicBezTo>
                <a:cubicBezTo>
                  <a:pt x="0" y="1409"/>
                  <a:pt x="1409" y="1"/>
                  <a:pt x="3146" y="1"/>
                </a:cubicBezTo>
                <a:cubicBezTo>
                  <a:pt x="4882" y="1"/>
                  <a:pt x="6293" y="1409"/>
                  <a:pt x="6293" y="314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65" name="Google Shape;595;p37"/>
          <p:cNvGrpSpPr/>
          <p:nvPr/>
        </p:nvGrpSpPr>
        <p:grpSpPr>
          <a:xfrm rot="585029">
            <a:off x="1392974" y="4072531"/>
            <a:ext cx="1045017" cy="1021596"/>
            <a:chOff x="7499398" y="624507"/>
            <a:chExt cx="1440046" cy="1407772"/>
          </a:xfrm>
        </p:grpSpPr>
        <p:sp>
          <p:nvSpPr>
            <p:cNvPr id="1048648" name="Google Shape;596;p37"/>
            <p:cNvSpPr/>
            <p:nvPr/>
          </p:nvSpPr>
          <p:spPr>
            <a:xfrm rot="-497753">
              <a:off x="7734887" y="799728"/>
              <a:ext cx="1129014" cy="1129014"/>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66" name="Google Shape;597;p37"/>
            <p:cNvGrpSpPr/>
            <p:nvPr/>
          </p:nvGrpSpPr>
          <p:grpSpPr>
            <a:xfrm rot="-1343739">
              <a:off x="7664174" y="789203"/>
              <a:ext cx="1078029" cy="1078380"/>
              <a:chOff x="5759760" y="3433415"/>
              <a:chExt cx="583422" cy="583612"/>
            </a:xfrm>
          </p:grpSpPr>
          <p:sp>
            <p:nvSpPr>
              <p:cNvPr id="1048649" name="Google Shape;598;p37"/>
              <p:cNvSpPr/>
              <p:nvPr/>
            </p:nvSpPr>
            <p:spPr>
              <a:xfrm>
                <a:off x="5759760" y="3433415"/>
                <a:ext cx="583422" cy="583612"/>
              </a:xfrm>
              <a:custGeom>
                <a:avLst/>
                <a:gdLst/>
                <a:ahLst/>
                <a:cxnLst/>
                <a:rect l="l" t="t" r="r" b="b"/>
                <a:pathLst>
                  <a:path w="12302" h="12306" extrusionOk="0">
                    <a:moveTo>
                      <a:pt x="6540" y="217"/>
                    </a:moveTo>
                    <a:cubicBezTo>
                      <a:pt x="9818" y="430"/>
                      <a:pt x="12302" y="3262"/>
                      <a:pt x="12090" y="6542"/>
                    </a:cubicBezTo>
                    <a:cubicBezTo>
                      <a:pt x="11876" y="9820"/>
                      <a:pt x="9042" y="12306"/>
                      <a:pt x="5762" y="12092"/>
                    </a:cubicBezTo>
                    <a:cubicBezTo>
                      <a:pt x="2487" y="11878"/>
                      <a:pt x="1" y="9047"/>
                      <a:pt x="214" y="5767"/>
                    </a:cubicBezTo>
                    <a:cubicBezTo>
                      <a:pt x="426" y="2487"/>
                      <a:pt x="3260" y="1"/>
                      <a:pt x="6540" y="217"/>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8650" name="Google Shape;599;p37"/>
              <p:cNvSpPr/>
              <p:nvPr/>
            </p:nvSpPr>
            <p:spPr>
              <a:xfrm>
                <a:off x="5834360" y="3463578"/>
                <a:ext cx="315613" cy="339421"/>
              </a:xfrm>
              <a:custGeom>
                <a:avLst/>
                <a:gdLst/>
                <a:ahLst/>
                <a:cxnLst/>
                <a:rect l="l" t="t" r="r" b="b"/>
                <a:pathLst>
                  <a:path w="6655" h="7157" extrusionOk="0">
                    <a:moveTo>
                      <a:pt x="5732" y="251"/>
                    </a:moveTo>
                    <a:cubicBezTo>
                      <a:pt x="5999" y="269"/>
                      <a:pt x="6233" y="393"/>
                      <a:pt x="6398" y="580"/>
                    </a:cubicBezTo>
                    <a:cubicBezTo>
                      <a:pt x="6562" y="769"/>
                      <a:pt x="6655" y="1016"/>
                      <a:pt x="6636" y="1283"/>
                    </a:cubicBezTo>
                    <a:cubicBezTo>
                      <a:pt x="6620" y="1551"/>
                      <a:pt x="6497" y="1783"/>
                      <a:pt x="6307" y="1947"/>
                    </a:cubicBezTo>
                    <a:cubicBezTo>
                      <a:pt x="6122" y="2112"/>
                      <a:pt x="5874" y="2205"/>
                      <a:pt x="5606" y="2188"/>
                    </a:cubicBezTo>
                    <a:cubicBezTo>
                      <a:pt x="5339" y="2170"/>
                      <a:pt x="5104" y="2046"/>
                      <a:pt x="4940" y="1859"/>
                    </a:cubicBezTo>
                    <a:cubicBezTo>
                      <a:pt x="4775" y="1674"/>
                      <a:pt x="4683" y="1423"/>
                      <a:pt x="4701" y="1156"/>
                    </a:cubicBezTo>
                    <a:cubicBezTo>
                      <a:pt x="4720" y="888"/>
                      <a:pt x="4843" y="656"/>
                      <a:pt x="5030" y="492"/>
                    </a:cubicBezTo>
                    <a:cubicBezTo>
                      <a:pt x="5216" y="329"/>
                      <a:pt x="5464" y="237"/>
                      <a:pt x="5732" y="251"/>
                    </a:cubicBezTo>
                    <a:close/>
                    <a:moveTo>
                      <a:pt x="1535" y="4298"/>
                    </a:moveTo>
                    <a:cubicBezTo>
                      <a:pt x="1925" y="4323"/>
                      <a:pt x="2271" y="4506"/>
                      <a:pt x="2509" y="4777"/>
                    </a:cubicBezTo>
                    <a:cubicBezTo>
                      <a:pt x="2748" y="5051"/>
                      <a:pt x="2884" y="5417"/>
                      <a:pt x="2859" y="5805"/>
                    </a:cubicBezTo>
                    <a:cubicBezTo>
                      <a:pt x="2832" y="6196"/>
                      <a:pt x="2651" y="6541"/>
                      <a:pt x="2378" y="6780"/>
                    </a:cubicBezTo>
                    <a:cubicBezTo>
                      <a:pt x="2106" y="7018"/>
                      <a:pt x="1740" y="7156"/>
                      <a:pt x="1350" y="7129"/>
                    </a:cubicBezTo>
                    <a:cubicBezTo>
                      <a:pt x="959" y="7105"/>
                      <a:pt x="616" y="6922"/>
                      <a:pt x="375" y="6650"/>
                    </a:cubicBezTo>
                    <a:cubicBezTo>
                      <a:pt x="136" y="6377"/>
                      <a:pt x="1" y="6009"/>
                      <a:pt x="25" y="5622"/>
                    </a:cubicBezTo>
                    <a:cubicBezTo>
                      <a:pt x="52" y="5231"/>
                      <a:pt x="235" y="4886"/>
                      <a:pt x="507" y="4647"/>
                    </a:cubicBezTo>
                    <a:cubicBezTo>
                      <a:pt x="780" y="4409"/>
                      <a:pt x="1144" y="4271"/>
                      <a:pt x="1535" y="4298"/>
                    </a:cubicBezTo>
                    <a:close/>
                    <a:moveTo>
                      <a:pt x="2333" y="4937"/>
                    </a:moveTo>
                    <a:cubicBezTo>
                      <a:pt x="2133" y="4711"/>
                      <a:pt x="1845" y="4559"/>
                      <a:pt x="1522" y="4538"/>
                    </a:cubicBezTo>
                    <a:cubicBezTo>
                      <a:pt x="1195" y="4518"/>
                      <a:pt x="893" y="4629"/>
                      <a:pt x="667" y="4830"/>
                    </a:cubicBezTo>
                    <a:cubicBezTo>
                      <a:pt x="441" y="5028"/>
                      <a:pt x="289" y="5316"/>
                      <a:pt x="268" y="5639"/>
                    </a:cubicBezTo>
                    <a:cubicBezTo>
                      <a:pt x="247" y="5966"/>
                      <a:pt x="358" y="6270"/>
                      <a:pt x="558" y="6496"/>
                    </a:cubicBezTo>
                    <a:cubicBezTo>
                      <a:pt x="759" y="6722"/>
                      <a:pt x="1043" y="6872"/>
                      <a:pt x="1368" y="6893"/>
                    </a:cubicBezTo>
                    <a:cubicBezTo>
                      <a:pt x="1695" y="6914"/>
                      <a:pt x="1997" y="6805"/>
                      <a:pt x="2224" y="6603"/>
                    </a:cubicBezTo>
                    <a:cubicBezTo>
                      <a:pt x="2452" y="6406"/>
                      <a:pt x="2602" y="6118"/>
                      <a:pt x="2622" y="5793"/>
                    </a:cubicBezTo>
                    <a:cubicBezTo>
                      <a:pt x="2643" y="5468"/>
                      <a:pt x="2530" y="5164"/>
                      <a:pt x="2333" y="4937"/>
                    </a:cubicBezTo>
                    <a:close/>
                    <a:moveTo>
                      <a:pt x="3468" y="12"/>
                    </a:moveTo>
                    <a:cubicBezTo>
                      <a:pt x="3638" y="23"/>
                      <a:pt x="3788" y="103"/>
                      <a:pt x="3891" y="220"/>
                    </a:cubicBezTo>
                    <a:cubicBezTo>
                      <a:pt x="3998" y="339"/>
                      <a:pt x="4056" y="498"/>
                      <a:pt x="4043" y="668"/>
                    </a:cubicBezTo>
                    <a:cubicBezTo>
                      <a:pt x="4033" y="837"/>
                      <a:pt x="3953" y="987"/>
                      <a:pt x="3836" y="1092"/>
                    </a:cubicBezTo>
                    <a:cubicBezTo>
                      <a:pt x="3716" y="1197"/>
                      <a:pt x="3558" y="1257"/>
                      <a:pt x="3387" y="1244"/>
                    </a:cubicBezTo>
                    <a:cubicBezTo>
                      <a:pt x="3219" y="1234"/>
                      <a:pt x="3069" y="1154"/>
                      <a:pt x="2964" y="1034"/>
                    </a:cubicBezTo>
                    <a:cubicBezTo>
                      <a:pt x="2859" y="917"/>
                      <a:pt x="2799" y="757"/>
                      <a:pt x="2812" y="588"/>
                    </a:cubicBezTo>
                    <a:cubicBezTo>
                      <a:pt x="2826" y="420"/>
                      <a:pt x="2902" y="269"/>
                      <a:pt x="3021" y="165"/>
                    </a:cubicBezTo>
                    <a:cubicBezTo>
                      <a:pt x="3139" y="60"/>
                      <a:pt x="3299" y="0"/>
                      <a:pt x="3468" y="12"/>
                    </a:cubicBezTo>
                    <a:close/>
                    <a:moveTo>
                      <a:pt x="3756" y="339"/>
                    </a:moveTo>
                    <a:cubicBezTo>
                      <a:pt x="3682" y="253"/>
                      <a:pt x="3577" y="198"/>
                      <a:pt x="3455" y="193"/>
                    </a:cubicBezTo>
                    <a:cubicBezTo>
                      <a:pt x="3334" y="185"/>
                      <a:pt x="3221" y="226"/>
                      <a:pt x="3139" y="300"/>
                    </a:cubicBezTo>
                    <a:cubicBezTo>
                      <a:pt x="3054" y="374"/>
                      <a:pt x="2997" y="481"/>
                      <a:pt x="2993" y="601"/>
                    </a:cubicBezTo>
                    <a:cubicBezTo>
                      <a:pt x="2984" y="722"/>
                      <a:pt x="3026" y="835"/>
                      <a:pt x="3100" y="917"/>
                    </a:cubicBezTo>
                    <a:cubicBezTo>
                      <a:pt x="3176" y="1002"/>
                      <a:pt x="3281" y="1055"/>
                      <a:pt x="3402" y="1063"/>
                    </a:cubicBezTo>
                    <a:cubicBezTo>
                      <a:pt x="3521" y="1071"/>
                      <a:pt x="3634" y="1030"/>
                      <a:pt x="3716" y="956"/>
                    </a:cubicBezTo>
                    <a:cubicBezTo>
                      <a:pt x="3803" y="882"/>
                      <a:pt x="3856" y="775"/>
                      <a:pt x="3865" y="656"/>
                    </a:cubicBezTo>
                    <a:cubicBezTo>
                      <a:pt x="3871" y="537"/>
                      <a:pt x="3830" y="424"/>
                      <a:pt x="3756" y="339"/>
                    </a:cubicBezTo>
                    <a:close/>
                    <a:moveTo>
                      <a:pt x="5719" y="432"/>
                    </a:moveTo>
                    <a:cubicBezTo>
                      <a:pt x="5503" y="415"/>
                      <a:pt x="5300" y="492"/>
                      <a:pt x="5150" y="627"/>
                    </a:cubicBezTo>
                    <a:cubicBezTo>
                      <a:pt x="4998" y="761"/>
                      <a:pt x="4895" y="950"/>
                      <a:pt x="4882" y="1170"/>
                    </a:cubicBezTo>
                    <a:cubicBezTo>
                      <a:pt x="4866" y="1386"/>
                      <a:pt x="4944" y="1588"/>
                      <a:pt x="5078" y="1740"/>
                    </a:cubicBezTo>
                    <a:cubicBezTo>
                      <a:pt x="5211" y="1892"/>
                      <a:pt x="5401" y="1995"/>
                      <a:pt x="5619" y="2007"/>
                    </a:cubicBezTo>
                    <a:cubicBezTo>
                      <a:pt x="5834" y="2024"/>
                      <a:pt x="6038" y="1945"/>
                      <a:pt x="6190" y="1812"/>
                    </a:cubicBezTo>
                    <a:cubicBezTo>
                      <a:pt x="6342" y="1678"/>
                      <a:pt x="6445" y="1487"/>
                      <a:pt x="6458" y="1269"/>
                    </a:cubicBezTo>
                    <a:cubicBezTo>
                      <a:pt x="6486" y="835"/>
                      <a:pt x="6157" y="459"/>
                      <a:pt x="5719" y="43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8651" name="Google Shape;600;p37"/>
              <p:cNvSpPr/>
              <p:nvPr/>
            </p:nvSpPr>
            <p:spPr>
              <a:xfrm>
                <a:off x="5815058" y="3536707"/>
                <a:ext cx="519161" cy="470788"/>
              </a:xfrm>
              <a:custGeom>
                <a:avLst/>
                <a:gdLst/>
                <a:ahLst/>
                <a:cxnLst/>
                <a:rect l="l" t="t" r="r" b="b"/>
                <a:pathLst>
                  <a:path w="10947" h="9927" extrusionOk="0">
                    <a:moveTo>
                      <a:pt x="9412" y="0"/>
                    </a:moveTo>
                    <a:cubicBezTo>
                      <a:pt x="10165" y="837"/>
                      <a:pt x="10679" y="1886"/>
                      <a:pt x="10860" y="3038"/>
                    </a:cubicBezTo>
                    <a:lnTo>
                      <a:pt x="10887" y="3219"/>
                    </a:lnTo>
                    <a:cubicBezTo>
                      <a:pt x="10934" y="3591"/>
                      <a:pt x="10946" y="3973"/>
                      <a:pt x="10922" y="4364"/>
                    </a:cubicBezTo>
                    <a:cubicBezTo>
                      <a:pt x="10899" y="4714"/>
                      <a:pt x="10848" y="5053"/>
                      <a:pt x="10768" y="5380"/>
                    </a:cubicBezTo>
                    <a:lnTo>
                      <a:pt x="10722" y="5555"/>
                    </a:lnTo>
                    <a:cubicBezTo>
                      <a:pt x="10054" y="7998"/>
                      <a:pt x="7878" y="9778"/>
                      <a:pt x="5316" y="9916"/>
                    </a:cubicBezTo>
                    <a:cubicBezTo>
                      <a:pt x="5324" y="9875"/>
                      <a:pt x="5326" y="9834"/>
                      <a:pt x="5328" y="9793"/>
                    </a:cubicBezTo>
                    <a:cubicBezTo>
                      <a:pt x="5355" y="9408"/>
                      <a:pt x="5222" y="9048"/>
                      <a:pt x="4985" y="8779"/>
                    </a:cubicBezTo>
                    <a:cubicBezTo>
                      <a:pt x="4749" y="8507"/>
                      <a:pt x="4409" y="8329"/>
                      <a:pt x="4023" y="8302"/>
                    </a:cubicBezTo>
                    <a:cubicBezTo>
                      <a:pt x="3638" y="8277"/>
                      <a:pt x="3278" y="8411"/>
                      <a:pt x="3009" y="8647"/>
                    </a:cubicBezTo>
                    <a:cubicBezTo>
                      <a:pt x="2785" y="8843"/>
                      <a:pt x="2626" y="9106"/>
                      <a:pt x="2561" y="9410"/>
                    </a:cubicBezTo>
                    <a:cubicBezTo>
                      <a:pt x="1508" y="8939"/>
                      <a:pt x="622" y="8174"/>
                      <a:pt x="0" y="7222"/>
                    </a:cubicBezTo>
                    <a:cubicBezTo>
                      <a:pt x="2532" y="7506"/>
                      <a:pt x="3509" y="7043"/>
                      <a:pt x="4434" y="5147"/>
                    </a:cubicBezTo>
                    <a:cubicBezTo>
                      <a:pt x="5417" y="3138"/>
                      <a:pt x="7218" y="5590"/>
                      <a:pt x="8004" y="2400"/>
                    </a:cubicBezTo>
                    <a:cubicBezTo>
                      <a:pt x="8370" y="893"/>
                      <a:pt x="8929" y="253"/>
                      <a:pt x="9412" y="0"/>
                    </a:cubicBezTo>
                    <a:close/>
                    <a:moveTo>
                      <a:pt x="5131" y="9922"/>
                    </a:moveTo>
                    <a:cubicBezTo>
                      <a:pt x="5139" y="9875"/>
                      <a:pt x="5148" y="9828"/>
                      <a:pt x="5150" y="9778"/>
                    </a:cubicBezTo>
                    <a:cubicBezTo>
                      <a:pt x="5170" y="9441"/>
                      <a:pt x="5055" y="9126"/>
                      <a:pt x="4849" y="8894"/>
                    </a:cubicBezTo>
                    <a:cubicBezTo>
                      <a:pt x="4644" y="8660"/>
                      <a:pt x="4348" y="8503"/>
                      <a:pt x="4010" y="8479"/>
                    </a:cubicBezTo>
                    <a:cubicBezTo>
                      <a:pt x="3673" y="8458"/>
                      <a:pt x="3361" y="8575"/>
                      <a:pt x="3124" y="8781"/>
                    </a:cubicBezTo>
                    <a:cubicBezTo>
                      <a:pt x="2921" y="8958"/>
                      <a:pt x="2777" y="9203"/>
                      <a:pt x="2729" y="9482"/>
                    </a:cubicBezTo>
                    <a:cubicBezTo>
                      <a:pt x="3309" y="9719"/>
                      <a:pt x="3936" y="9871"/>
                      <a:pt x="4594" y="9912"/>
                    </a:cubicBezTo>
                    <a:cubicBezTo>
                      <a:pt x="4777" y="9924"/>
                      <a:pt x="4954" y="9926"/>
                      <a:pt x="5131" y="992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8652" name="Google Shape;601;p37"/>
              <p:cNvSpPr/>
              <p:nvPr/>
            </p:nvSpPr>
            <p:spPr>
              <a:xfrm>
                <a:off x="6114357" y="3762165"/>
                <a:ext cx="55724" cy="55630"/>
              </a:xfrm>
              <a:custGeom>
                <a:avLst/>
                <a:gdLst/>
                <a:ahLst/>
                <a:cxnLst/>
                <a:rect l="l" t="t" r="r" b="b"/>
                <a:pathLst>
                  <a:path w="1175" h="1173" extrusionOk="0">
                    <a:moveTo>
                      <a:pt x="626" y="19"/>
                    </a:moveTo>
                    <a:cubicBezTo>
                      <a:pt x="936" y="40"/>
                      <a:pt x="1175" y="309"/>
                      <a:pt x="1154" y="624"/>
                    </a:cubicBezTo>
                    <a:cubicBezTo>
                      <a:pt x="1133" y="934"/>
                      <a:pt x="864" y="1173"/>
                      <a:pt x="552" y="1152"/>
                    </a:cubicBezTo>
                    <a:cubicBezTo>
                      <a:pt x="237" y="1132"/>
                      <a:pt x="0" y="862"/>
                      <a:pt x="21" y="550"/>
                    </a:cubicBezTo>
                    <a:cubicBezTo>
                      <a:pt x="42" y="237"/>
                      <a:pt x="311" y="1"/>
                      <a:pt x="626" y="19"/>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
        <p:nvSpPr>
          <p:cNvPr id="1048653" name="Kotak Teks 5"/>
          <p:cNvSpPr txBox="1"/>
          <p:nvPr/>
        </p:nvSpPr>
        <p:spPr>
          <a:xfrm>
            <a:off x="1259840" y="988060"/>
            <a:ext cx="3974465" cy="1076325"/>
          </a:xfrm>
          <a:prstGeom prst="rect">
            <a:avLst/>
          </a:prstGeom>
          <a:noFill/>
        </p:spPr>
        <p:txBody>
          <a:bodyPr wrap="square" rtlCol="0">
            <a:spAutoFit/>
          </a:bodyPr>
          <a:lstStyle/>
          <a:p>
            <a:r>
              <a:rPr lang="id-ID" altLang="en-US" sz="3200" b="1">
                <a:solidFill>
                  <a:schemeClr val="tx1"/>
                </a:solidFill>
                <a:effectLst/>
                <a:latin typeface="Epilogue" charset="0"/>
                <a:cs typeface="Epilogue" charset="0"/>
              </a:rPr>
              <a:t>Pengertian</a:t>
            </a:r>
            <a:endParaRPr lang="id-ID" altLang="en-US" sz="3200" b="1">
              <a:solidFill>
                <a:schemeClr val="tx1"/>
              </a:solidFill>
              <a:effectLst/>
              <a:latin typeface="Epilogue" charset="0"/>
              <a:cs typeface="Epilogue" charset="0"/>
            </a:endParaRPr>
          </a:p>
          <a:p>
            <a:r>
              <a:rPr lang="id-ID" altLang="en-US" sz="3200" b="1">
                <a:solidFill>
                  <a:schemeClr val="bg2"/>
                </a:solidFill>
                <a:effectLst/>
                <a:latin typeface="Epilogue" charset="0"/>
                <a:cs typeface="Epilogue" charset="0"/>
              </a:rPr>
              <a:t>Struct</a:t>
            </a:r>
            <a:r>
              <a:rPr lang="id-ID" altLang="en-US" sz="3200" b="1">
                <a:solidFill>
                  <a:schemeClr val="tx1"/>
                </a:solidFill>
                <a:effectLst/>
                <a:latin typeface="Epilogue" charset="0"/>
                <a:cs typeface="Epilogue" charset="0"/>
              </a:rPr>
              <a:t>/</a:t>
            </a:r>
            <a:r>
              <a:rPr lang="id-ID" altLang="en-US" sz="3200" b="1">
                <a:solidFill>
                  <a:schemeClr val="bg2"/>
                </a:solidFill>
                <a:effectLst/>
                <a:latin typeface="Epilogue" charset="0"/>
                <a:cs typeface="Epilogue" charset="0"/>
              </a:rPr>
              <a:t>Struktur</a:t>
            </a:r>
            <a:endParaRPr lang="id-ID" altLang="en-US" sz="3200" b="1">
              <a:solidFill>
                <a:schemeClr val="bg2"/>
              </a:solidFill>
              <a:effectLst/>
              <a:latin typeface="Epilogue" charset="0"/>
              <a:cs typeface="Epilogue" charset="0"/>
            </a:endParaRPr>
          </a:p>
        </p:txBody>
      </p:sp>
      <p:sp>
        <p:nvSpPr>
          <p:cNvPr id="1048654" name="Kotak Teks 10"/>
          <p:cNvSpPr txBox="1"/>
          <p:nvPr/>
        </p:nvSpPr>
        <p:spPr>
          <a:xfrm>
            <a:off x="738505" y="2266315"/>
            <a:ext cx="13794105" cy="306705"/>
          </a:xfrm>
          <a:prstGeom prst="rect">
            <a:avLst/>
          </a:prstGeom>
          <a:noFill/>
        </p:spPr>
        <p:txBody>
          <a:bodyPr wrap="square" rtlCol="0">
            <a:spAutoFit/>
          </a:bodyPr>
          <a:lstStyle/>
          <a:p>
            <a:endParaRPr lang="id-ID" altLang="en-US">
              <a:latin typeface="Epilogue" charset="0"/>
              <a:cs typeface="Epilogue" charset="0"/>
            </a:endParaRPr>
          </a:p>
        </p:txBody>
      </p:sp>
      <p:sp>
        <p:nvSpPr>
          <p:cNvPr id="1048655" name="Kotak Teks 11"/>
          <p:cNvSpPr txBox="1"/>
          <p:nvPr/>
        </p:nvSpPr>
        <p:spPr>
          <a:xfrm>
            <a:off x="865505" y="2393315"/>
            <a:ext cx="13794105" cy="306705"/>
          </a:xfrm>
          <a:prstGeom prst="rect">
            <a:avLst/>
          </a:prstGeom>
          <a:noFill/>
        </p:spPr>
        <p:txBody>
          <a:bodyPr wrap="square" rtlCol="0">
            <a:spAutoFit/>
          </a:bodyPr>
          <a:lstStyle/>
          <a:p>
            <a:endParaRPr lang="id-ID" altLang="en-US">
              <a:latin typeface="Epilogue" charset="0"/>
              <a:cs typeface="Epilogue" charset="0"/>
            </a:endParaRPr>
          </a:p>
        </p:txBody>
      </p:sp>
      <p:sp>
        <p:nvSpPr>
          <p:cNvPr id="1048656" name="Kotak Teks 12"/>
          <p:cNvSpPr txBox="1"/>
          <p:nvPr/>
        </p:nvSpPr>
        <p:spPr>
          <a:xfrm>
            <a:off x="992505" y="2520315"/>
            <a:ext cx="13794105" cy="306705"/>
          </a:xfrm>
          <a:prstGeom prst="rect">
            <a:avLst/>
          </a:prstGeom>
          <a:noFill/>
        </p:spPr>
        <p:txBody>
          <a:bodyPr wrap="square" rtlCol="0">
            <a:spAutoFit/>
          </a:bodyPr>
          <a:lstStyle/>
          <a:p>
            <a:endParaRPr lang="id-ID" altLang="en-US">
              <a:latin typeface="Epilogue" charset="0"/>
              <a:cs typeface="Epilogue" charset="0"/>
            </a:endParaRPr>
          </a:p>
        </p:txBody>
      </p:sp>
      <p:sp>
        <p:nvSpPr>
          <p:cNvPr id="1048657" name="Kotak Teks 13"/>
          <p:cNvSpPr txBox="1"/>
          <p:nvPr/>
        </p:nvSpPr>
        <p:spPr>
          <a:xfrm>
            <a:off x="1119505" y="2647315"/>
            <a:ext cx="13794105" cy="306705"/>
          </a:xfrm>
          <a:prstGeom prst="rect">
            <a:avLst/>
          </a:prstGeom>
          <a:noFill/>
        </p:spPr>
        <p:txBody>
          <a:bodyPr wrap="square" rtlCol="0">
            <a:spAutoFit/>
          </a:bodyPr>
          <a:lstStyle/>
          <a:p>
            <a:endParaRPr lang="id-ID" altLang="en-US">
              <a:latin typeface="Epilogue" charset="0"/>
              <a:cs typeface="Epilogue" charset="0"/>
            </a:endParaRPr>
          </a:p>
        </p:txBody>
      </p:sp>
      <p:sp>
        <p:nvSpPr>
          <p:cNvPr id="1048658" name="Kotak Teks 14"/>
          <p:cNvSpPr txBox="1"/>
          <p:nvPr/>
        </p:nvSpPr>
        <p:spPr>
          <a:xfrm>
            <a:off x="1246505" y="2774315"/>
            <a:ext cx="13794105" cy="306705"/>
          </a:xfrm>
          <a:prstGeom prst="rect">
            <a:avLst/>
          </a:prstGeom>
          <a:noFill/>
        </p:spPr>
        <p:txBody>
          <a:bodyPr wrap="square" rtlCol="0">
            <a:spAutoFit/>
          </a:bodyPr>
          <a:lstStyle/>
          <a:p>
            <a:endParaRPr lang="id-ID" altLang="en-US">
              <a:latin typeface="Epilogue" charset="0"/>
              <a:cs typeface="Epilogue" charset="0"/>
            </a:endParaRPr>
          </a:p>
        </p:txBody>
      </p:sp>
      <p:sp>
        <p:nvSpPr>
          <p:cNvPr id="1048659" name="Kotak Teks 15"/>
          <p:cNvSpPr txBox="1"/>
          <p:nvPr/>
        </p:nvSpPr>
        <p:spPr>
          <a:xfrm>
            <a:off x="1373505" y="2901315"/>
            <a:ext cx="13794105" cy="306705"/>
          </a:xfrm>
          <a:prstGeom prst="rect">
            <a:avLst/>
          </a:prstGeom>
          <a:noFill/>
        </p:spPr>
        <p:txBody>
          <a:bodyPr wrap="square" rtlCol="0">
            <a:spAutoFit/>
          </a:bodyPr>
          <a:lstStyle/>
          <a:p>
            <a:endParaRPr lang="id-ID" altLang="en-US">
              <a:latin typeface="Epilogue" charset="0"/>
              <a:cs typeface="Epilogue" charset="0"/>
            </a:endParaRPr>
          </a:p>
        </p:txBody>
      </p:sp>
      <p:sp>
        <p:nvSpPr>
          <p:cNvPr id="1048660" name="Kotak Teks 16"/>
          <p:cNvSpPr txBox="1"/>
          <p:nvPr/>
        </p:nvSpPr>
        <p:spPr>
          <a:xfrm>
            <a:off x="1500505" y="3028315"/>
            <a:ext cx="13794105" cy="306705"/>
          </a:xfrm>
          <a:prstGeom prst="rect">
            <a:avLst/>
          </a:prstGeom>
          <a:noFill/>
        </p:spPr>
        <p:txBody>
          <a:bodyPr wrap="square" rtlCol="0">
            <a:spAutoFit/>
          </a:bodyPr>
          <a:lstStyle/>
          <a:p>
            <a:endParaRPr lang="id-ID" altLang="en-US">
              <a:latin typeface="Epilogue" charset="0"/>
              <a:cs typeface="Epilogue" charset="0"/>
            </a:endParaRPr>
          </a:p>
        </p:txBody>
      </p:sp>
      <p:sp>
        <p:nvSpPr>
          <p:cNvPr id="1048661" name="Kotak Teks 2"/>
          <p:cNvSpPr txBox="1"/>
          <p:nvPr/>
        </p:nvSpPr>
        <p:spPr>
          <a:xfrm>
            <a:off x="1043940" y="2139315"/>
            <a:ext cx="6692265" cy="1615441"/>
          </a:xfrm>
          <a:prstGeom prst="rect">
            <a:avLst/>
          </a:prstGeom>
          <a:noFill/>
        </p:spPr>
        <p:txBody>
          <a:bodyPr wrap="square" rtlCol="0">
            <a:spAutoFit/>
          </a:bodyPr>
          <a:lstStyle/>
          <a:p>
            <a:pPr marL="342900" indent="-342900" algn="l">
              <a:buClr>
                <a:srgbClr val="FFFFFF"/>
              </a:buClr>
              <a:buSzPct val="180000"/>
              <a:buFont typeface="Wingdings" panose="05000000000000000000" charset="0"/>
              <a:buChar char="§"/>
            </a:pPr>
            <a:r>
              <a:rPr lang="id-ID" altLang="en-US" sz="2000" b="1">
                <a:solidFill>
                  <a:schemeClr val="tx1"/>
                </a:solidFill>
                <a:latin typeface="Epilogue" charset="0"/>
                <a:cs typeface="Epilogue" charset="0"/>
              </a:rPr>
              <a:t>Struktur adalah tipe data yang memungkinkan kita untuk mengelompokkan beberapa nilai atau tipe data dalam satu blok. </a:t>
            </a:r>
            <a:endParaRPr lang="id-ID" altLang="en-US" sz="2000" b="1">
              <a:solidFill>
                <a:schemeClr val="tx1"/>
              </a:solidFill>
              <a:latin typeface="Epilogue" charset="0"/>
              <a:cs typeface="Epilogue" charset="0"/>
            </a:endParaRPr>
          </a:p>
          <a:p>
            <a:pPr marL="342900" indent="-342900" algn="l">
              <a:buClr>
                <a:srgbClr val="FFFFFF"/>
              </a:buClr>
              <a:buSzPct val="180000"/>
              <a:buFont typeface="Wingdings" panose="05000000000000000000" charset="0"/>
              <a:buChar char="§"/>
            </a:pPr>
            <a:r>
              <a:rPr lang="id-ID" altLang="en-US" sz="2000" b="1">
                <a:solidFill>
                  <a:schemeClr val="tx1"/>
                </a:solidFill>
                <a:latin typeface="Epilogue" charset="0"/>
                <a:cs typeface="Epilogue" charset="0"/>
              </a:rPr>
              <a:t>Struktur dapat digunakan untuk mengelompokkan variabel yang terkait menjadi satu kesatuan logis.</a:t>
            </a:r>
            <a:endParaRPr lang="id-ID" altLang="en-US" sz="2000" b="1">
              <a:solidFill>
                <a:schemeClr val="tx1"/>
              </a:solidFill>
              <a:latin typeface="Epilogue" charset="0"/>
              <a:cs typeface="Epilogue" charset="0"/>
            </a:endParaRPr>
          </a:p>
        </p:txBody>
      </p:sp>
      <p:sp>
        <p:nvSpPr>
          <p:cNvPr id="1048662" name="Kotak Teks 3"/>
          <p:cNvSpPr txBox="1"/>
          <p:nvPr/>
        </p:nvSpPr>
        <p:spPr>
          <a:xfrm>
            <a:off x="7219315" y="4267835"/>
            <a:ext cx="182881" cy="294640"/>
          </a:xfrm>
          <a:prstGeom prst="rect">
            <a:avLst/>
          </a:prstGeom>
          <a:noFill/>
        </p:spPr>
        <p:txBody>
          <a:bodyPr wrap="none" rtlCol="0">
            <a:spAutoFit/>
          </a:bodyPr>
          <a:lstStyle/>
          <a:p>
            <a:endParaRPr lang="id-ID"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6" name="Judul 3"/>
          <p:cNvSpPr>
            <a:spLocks noGrp="1"/>
          </p:cNvSpPr>
          <p:nvPr>
            <p:ph type="title"/>
          </p:nvPr>
        </p:nvSpPr>
        <p:spPr/>
        <p:txBody>
          <a:bodyPr/>
          <a:lstStyle/>
          <a:p>
            <a:r>
              <a:rPr lang="id-ID" altLang="en-US" sz="2000" dirty="0">
                <a:solidFill>
                  <a:schemeClr val="bg2"/>
                </a:solidFill>
              </a:rPr>
              <a:t>Penggunaan Struktur</a:t>
            </a:r>
            <a:br>
              <a:rPr lang="id-ID" altLang="en-US" sz="2000" dirty="0">
                <a:solidFill>
                  <a:schemeClr val="tx1"/>
                </a:solidFill>
              </a:rPr>
            </a:br>
            <a:r>
              <a:rPr lang="id-ID" altLang="en-US" sz="2000" dirty="0">
                <a:solidFill>
                  <a:schemeClr val="tx1"/>
                </a:solidFill>
              </a:rPr>
              <a:t>Beberapa penggunaan Struktur antara lain:</a:t>
            </a:r>
            <a:endParaRPr lang="id-ID" altLang="en-US" sz="2000" dirty="0">
              <a:solidFill>
                <a:schemeClr val="tx1"/>
              </a:solidFill>
            </a:endParaRPr>
          </a:p>
        </p:txBody>
      </p:sp>
      <p:sp>
        <p:nvSpPr>
          <p:cNvPr id="1048677" name="Kotak Teks 2"/>
          <p:cNvSpPr txBox="1"/>
          <p:nvPr/>
        </p:nvSpPr>
        <p:spPr>
          <a:xfrm>
            <a:off x="719999" y="1952399"/>
            <a:ext cx="6540957" cy="1780541"/>
          </a:xfrm>
          <a:prstGeom prst="rect">
            <a:avLst/>
          </a:prstGeom>
          <a:noFill/>
        </p:spPr>
        <p:txBody>
          <a:bodyPr wrap="square" rtlCol="0">
            <a:spAutoFit/>
          </a:bodyPr>
          <a:lstStyle/>
          <a:p>
            <a:pPr marL="285750" indent="-285750" algn="l">
              <a:buFont typeface="Wingdings" panose="05000000000000000000" pitchFamily="2" charset="2"/>
              <a:buChar char="§"/>
            </a:pPr>
            <a:r>
              <a:rPr lang="id-ID" altLang="en-US" sz="1600" b="1" dirty="0">
                <a:solidFill>
                  <a:schemeClr val="tx1"/>
                </a:solidFill>
                <a:latin typeface="Epilogue" charset="0"/>
                <a:cs typeface="Epilogue" charset="0"/>
              </a:rPr>
              <a:t>Membuat tipe data yang kompleks seperti </a:t>
            </a:r>
            <a:r>
              <a:rPr lang="id-ID" altLang="en-US" sz="1600" b="1" dirty="0" err="1">
                <a:solidFill>
                  <a:schemeClr val="tx1"/>
                </a:solidFill>
                <a:latin typeface="Epilogue" charset="0"/>
                <a:cs typeface="Epilogue" charset="0"/>
              </a:rPr>
              <a:t>list</a:t>
            </a:r>
            <a:r>
              <a:rPr lang="id-ID" altLang="en-US" sz="1600" b="1" dirty="0">
                <a:solidFill>
                  <a:schemeClr val="tx1"/>
                </a:solidFill>
                <a:latin typeface="Epilogue" charset="0"/>
                <a:cs typeface="Epilogue" charset="0"/>
              </a:rPr>
              <a:t>, </a:t>
            </a:r>
            <a:r>
              <a:rPr lang="id-ID" altLang="en-US" sz="1600" b="1" dirty="0" err="1">
                <a:solidFill>
                  <a:schemeClr val="tx1"/>
                </a:solidFill>
                <a:latin typeface="Epilogue" charset="0"/>
                <a:cs typeface="Epilogue" charset="0"/>
              </a:rPr>
              <a:t>graph</a:t>
            </a:r>
            <a:r>
              <a:rPr lang="id-ID" altLang="en-US" sz="1600" b="1" dirty="0">
                <a:solidFill>
                  <a:schemeClr val="tx1"/>
                </a:solidFill>
                <a:latin typeface="Epilogue" charset="0"/>
                <a:cs typeface="Epilogue" charset="0"/>
              </a:rPr>
              <a:t>, dan </a:t>
            </a:r>
            <a:r>
              <a:rPr lang="id-ID" altLang="en-US" sz="1600" b="1" dirty="0" err="1">
                <a:solidFill>
                  <a:schemeClr val="tx1"/>
                </a:solidFill>
                <a:latin typeface="Epilogue" charset="0"/>
                <a:cs typeface="Epilogue" charset="0"/>
              </a:rPr>
              <a:t>tree</a:t>
            </a:r>
            <a:endParaRPr lang="id-ID" altLang="en-US" sz="1600" b="1" dirty="0">
              <a:solidFill>
                <a:schemeClr val="tx1"/>
              </a:solidFill>
              <a:latin typeface="Epilogue" charset="0"/>
              <a:cs typeface="Epilogue" charset="0"/>
            </a:endParaRPr>
          </a:p>
          <a:p>
            <a:pPr marL="285750" indent="-285750" algn="l">
              <a:buFont typeface="Wingdings" panose="05000000000000000000" charset="0"/>
              <a:buChar char="§"/>
            </a:pPr>
            <a:r>
              <a:rPr lang="id-ID" altLang="en-US" sz="1600" b="1" dirty="0">
                <a:solidFill>
                  <a:schemeClr val="tx1"/>
                </a:solidFill>
                <a:latin typeface="Epilogue" charset="0"/>
                <a:cs typeface="Epilogue" charset="0"/>
              </a:rPr>
              <a:t>Meneruskan struktur sebagai argumen ke fungsi atau mengembalikan struktur dari fungsi</a:t>
            </a:r>
            <a:endParaRPr lang="id-ID" altLang="en-US" sz="1600" b="1" dirty="0">
              <a:solidFill>
                <a:schemeClr val="tx1"/>
              </a:solidFill>
              <a:latin typeface="Epilogue" charset="0"/>
              <a:cs typeface="Epilogue" charset="0"/>
            </a:endParaRPr>
          </a:p>
          <a:p>
            <a:pPr marL="285750" indent="-285750" algn="l">
              <a:buFont typeface="Wingdings" panose="05000000000000000000" charset="0"/>
              <a:buChar char="§"/>
            </a:pPr>
            <a:r>
              <a:rPr lang="id-ID" altLang="en-US" sz="1600" b="1" dirty="0">
                <a:solidFill>
                  <a:schemeClr val="tx1"/>
                </a:solidFill>
                <a:latin typeface="Epilogue" charset="0"/>
                <a:cs typeface="Epilogue" charset="0"/>
              </a:rPr>
              <a:t>Memanipulasi data dengan menggunakan </a:t>
            </a:r>
            <a:r>
              <a:rPr lang="id-ID" altLang="en-US" sz="1600" b="1" dirty="0" err="1">
                <a:solidFill>
                  <a:schemeClr val="tx1"/>
                </a:solidFill>
                <a:latin typeface="Epilogue" charset="0"/>
                <a:cs typeface="Epilogue" charset="0"/>
              </a:rPr>
              <a:t>pointer</a:t>
            </a:r>
            <a:r>
              <a:rPr lang="id-ID" altLang="en-US" sz="1600" b="1" dirty="0">
                <a:solidFill>
                  <a:schemeClr val="tx1"/>
                </a:solidFill>
                <a:latin typeface="Epilogue" charset="0"/>
                <a:cs typeface="Epilogue" charset="0"/>
              </a:rPr>
              <a:t> ke struktur</a:t>
            </a:r>
            <a:endParaRPr lang="id-ID" altLang="en-US" sz="1600" b="1" dirty="0">
              <a:solidFill>
                <a:schemeClr val="tx1"/>
              </a:solidFill>
              <a:latin typeface="Epilogue" charset="0"/>
              <a:cs typeface="Epilogue" charset="0"/>
            </a:endParaRPr>
          </a:p>
          <a:p>
            <a:pPr marL="285750" indent="-285750" algn="l">
              <a:buFont typeface="Wingdings" panose="05000000000000000000" charset="0"/>
              <a:buChar char="§"/>
            </a:pPr>
            <a:r>
              <a:rPr lang="id-ID" altLang="en-US" sz="1600" b="1" dirty="0">
                <a:solidFill>
                  <a:schemeClr val="tx1"/>
                </a:solidFill>
                <a:latin typeface="Epilogue" charset="0"/>
                <a:cs typeface="Epilogue" charset="0"/>
              </a:rPr>
              <a:t>Mengelompokkan data yang terkait dalam satu blok</a:t>
            </a:r>
            <a:endParaRPr lang="id-ID" altLang="en-US" sz="1600" b="1" dirty="0">
              <a:solidFill>
                <a:schemeClr val="tx1"/>
              </a:solidFill>
              <a:latin typeface="Epilogue" charset="0"/>
              <a:cs typeface="Epilogue" charset="0"/>
            </a:endParaRPr>
          </a:p>
          <a:p>
            <a:pPr marL="285750" indent="-285750" algn="l">
              <a:buFont typeface="Wingdings" panose="05000000000000000000" charset="0"/>
              <a:buChar char="§"/>
            </a:pPr>
            <a:r>
              <a:rPr lang="id-ID" altLang="en-US" sz="1600" b="1" dirty="0">
                <a:solidFill>
                  <a:schemeClr val="tx1"/>
                </a:solidFill>
                <a:latin typeface="Epilogue" charset="0"/>
                <a:cs typeface="Epilogue" charset="0"/>
              </a:rPr>
              <a:t>Mengurangi kode yang berulang dengan menggunakan Struktur sebagai tipe data baru</a:t>
            </a:r>
            <a:endParaRPr lang="id-ID" altLang="en-US" sz="1600" b="1" dirty="0">
              <a:solidFill>
                <a:schemeClr val="tx1"/>
              </a:solidFill>
              <a:latin typeface="Epilogue" charset="0"/>
              <a:cs typeface="Epilogue"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5" name="Subjudul 5"/>
          <p:cNvSpPr>
            <a:spLocks noGrp="1"/>
          </p:cNvSpPr>
          <p:nvPr>
            <p:ph type="subTitle" idx="1"/>
          </p:nvPr>
        </p:nvSpPr>
        <p:spPr>
          <a:xfrm rot="299">
            <a:off x="4572000" y="1851660"/>
            <a:ext cx="3536950" cy="1600200"/>
          </a:xfrm>
        </p:spPr>
        <p:txBody>
          <a:bodyPr/>
          <a:lstStyle/>
          <a:p>
            <a:r>
              <a:rPr lang="id-ID" altLang="en-US" sz="1800" b="1">
                <a:solidFill>
                  <a:schemeClr val="tx1"/>
                </a:solidFill>
                <a:latin typeface="Epilogue" charset="0"/>
                <a:cs typeface="Epilogue" charset="0"/>
                <a:sym typeface="+mn-ea"/>
              </a:rPr>
              <a:t>Disamping adalah contoh penggunaan Struktur dalam bahasa pemrograman C:</a:t>
            </a:r>
            <a:endParaRPr lang="id-ID" altLang="en-US" sz="1800" b="1">
              <a:solidFill>
                <a:schemeClr val="tx1"/>
              </a:solidFill>
              <a:latin typeface="Epilogue" charset="0"/>
              <a:cs typeface="Epilogue" charset="0"/>
            </a:endParaRPr>
          </a:p>
          <a:p>
            <a:endParaRPr lang="id-ID" altLang="en-US" sz="1800" b="1">
              <a:solidFill>
                <a:schemeClr val="tx1"/>
              </a:solidFill>
              <a:latin typeface="Epilogue" charset="0"/>
              <a:cs typeface="Epilogue" charset="0"/>
            </a:endParaRPr>
          </a:p>
        </p:txBody>
      </p:sp>
      <p:sp>
        <p:nvSpPr>
          <p:cNvPr id="1048696" name="Judul 1"/>
          <p:cNvSpPr>
            <a:spLocks noGrp="1"/>
          </p:cNvSpPr>
          <p:nvPr>
            <p:ph type="title"/>
          </p:nvPr>
        </p:nvSpPr>
        <p:spPr>
          <a:xfrm>
            <a:off x="4427855" y="771245"/>
            <a:ext cx="3447000" cy="1466400"/>
          </a:xfrm>
        </p:spPr>
        <p:txBody>
          <a:bodyPr/>
          <a:lstStyle/>
          <a:p>
            <a:r>
              <a:rPr lang="id-ID" altLang="en-US" sz="2400">
                <a:solidFill>
                  <a:schemeClr val="bg2"/>
                </a:solidFill>
              </a:rPr>
              <a:t>Contoh Penggunaan Struktur</a:t>
            </a:r>
            <a:br>
              <a:rPr lang="id-ID" altLang="en-US" sz="2400">
                <a:solidFill>
                  <a:schemeClr val="bg2"/>
                </a:solidFill>
              </a:rPr>
            </a:br>
            <a:endParaRPr lang="id-ID" altLang="en-US" sz="2400">
              <a:solidFill>
                <a:schemeClr val="bg2"/>
              </a:solidFill>
            </a:endParaRPr>
          </a:p>
        </p:txBody>
      </p:sp>
      <p:pic>
        <p:nvPicPr>
          <p:cNvPr id="2097152" name="Placeholder Gambar 4"/>
          <p:cNvPicPr>
            <a:picLocks noGrp="1" noChangeAspect="1"/>
          </p:cNvPicPr>
          <p:nvPr>
            <p:ph type="pic" idx="2"/>
          </p:nvPr>
        </p:nvPicPr>
        <p:blipFill>
          <a:blip r:embed="rId1"/>
          <a:stretch>
            <a:fillRect/>
          </a:stretch>
        </p:blipFill>
        <p:spPr>
          <a:xfrm>
            <a:off x="1691640" y="915670"/>
            <a:ext cx="2726055" cy="369125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12" name="Judul 10"/>
          <p:cNvSpPr>
            <a:spLocks noGrp="1"/>
          </p:cNvSpPr>
          <p:nvPr>
            <p:ph type="title"/>
          </p:nvPr>
        </p:nvSpPr>
        <p:spPr>
          <a:xfrm>
            <a:off x="683805" y="915250"/>
            <a:ext cx="7704000" cy="564300"/>
          </a:xfrm>
        </p:spPr>
        <p:txBody>
          <a:bodyPr/>
          <a:lstStyle/>
          <a:p>
            <a:r>
              <a:rPr lang="id-ID" altLang="en-US">
                <a:solidFill>
                  <a:schemeClr val="tx1"/>
                </a:solidFill>
              </a:rPr>
              <a:t>Pengertian</a:t>
            </a:r>
            <a:r>
              <a:rPr lang="id-ID" altLang="en-US">
                <a:solidFill>
                  <a:schemeClr val="bg2"/>
                </a:solidFill>
              </a:rPr>
              <a:t> Pointer</a:t>
            </a:r>
            <a:endParaRPr lang="id-ID" altLang="en-US">
              <a:solidFill>
                <a:schemeClr val="bg2"/>
              </a:solidFill>
            </a:endParaRPr>
          </a:p>
        </p:txBody>
      </p:sp>
      <p:sp>
        <p:nvSpPr>
          <p:cNvPr id="1048713" name="Kotak Teks 3"/>
          <p:cNvSpPr txBox="1"/>
          <p:nvPr/>
        </p:nvSpPr>
        <p:spPr>
          <a:xfrm>
            <a:off x="836295" y="1682750"/>
            <a:ext cx="5958840" cy="2306955"/>
          </a:xfrm>
          <a:prstGeom prst="rect">
            <a:avLst/>
          </a:prstGeom>
          <a:noFill/>
        </p:spPr>
        <p:txBody>
          <a:bodyPr wrap="square" rtlCol="0">
            <a:spAutoFit/>
          </a:bodyPr>
          <a:lstStyle/>
          <a:p>
            <a:pPr algn="l"/>
            <a:r>
              <a:rPr lang="id-ID" altLang="en-US" sz="2400" b="1">
                <a:solidFill>
                  <a:schemeClr val="tx1"/>
                </a:solidFill>
                <a:latin typeface="Epilogue" charset="0"/>
                <a:cs typeface="Epilogue" charset="0"/>
              </a:rPr>
              <a:t>Pointer adalah variabel yang menyimpan alamat memori dari suatu nilai. Pointer digunakan untuk memanipulasi data yang besar atau kompleks seperti array, struktur, atau objek.</a:t>
            </a:r>
            <a:endParaRPr lang="id-ID" altLang="en-US" sz="2400" b="1">
              <a:solidFill>
                <a:schemeClr val="tx1"/>
              </a:solidFill>
              <a:latin typeface="Epilogue" charset="0"/>
              <a:cs typeface="Epilogue"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07"/>
        <p:cNvGrpSpPr/>
        <p:nvPr/>
      </p:nvGrpSpPr>
      <p:grpSpPr>
        <a:xfrm>
          <a:off x="0" y="0"/>
          <a:ext cx="0" cy="0"/>
          <a:chOff x="0" y="0"/>
          <a:chExt cx="0" cy="0"/>
        </a:xfrm>
      </p:grpSpPr>
      <p:sp>
        <p:nvSpPr>
          <p:cNvPr id="1048732" name="Kotak Teks 1"/>
          <p:cNvSpPr txBox="1"/>
          <p:nvPr/>
        </p:nvSpPr>
        <p:spPr>
          <a:xfrm>
            <a:off x="827405" y="1059815"/>
            <a:ext cx="6687820" cy="706755"/>
          </a:xfrm>
          <a:prstGeom prst="rect">
            <a:avLst/>
          </a:prstGeom>
          <a:noFill/>
        </p:spPr>
        <p:txBody>
          <a:bodyPr wrap="square" rtlCol="0">
            <a:spAutoFit/>
          </a:bodyPr>
          <a:lstStyle/>
          <a:p>
            <a:pPr algn="l"/>
            <a:r>
              <a:rPr lang="en-GB" altLang="en-US" sz="2000" b="1">
                <a:solidFill>
                  <a:schemeClr val="tx1"/>
                </a:solidFill>
                <a:latin typeface="Epilogue" charset="0"/>
                <a:cs typeface="Epilogue" charset="0"/>
                <a:sym typeface="+mn-ea"/>
              </a:rPr>
              <a:t>Penggunaan</a:t>
            </a:r>
            <a:r>
              <a:rPr lang="en-GB" altLang="en-US" sz="2000" b="1">
                <a:solidFill>
                  <a:schemeClr val="dk2"/>
                </a:solidFill>
                <a:latin typeface="Epilogue" charset="0"/>
                <a:cs typeface="Epilogue" charset="0"/>
                <a:sym typeface="+mn-ea"/>
              </a:rPr>
              <a:t> Pointer</a:t>
            </a:r>
            <a:endParaRPr lang="en-GB" altLang="en-US" sz="2000" b="1">
              <a:solidFill>
                <a:schemeClr val="dk2"/>
              </a:solidFill>
              <a:latin typeface="Epilogue" charset="0"/>
              <a:cs typeface="Epilogue" charset="0"/>
              <a:sym typeface="+mn-ea"/>
            </a:endParaRPr>
          </a:p>
          <a:p>
            <a:pPr algn="l"/>
            <a:r>
              <a:rPr lang="en-GB" altLang="en-US" sz="2000" b="1">
                <a:solidFill>
                  <a:schemeClr val="tx1"/>
                </a:solidFill>
                <a:latin typeface="Epilogue" charset="0"/>
                <a:cs typeface="Epilogue" charset="0"/>
                <a:sym typeface="+mn-ea"/>
              </a:rPr>
              <a:t>Beberapa penggunaan</a:t>
            </a:r>
            <a:r>
              <a:rPr lang="en-GB" altLang="en-US" sz="2000" b="1">
                <a:solidFill>
                  <a:schemeClr val="dk2"/>
                </a:solidFill>
                <a:latin typeface="Epilogue" charset="0"/>
                <a:cs typeface="Epilogue" charset="0"/>
                <a:sym typeface="+mn-ea"/>
              </a:rPr>
              <a:t> Pointer </a:t>
            </a:r>
            <a:r>
              <a:rPr lang="en-GB" altLang="en-US" sz="2000" b="1">
                <a:solidFill>
                  <a:schemeClr val="tx1"/>
                </a:solidFill>
                <a:latin typeface="Epilogue" charset="0"/>
                <a:cs typeface="Epilogue" charset="0"/>
                <a:sym typeface="+mn-ea"/>
              </a:rPr>
              <a:t>antara lain:</a:t>
            </a:r>
            <a:endParaRPr lang="en-GB" altLang="en-US" sz="2000" b="1">
              <a:solidFill>
                <a:schemeClr val="tx1"/>
              </a:solidFill>
              <a:latin typeface="Epilogue" charset="0"/>
              <a:cs typeface="Epilogue" charset="0"/>
              <a:sym typeface="+mn-ea"/>
            </a:endParaRPr>
          </a:p>
        </p:txBody>
      </p:sp>
      <p:sp>
        <p:nvSpPr>
          <p:cNvPr id="1048733" name="Kotak Teks 3"/>
          <p:cNvSpPr txBox="1"/>
          <p:nvPr/>
        </p:nvSpPr>
        <p:spPr>
          <a:xfrm>
            <a:off x="1043940" y="1880235"/>
            <a:ext cx="5469255" cy="2220595"/>
          </a:xfrm>
          <a:prstGeom prst="rect">
            <a:avLst/>
          </a:prstGeom>
          <a:noFill/>
        </p:spPr>
        <p:txBody>
          <a:bodyPr wrap="square" rtlCol="0">
            <a:spAutoFit/>
          </a:bodyPr>
          <a:lstStyle/>
          <a:p>
            <a:pPr marL="285750" indent="-285750" algn="l">
              <a:lnSpc>
                <a:spcPct val="110000"/>
              </a:lnSpc>
              <a:buFont typeface="Wingdings" panose="05000000000000000000" charset="0"/>
              <a:buChar char="§"/>
            </a:pPr>
            <a:r>
              <a:rPr lang="id-ID" altLang="en-US" b="1">
                <a:solidFill>
                  <a:schemeClr val="tx1"/>
                </a:solidFill>
                <a:latin typeface="Epilogue" charset="0"/>
                <a:cs typeface="Epilogue" charset="0"/>
              </a:rPr>
              <a:t>Mengakses atau mengubah nilai pada lokasi memori yang sama</a:t>
            </a:r>
            <a:endParaRPr lang="id-ID" altLang="en-US" b="1">
              <a:solidFill>
                <a:schemeClr val="tx1"/>
              </a:solidFill>
              <a:latin typeface="Epilogue" charset="0"/>
              <a:cs typeface="Epilogue" charset="0"/>
            </a:endParaRPr>
          </a:p>
          <a:p>
            <a:pPr marL="285750" indent="-285750" algn="l">
              <a:lnSpc>
                <a:spcPct val="110000"/>
              </a:lnSpc>
              <a:buFont typeface="Wingdings" panose="05000000000000000000" charset="0"/>
              <a:buChar char="§"/>
            </a:pPr>
            <a:r>
              <a:rPr lang="id-ID" altLang="en-US" b="1">
                <a:solidFill>
                  <a:schemeClr val="tx1"/>
                </a:solidFill>
                <a:latin typeface="Epilogue" charset="0"/>
                <a:cs typeface="Epilogue" charset="0"/>
              </a:rPr>
              <a:t>Memanipulasi data yang kompleks seperti array dan struktur</a:t>
            </a:r>
            <a:endParaRPr lang="id-ID" altLang="en-US" b="1">
              <a:solidFill>
                <a:schemeClr val="tx1"/>
              </a:solidFill>
              <a:latin typeface="Epilogue" charset="0"/>
              <a:cs typeface="Epilogue" charset="0"/>
            </a:endParaRPr>
          </a:p>
          <a:p>
            <a:pPr marL="285750" indent="-285750" algn="l">
              <a:lnSpc>
                <a:spcPct val="110000"/>
              </a:lnSpc>
              <a:buFont typeface="Wingdings" panose="05000000000000000000" charset="0"/>
              <a:buChar char="§"/>
            </a:pPr>
            <a:r>
              <a:rPr lang="id-ID" altLang="en-US" b="1">
                <a:solidFill>
                  <a:schemeClr val="tx1"/>
                </a:solidFill>
                <a:latin typeface="Epilogue" charset="0"/>
                <a:cs typeface="Epilogue" charset="0"/>
              </a:rPr>
              <a:t>Membuat fungsi yang dapat mengembalikan nilai lebih dari satu dengan menggunakan pointer sebagai parameter</a:t>
            </a:r>
            <a:endParaRPr lang="id-ID" altLang="en-US" b="1">
              <a:solidFill>
                <a:schemeClr val="tx1"/>
              </a:solidFill>
              <a:latin typeface="Epilogue" charset="0"/>
              <a:cs typeface="Epilogue" charset="0"/>
            </a:endParaRPr>
          </a:p>
          <a:p>
            <a:pPr marL="285750" indent="-285750" algn="l">
              <a:lnSpc>
                <a:spcPct val="110000"/>
              </a:lnSpc>
              <a:buFont typeface="Wingdings" panose="05000000000000000000" charset="0"/>
              <a:buChar char="§"/>
            </a:pPr>
            <a:r>
              <a:rPr lang="id-ID" altLang="en-US" b="1">
                <a:solidFill>
                  <a:schemeClr val="tx1"/>
                </a:solidFill>
                <a:latin typeface="Epilogue" charset="0"/>
                <a:cs typeface="Epilogue" charset="0"/>
              </a:rPr>
              <a:t>Mengalokasikan memori dinamis untuk data yang tidak diketahui ukurannya</a:t>
            </a:r>
            <a:endParaRPr lang="id-ID" altLang="en-US" b="1">
              <a:solidFill>
                <a:schemeClr val="tx1"/>
              </a:solidFill>
              <a:latin typeface="Epilogue" charset="0"/>
              <a:cs typeface="Epilogue"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12"/>
        <p:cNvGrpSpPr/>
        <p:nvPr/>
      </p:nvGrpSpPr>
      <p:grpSpPr>
        <a:xfrm>
          <a:off x="0" y="0"/>
          <a:ext cx="0" cy="0"/>
          <a:chOff x="0" y="0"/>
          <a:chExt cx="0" cy="0"/>
        </a:xfrm>
      </p:grpSpPr>
      <p:grpSp>
        <p:nvGrpSpPr>
          <p:cNvPr id="87" name="Google Shape;716;p43"/>
          <p:cNvGrpSpPr/>
          <p:nvPr/>
        </p:nvGrpSpPr>
        <p:grpSpPr>
          <a:xfrm>
            <a:off x="611505" y="915670"/>
            <a:ext cx="5090160" cy="1094105"/>
            <a:chOff x="5489850" y="1719050"/>
            <a:chExt cx="2392050" cy="586550"/>
          </a:xfrm>
        </p:grpSpPr>
        <p:sp>
          <p:nvSpPr>
            <p:cNvPr id="1048736" name="Google Shape;717;p43"/>
            <p:cNvSpPr/>
            <p:nvPr/>
          </p:nvSpPr>
          <p:spPr>
            <a:xfrm>
              <a:off x="5577600" y="1775200"/>
              <a:ext cx="2304300" cy="5304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8737" name="Google Shape;718;p43"/>
            <p:cNvSpPr/>
            <p:nvPr/>
          </p:nvSpPr>
          <p:spPr>
            <a:xfrm>
              <a:off x="5489850" y="1719050"/>
              <a:ext cx="2304300" cy="5304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048738" name="Judul 1"/>
          <p:cNvSpPr>
            <a:spLocks noGrp="1"/>
          </p:cNvSpPr>
          <p:nvPr>
            <p:ph type="title"/>
          </p:nvPr>
        </p:nvSpPr>
        <p:spPr>
          <a:xfrm>
            <a:off x="553720" y="627380"/>
            <a:ext cx="5392420" cy="1336040"/>
          </a:xfrm>
        </p:spPr>
        <p:txBody>
          <a:bodyPr/>
          <a:lstStyle/>
          <a:p>
            <a:r>
              <a:rPr lang="id-ID" altLang="en-US" sz="2000">
                <a:solidFill>
                  <a:schemeClr val="tx1"/>
                </a:solidFill>
              </a:rPr>
              <a:t>Contoh Penggunaan</a:t>
            </a:r>
            <a:r>
              <a:rPr lang="id-ID" altLang="en-US" sz="2000">
                <a:solidFill>
                  <a:schemeClr val="bg2"/>
                </a:solidFill>
              </a:rPr>
              <a:t> Pointer</a:t>
            </a:r>
            <a:br>
              <a:rPr lang="id-ID" altLang="en-US" sz="2000">
                <a:solidFill>
                  <a:schemeClr val="bg2"/>
                </a:solidFill>
              </a:rPr>
            </a:br>
            <a:r>
              <a:rPr lang="id-ID" altLang="en-US" sz="2000">
                <a:solidFill>
                  <a:schemeClr val="tx1"/>
                </a:solidFill>
              </a:rPr>
              <a:t>Berikut adalah contoh penggunaan </a:t>
            </a:r>
            <a:r>
              <a:rPr lang="id-ID" altLang="en-US" sz="2000">
                <a:solidFill>
                  <a:schemeClr val="bg2"/>
                </a:solidFill>
              </a:rPr>
              <a:t>Pointer </a:t>
            </a:r>
            <a:r>
              <a:rPr lang="id-ID" altLang="en-US" sz="2000">
                <a:solidFill>
                  <a:schemeClr val="tx1"/>
                </a:solidFill>
              </a:rPr>
              <a:t>dalam bahasa pemrograman C</a:t>
            </a:r>
            <a:r>
              <a:rPr lang="id-ID" altLang="en-US" sz="2000">
                <a:solidFill>
                  <a:schemeClr val="bg2"/>
                </a:solidFill>
              </a:rPr>
              <a:t>:</a:t>
            </a:r>
            <a:endParaRPr lang="id-ID" altLang="en-US" sz="2000">
              <a:solidFill>
                <a:schemeClr val="bg2"/>
              </a:solidFill>
            </a:endParaRPr>
          </a:p>
        </p:txBody>
      </p:sp>
      <p:pic>
        <p:nvPicPr>
          <p:cNvPr id="2097153" name="Placeholder Gambar 0"/>
          <p:cNvPicPr>
            <a:picLocks noGrp="1" noChangeAspect="1"/>
          </p:cNvPicPr>
          <p:nvPr>
            <p:ph type="pic" idx="2"/>
          </p:nvPr>
        </p:nvPicPr>
        <p:blipFill>
          <a:blip r:embed="rId1"/>
          <a:stretch>
            <a:fillRect/>
          </a:stretch>
        </p:blipFill>
        <p:spPr>
          <a:xfrm>
            <a:off x="1187450" y="2139950"/>
            <a:ext cx="4681220" cy="2421890"/>
          </a:xfrm>
          <a:prstGeom prst="rect">
            <a:avLst/>
          </a:prstGeom>
        </p:spPr>
      </p:pic>
    </p:spTree>
  </p:cSld>
  <p:clrMapOvr>
    <a:masterClrMapping/>
  </p:clrMapOvr>
</p:sld>
</file>

<file path=ppt/theme/theme1.xml><?xml version="1.0" encoding="utf-8"?>
<a:theme xmlns:a="http://schemas.openxmlformats.org/drawingml/2006/main" name="Software Development Agency by Slidesgo">
  <a:themeElements>
    <a:clrScheme name="Simple Light">
      <a:dk1>
        <a:srgbClr val="FFFFFF"/>
      </a:dk1>
      <a:lt1>
        <a:srgbClr val="1B222D"/>
      </a:lt1>
      <a:dk2>
        <a:srgbClr val="F8EF5B"/>
      </a:dk2>
      <a:lt2>
        <a:srgbClr val="92D99C"/>
      </a:lt2>
      <a:accent1>
        <a:srgbClr val="6DC797"/>
      </a:accent1>
      <a:accent2>
        <a:srgbClr val="88A6F3"/>
      </a:accent2>
      <a:accent3>
        <a:srgbClr val="6D65E0"/>
      </a:accent3>
      <a:accent4>
        <a:srgbClr val="FF9BDA"/>
      </a:accent4>
      <a:accent5>
        <a:srgbClr val="EB5358"/>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3628</Words>
  <Application>WPS Presentation</Application>
  <PresentationFormat>On-screen Show (16:9)</PresentationFormat>
  <Paragraphs>108</Paragraphs>
  <Slides>14</Slides>
  <Notes>8</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14</vt:i4>
      </vt:variant>
    </vt:vector>
  </HeadingPairs>
  <TitlesOfParts>
    <vt:vector size="26" baseType="lpstr">
      <vt:lpstr>Arial</vt:lpstr>
      <vt:lpstr>SimSun</vt:lpstr>
      <vt:lpstr>Wingdings</vt:lpstr>
      <vt:lpstr>Arial</vt:lpstr>
      <vt:lpstr>Epilogue</vt:lpstr>
      <vt:lpstr>Cabin</vt:lpstr>
      <vt:lpstr>Times New Roman</vt:lpstr>
      <vt:lpstr>Epilogue</vt:lpstr>
      <vt:lpstr>Wingdings</vt:lpstr>
      <vt:lpstr>Microsoft YaHei</vt:lpstr>
      <vt:lpstr>Arial Unicode MS</vt:lpstr>
      <vt:lpstr>Software Development Agency by Slidesgo</vt:lpstr>
      <vt:lpstr>KELOMPOK 1</vt:lpstr>
      <vt:lpstr>Struct and Pointer</vt:lpstr>
      <vt:lpstr>Pengenalan Struct dan Pointer </vt:lpstr>
      <vt:lpstr>PowerPoint 演示文稿</vt:lpstr>
      <vt:lpstr>Penggunaan Struktur Beberapa penggunaan Struktur antara lain:</vt:lpstr>
      <vt:lpstr>Contoh Penggunaan Struktur </vt:lpstr>
      <vt:lpstr>Pengertian Pointer</vt:lpstr>
      <vt:lpstr>PowerPoint 演示文稿</vt:lpstr>
      <vt:lpstr>Contoh Penggunaan Pointer Berikut adalah contoh penggunaan Pointer dalam bahasa pemrograman C:</vt:lpstr>
      <vt:lpstr>PowerPoint 演示文稿</vt:lpstr>
      <vt:lpstr>Contoh Penggunaan Struktur dan Pointer dalam Bahasa C </vt:lpstr>
      <vt:lpstr>Struktur dan Pointer adalah fitur penting dalam bahasa pemrograman yang dapat digunakan untuk membuat program yang lebih efisien dan efektif.  Struktur memungkinkan Anda untuk mengelompokkan beberapa nilai atau tipe data dalam satu blok, sedangkan Pointer memungkinkan Anda untuk memanipulasi data yang besar atau kompleks seperti array, struktur, atau objek. Struktur dan Pointer dapat digunakan bersama untuk membuat program yang lebih kompleks dan efisien.</vt:lpstr>
      <vt:lpstr>SCRIPT CODINGAN STRUCT DAN POINTER</vt:lpstr>
      <vt:lpstr>HASIL OUTPUT STRUCT DAN POINTER</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KELOMPOK 1</dc:title>
  <dc:creator>icang</dc:creator>
  <cp:lastModifiedBy>rahma</cp:lastModifiedBy>
  <cp:revision>5</cp:revision>
  <dcterms:created xsi:type="dcterms:W3CDTF">2023-03-17T16:50:00Z</dcterms:created>
  <dcterms:modified xsi:type="dcterms:W3CDTF">2023-06-27T07:03:51Z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87021BFF38A947658B254ED0D5B63433</vt:lpwstr>
  </property>
  <property fmtid="{D5CDD505-2E9C-101B-9397-08002B2CF9AE}" pid="3" name="KSOProductBuildVer">
    <vt:lpwstr>1033-11.2.0.11219</vt:lpwstr>
  </property>
</Properties>
</file>