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1300"/>
              </a:spcBef>
              <a:spcAft>
                <a:spcPts val="7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VK_KHX_device_group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1_Title and Vertical 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0" y="-952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24861"/>
          <a:stretch/>
        </p:blipFill>
        <p:spPr>
          <a:xfrm>
            <a:off x="114300" y="104775"/>
            <a:ext cx="8939784" cy="51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05" y="0"/>
            <a:ext cx="9080177" cy="51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6111" l="31419" r="13097" t="0"/>
          <a:stretch/>
        </p:blipFill>
        <p:spPr>
          <a:xfrm>
            <a:off x="-19049" y="219075"/>
            <a:ext cx="4063820" cy="4780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-9525" y="4250666"/>
            <a:ext cx="9153525" cy="892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0" y="1"/>
            <a:ext cx="9153525" cy="219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833948" y="2004038"/>
            <a:ext cx="519952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Compute in Vulkan</a:t>
            </a:r>
            <a:br>
              <a:rPr b="1" lang="en" sz="2300">
                <a:solidFill>
                  <a:schemeClr val="dk1"/>
                </a:solidFill>
              </a:rPr>
            </a:br>
            <a:r>
              <a:rPr b="1" lang="en" sz="2300">
                <a:solidFill>
                  <a:schemeClr val="dk1"/>
                </a:solidFill>
              </a:rPr>
              <a:t>Jasper Bekkers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745195" y="4381242"/>
            <a:ext cx="3288281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OTOY Inc.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1" lang="en" sz="1100">
                <a:solidFill>
                  <a:schemeClr val="lt1"/>
                </a:solidFill>
              </a:rPr>
              <a:t>October 2017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Shading language looking ahead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use workgroup sizes &amp; count to enforce spilling and resource allocation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Gives easiers control over parallelism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CUDA has this; it would influence register allocation, shared memory size etc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Was amazing for performance stability (and performance tweaking)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like to have dynamic indexing of uniforms in Vulkan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be able to pass parameters into the backend compiler (-ffast-math, unrolling, register counts etc)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a mechanism for feedback from backend compiler (perf warnings, invalid SPIR-V, disassembly etc)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Shading language problems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1700" y="1130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index into different buffers to get around the 2-4GB buffer limit size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Right now we need to store data together (or </a:t>
            </a:r>
            <a:r>
              <a:rPr lang="en">
                <a:solidFill>
                  <a:srgbClr val="ADADAD"/>
                </a:solidFill>
              </a:rPr>
              <a:t>separate</a:t>
            </a:r>
            <a:r>
              <a:rPr lang="en">
                <a:solidFill>
                  <a:srgbClr val="ADADAD"/>
                </a:solidFill>
              </a:rPr>
              <a:t>) that we don’t really want to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</a:pPr>
            <a:r>
              <a:rPr lang="en" sz="1800">
                <a:solidFill>
                  <a:srgbClr val="ADADAD"/>
                </a:solidFill>
              </a:rPr>
              <a:t>Complex data structures often break the compiler / build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Sometimes break with dynamic loops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Had to manually unroll some control flow to get around issues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like r</a:t>
            </a:r>
            <a:r>
              <a:rPr lang="en" sz="1800">
                <a:solidFill>
                  <a:srgbClr val="ADADAD"/>
                </a:solidFill>
              </a:rPr>
              <a:t>eferences to memory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vec3&amp; ref = someBuffer[i].someMember[j].someOtherMember;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ref.x = 1;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// skip 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ref.z = 3;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Ecosystem issues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We’ve had some difficulty getting feedback after issues have been reported to the VAP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LunarG don’t seem to work on the most useful features first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Examples include 6+ month old issue on having names in the validation layer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Not validating extremely basic physical device limits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contribute driver regressions / repro cases to CTS but its code-base is a huge mess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Ideally would want to just build my repro cases in CTS first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Should be small and easy to work with and upstream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700" y="1122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Baldur Karlsson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Matthäus G. Chajdas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Neil Henning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Jeroen van Schijndel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Juul Joosten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42899" y="266068"/>
            <a:ext cx="8248650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900">
                <a:solidFill>
                  <a:schemeClr val="lt1"/>
                </a:solidFill>
              </a:rPr>
              <a:t>Intro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59920" y="1085577"/>
            <a:ext cx="8119614" cy="394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54000" lvl="0" marL="254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  <a:buChar char="▪"/>
            </a:pPr>
            <a:r>
              <a:rPr lang="en" sz="1800">
                <a:solidFill>
                  <a:srgbClr val="ADADAD"/>
                </a:solidFill>
              </a:rPr>
              <a:t>Doing research into Real Time Path Tracing</a:t>
            </a:r>
          </a:p>
          <a:p>
            <a:pPr indent="-254000" lvl="0" marL="254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  <a:buChar char="▪"/>
            </a:pPr>
            <a:r>
              <a:rPr lang="en" sz="1800">
                <a:solidFill>
                  <a:srgbClr val="ADADAD"/>
                </a:solidFill>
              </a:rPr>
              <a:t>Used to do this in CUDA but ran into limitations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Single vendor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Gpu/Cpu synchronization overhead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Couldn’t use device enqueue due to runtime linking requirement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Limited texturing support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 DXT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 texturing from Cpu memory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 control over when dispatches to the Gpu happen, so lots of bubbles</a:t>
            </a:r>
          </a:p>
          <a:p>
            <a:pPr indent="-254000" lvl="0" marL="254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/>
              <a:buChar char="▪"/>
            </a:pPr>
            <a:r>
              <a:rPr lang="en" sz="1800">
                <a:solidFill>
                  <a:srgbClr val="ADADAD"/>
                </a:solidFill>
              </a:rPr>
              <a:t>CUDA had major advantages too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Full and stable C++ compiler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Ease of use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Stable API and kernel binary format</a:t>
            </a:r>
          </a:p>
          <a:p>
            <a:pPr indent="-254000" lvl="0" marL="2540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What do our use cases look like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Lots of multi-gpu with tight communication between devices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Few but long indirect dispatches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Huge assets so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Lots of migrating data, mostly in buffer objects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PCIe performance still not good enough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Lots of textures too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Mostly static on the Gpu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100% desktop / server focussed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Not using graphics pipe at all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Do use swapchains &amp; presents but that’s it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Write directly to swapchain from compute (except on Intel, where we can’t)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What does our API look like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Exposed DescriptorSet as first class citizen within the API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Different systems create their own ‘global’ DescriptorSet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KernelArgs object that contains all bindings for a kernel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 more SetBuffer calls on the command buffer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Exposed Heaps and Memory objects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Allows for more complex memory usage within the API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MemoryTypeIndex made things more difficult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Exposed command buffers and synchronization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Semaphores and Fence’s used liberally throughout engine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GpuJobSystem is replacing most of the explicit 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Job system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Automatic synchronization and reordering of compute jobs and copies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Supports async compute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Supports async copies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Simple as possible API for setting up jobs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Not much different than our regular API wrapped in a lambda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Resource tracking through opaque memory handles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Most resources involved are transient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Memory can be reused after jobs end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 tiled resources tricks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Vulkan issues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Bindless works but has usability issues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Can’t update bindings table sparsely without validation layer going complaining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Still no NonUniformResourceIndex equivalent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Headless servers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Validation layer is slow and has huge memory overhead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Frame that normally takes 800us now takes 22ms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Missing equivalent to D3D12’s </a:t>
            </a:r>
            <a:r>
              <a:rPr lang="en" sz="1800">
                <a:solidFill>
                  <a:srgbClr val="ADADAD"/>
                </a:solidFill>
              </a:rPr>
              <a:t>SetStablePowerState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Hacked around it by calling into D3D12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Vulkan issues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MemoryTypeIndex not transparent enough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It’s not clear what buffer or texture will belong to which memory type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Makes it more tricky to write allocators against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Can’t share Cpu side buffers between devices (of different vendors)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Nor with devices of the same vendor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Linear buffer only would be ok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VK_KHX_device_group not what we want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Don’t want masking in command buffer; need to have one Cpu thread per device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Nvidia only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Adds up when you need to have 8+ staging copies in 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Vulkan looking ahead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Want our entire path tracer driven from Gpu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Need to do a lot of decision making now that could be kept on the Gpu with lower latency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see a vkCmdCopy*Indirect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Gpu for us already decides what needs to be rendered next, but right now we need a Cpu roundtrip to get the data back in place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On the copy queue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Only need control over offsets and size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see loops in the command buffer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Mantle had this as grCmdWhile / grCmdEndWhile and it’s an extremely useful building block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This would get rid of most of our Cpu roundtrips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to see copies between physical devices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Cross vendor would be ideal, but even within the same vendor would be great progress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Shading language looking ahead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Want to start linking SPIR-V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Our material system would be our primary customer for this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Want to work closely with Pierre to make this happen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Need to get rid of std430 and std140! Tried to add tight packing to glslang ourselves but need vendor support.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Have lots of code that we share with C++ so packing and alignment rules should be similar (at least to VS2017) or enforceable through #pragma’s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Want to #include shared headers in C++ and GLSL, these mostly contain shared data structures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</a:pPr>
            <a:r>
              <a:rPr lang="en" sz="1800">
                <a:solidFill>
                  <a:srgbClr val="ADADAD"/>
                </a:solidFill>
              </a:rPr>
              <a:t>Would love more explicit control over loads and stores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Need to use vec4, vec2 etc as hints of what stores we want on some vendors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I think type is the wrong place to indicate stores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</a:pPr>
            <a:r>
              <a:rPr lang="en">
                <a:solidFill>
                  <a:srgbClr val="ADADAD"/>
                </a:solidFill>
              </a:rPr>
              <a:t>Load/store coalescing doesn’t happen at all on some vendors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