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13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0760" y="662760"/>
            <a:ext cx="1826280" cy="4546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magic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558ED5"/>
                </a:solidFill>
                <a:latin typeface="Courier New"/>
              </a:rPr>
              <a:t>unsigned char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[4])</a:t>
            </a:r>
            <a:endParaRPr/>
          </a:p>
        </p:txBody>
      </p:sp>
      <p:sp>
        <p:nvSpPr>
          <p:cNvPr id="37" name="CustomShape 2"/>
          <p:cNvSpPr/>
          <p:nvPr/>
        </p:nvSpPr>
        <p:spPr>
          <a:xfrm>
            <a:off x="2327760" y="662760"/>
            <a:ext cx="911880" cy="4546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version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558ED5"/>
                </a:solidFill>
                <a:latin typeface="Courier New"/>
              </a:rPr>
              <a:t>uint32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  <p:sp>
        <p:nvSpPr>
          <p:cNvPr id="38" name="CustomShape 3"/>
          <p:cNvSpPr/>
          <p:nvPr/>
        </p:nvSpPr>
        <p:spPr>
          <a:xfrm>
            <a:off x="5429880" y="662400"/>
            <a:ext cx="1277640" cy="4550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contentFormat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558ED5"/>
                </a:solidFill>
                <a:latin typeface="Courier New"/>
              </a:rPr>
              <a:t>uint32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</p:txBody>
      </p:sp>
      <p:sp>
        <p:nvSpPr>
          <p:cNvPr id="39" name="CustomShape 4"/>
          <p:cNvSpPr/>
          <p:nvPr/>
        </p:nvSpPr>
        <p:spPr>
          <a:xfrm>
            <a:off x="4152960" y="662760"/>
            <a:ext cx="1276200" cy="4546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content</a:t>
            </a: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Length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 dirty="0">
                <a:solidFill>
                  <a:srgbClr val="558ED5"/>
                </a:solidFill>
                <a:latin typeface="Courier New"/>
              </a:rPr>
              <a:t>uint32</a:t>
            </a:r>
            <a:r>
              <a:rPr lang="en-US" sz="1200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</p:txBody>
      </p:sp>
      <p:sp>
        <p:nvSpPr>
          <p:cNvPr id="40" name="CustomShape 5"/>
          <p:cNvSpPr/>
          <p:nvPr/>
        </p:nvSpPr>
        <p:spPr>
          <a:xfrm>
            <a:off x="6712200" y="662040"/>
            <a:ext cx="1093320" cy="4546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(e.g.,JSON)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41" name="CustomShape 6"/>
          <p:cNvSpPr/>
          <p:nvPr/>
        </p:nvSpPr>
        <p:spPr>
          <a:xfrm>
            <a:off x="7806240" y="662040"/>
            <a:ext cx="1165680" cy="454680"/>
          </a:xfrm>
          <a:prstGeom prst="rect">
            <a:avLst/>
          </a:prstGeom>
          <a:noFill/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binary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data</a:t>
            </a:r>
            <a:endParaRPr/>
          </a:p>
        </p:txBody>
      </p:sp>
      <p:sp>
        <p:nvSpPr>
          <p:cNvPr id="42" name="CustomShape 7"/>
          <p:cNvSpPr/>
          <p:nvPr/>
        </p:nvSpPr>
        <p:spPr>
          <a:xfrm>
            <a:off x="6553800" y="1887480"/>
            <a:ext cx="1341360" cy="615960"/>
          </a:xfrm>
          <a:prstGeom prst="ellipse">
            <a:avLst/>
          </a:prstGeom>
          <a:solidFill>
            <a:srgbClr val="FFFFFF"/>
          </a:solidFill>
          <a:ln w="12600" cap="rnd">
            <a:solidFill>
              <a:srgbClr val="000000"/>
            </a:solidFill>
            <a:custDash>
              <a:ds d="35000" sp="35000"/>
            </a:custDash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External data</a:t>
            </a:r>
            <a:endParaRPr/>
          </a:p>
        </p:txBody>
      </p:sp>
      <p:sp>
        <p:nvSpPr>
          <p:cNvPr id="43" name="CustomShape 8"/>
          <p:cNvSpPr/>
          <p:nvPr/>
        </p:nvSpPr>
        <p:spPr>
          <a:xfrm flipV="1">
            <a:off x="491040" y="396720"/>
            <a:ext cx="6220080" cy="7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 type="arrow" w="med" len="med"/>
            <a:tailEnd type="arrow" w="med" len="med"/>
          </a:ln>
        </p:spPr>
      </p:sp>
      <p:sp>
        <p:nvSpPr>
          <p:cNvPr id="44" name="CustomShape 9"/>
          <p:cNvSpPr/>
          <p:nvPr/>
        </p:nvSpPr>
        <p:spPr>
          <a:xfrm>
            <a:off x="3139920" y="125640"/>
            <a:ext cx="1643400" cy="272160"/>
          </a:xfrm>
          <a:prstGeom prst="rect">
            <a:avLst/>
          </a:prstGeom>
          <a:noFill/>
          <a:ln w="12600"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20-byte header</a:t>
            </a:r>
            <a:endParaRPr/>
          </a:p>
        </p:txBody>
      </p:sp>
      <p:sp>
        <p:nvSpPr>
          <p:cNvPr id="45" name="CustomShape 10"/>
          <p:cNvSpPr/>
          <p:nvPr/>
        </p:nvSpPr>
        <p:spPr>
          <a:xfrm>
            <a:off x="7221240" y="1136520"/>
            <a:ext cx="2880" cy="7498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type="arrow" w="med" len="med"/>
          </a:ln>
        </p:spPr>
      </p:sp>
      <p:sp>
        <p:nvSpPr>
          <p:cNvPr id="46" name="CustomShape 11"/>
          <p:cNvSpPr/>
          <p:nvPr/>
        </p:nvSpPr>
        <p:spPr>
          <a:xfrm>
            <a:off x="7311600" y="1385280"/>
            <a:ext cx="1018440" cy="241920"/>
          </a:xfrm>
          <a:prstGeom prst="rect">
            <a:avLst/>
          </a:prstGeom>
          <a:noFill/>
          <a:ln w="12600"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Courier New"/>
              </a:rPr>
              <a:t>bufferViews</a:t>
            </a:r>
            <a:endParaRPr/>
          </a:p>
        </p:txBody>
      </p:sp>
      <p:sp>
        <p:nvSpPr>
          <p:cNvPr id="47" name="CustomShape 12"/>
          <p:cNvSpPr/>
          <p:nvPr/>
        </p:nvSpPr>
        <p:spPr>
          <a:xfrm>
            <a:off x="3240360" y="662760"/>
            <a:ext cx="911880" cy="45468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length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200">
                <a:solidFill>
                  <a:srgbClr val="558ED5"/>
                </a:solidFill>
                <a:latin typeface="Courier New"/>
              </a:rPr>
              <a:t>uint32</a:t>
            </a:r>
            <a:r>
              <a:rPr lang="en-US" sz="120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</p:txBody>
      </p:sp>
      <p:sp>
        <p:nvSpPr>
          <p:cNvPr id="48" name="CustomShape 13"/>
          <p:cNvSpPr/>
          <p:nvPr/>
        </p:nvSpPr>
        <p:spPr>
          <a:xfrm flipV="1">
            <a:off x="6731280" y="395280"/>
            <a:ext cx="10699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 type="arrow" w="med" len="med"/>
            <a:tailEnd type="arrow" w="med" len="med"/>
          </a:ln>
        </p:spPr>
      </p:sp>
      <p:sp>
        <p:nvSpPr>
          <p:cNvPr id="49" name="CustomShape 14"/>
          <p:cNvSpPr/>
          <p:nvPr/>
        </p:nvSpPr>
        <p:spPr>
          <a:xfrm>
            <a:off x="6940080" y="125280"/>
            <a:ext cx="727560" cy="272160"/>
          </a:xfrm>
          <a:prstGeom prst="rect">
            <a:avLst/>
          </a:prstGeom>
          <a:noFill/>
          <a:ln w="12600"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  <a:latin typeface="Courier New"/>
              </a:rPr>
              <a:t>content</a:t>
            </a:r>
            <a:endParaRPr dirty="0"/>
          </a:p>
        </p:txBody>
      </p:sp>
      <p:sp>
        <p:nvSpPr>
          <p:cNvPr id="50" name="CustomShape 15"/>
          <p:cNvSpPr/>
          <p:nvPr/>
        </p:nvSpPr>
        <p:spPr>
          <a:xfrm>
            <a:off x="7801920" y="398160"/>
            <a:ext cx="1181520" cy="3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 type="arrow" w="med" len="med"/>
            <a:tailEnd type="arrow" w="med" len="med"/>
          </a:ln>
        </p:spPr>
      </p:sp>
      <p:sp>
        <p:nvSpPr>
          <p:cNvPr id="51" name="CustomShape 16"/>
          <p:cNvSpPr/>
          <p:nvPr/>
        </p:nvSpPr>
        <p:spPr>
          <a:xfrm>
            <a:off x="8049240" y="125280"/>
            <a:ext cx="727560" cy="272160"/>
          </a:xfrm>
          <a:prstGeom prst="rect">
            <a:avLst/>
          </a:prstGeom>
          <a:noFill/>
          <a:ln w="12600"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ourier New"/>
              </a:rPr>
              <a:t>body</a:t>
            </a:r>
            <a:endParaRPr/>
          </a:p>
        </p:txBody>
      </p:sp>
      <p:sp>
        <p:nvSpPr>
          <p:cNvPr id="52" name="Freeform 17"/>
          <p:cNvSpPr/>
          <p:nvPr/>
        </p:nvSpPr>
        <p:spPr>
          <a:xfrm>
            <a:off x="7224120" y="1136520"/>
            <a:ext cx="1106280" cy="344160"/>
          </a:xfrm>
          <a:custGeom>
            <a:avLst/>
            <a:gdLst/>
            <a:ahLst/>
            <a:cxnLst/>
            <a:rect l="0" t="0" r="r" b="b"/>
            <a:pathLst>
              <a:path w="3073" h="956">
                <a:moveTo>
                  <a:pt x="0" y="0"/>
                </a:moveTo>
                <a:cubicBezTo>
                  <a:pt x="396" y="887"/>
                  <a:pt x="2609" y="955"/>
                  <a:pt x="3072" y="0"/>
                </a:cubicBezTo>
              </a:path>
            </a:pathLst>
          </a:custGeom>
          <a:ln w="9000">
            <a:solidFill>
              <a:srgbClr val="000000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DejaVu Sans</vt:lpstr>
      <vt:lpstr>StarSymbol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Cozzi, Patrick</cp:lastModifiedBy>
  <cp:revision>2</cp:revision>
  <dcterms:modified xsi:type="dcterms:W3CDTF">2016-08-22T20:24:57Z</dcterms:modified>
</cp:coreProperties>
</file>