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8B89-8606-B84E-8D38-9D05EB1E8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6E92-880B-A941-AF21-E7066C6C7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8CBE-1109-724D-9B17-F5ACABD8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B095-E8CF-9D44-BEFC-82EAB2611255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DA69-3599-E54F-A2CC-DA02F18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CCD3-D1B4-F447-9617-732D55E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89E-9C47-2B46-93DE-6DCB6A30815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527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7688-5BEF-2448-BE8E-CA84017D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1300-DC94-1547-B224-DE141FE1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B2CB-EE64-0B4E-A8D4-42592237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B095-E8CF-9D44-BEFC-82EAB2611255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1CE5-F9C4-F945-828D-6C3C94D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25EB-61DB-344E-86F6-12C58BAA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D989E-9C47-2B46-93DE-6DCB6A30815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58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6586F-DF88-F546-A49A-3E6BB30B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FF38B-AB38-C646-9FD4-FB91B9B0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2944-A415-7645-A84C-C77351764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B095-E8CF-9D44-BEFC-82EAB2611255}" type="datetimeFigureOut">
              <a:rPr lang="en-RU" smtClean="0"/>
              <a:t>12.10.2021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F6E8-1350-0944-B6B8-C8D95F065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F057-40E4-D54D-82FF-5FAB7F38B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989E-9C47-2B46-93DE-6DCB6A308151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57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C1A16B-DD33-9447-AE5C-AA84E971CAC1}"/>
              </a:ext>
            </a:extLst>
          </p:cNvPr>
          <p:cNvSpPr/>
          <p:nvPr/>
        </p:nvSpPr>
        <p:spPr>
          <a:xfrm>
            <a:off x="5592001" y="1129366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scene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8AAFC9-E87C-9B47-BFDF-E8577D64083A}"/>
              </a:ext>
            </a:extLst>
          </p:cNvPr>
          <p:cNvSpPr/>
          <p:nvPr/>
        </p:nvSpPr>
        <p:spPr>
          <a:xfrm>
            <a:off x="5592001" y="1976849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8B6527-E323-CB42-BF88-E3DAEDD3BC6C}"/>
              </a:ext>
            </a:extLst>
          </p:cNvPr>
          <p:cNvSpPr/>
          <p:nvPr/>
        </p:nvSpPr>
        <p:spPr>
          <a:xfrm>
            <a:off x="4150201" y="2824332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90EDE1-118A-094E-9F64-598DB53A6B5F}"/>
              </a:ext>
            </a:extLst>
          </p:cNvPr>
          <p:cNvSpPr/>
          <p:nvPr/>
        </p:nvSpPr>
        <p:spPr>
          <a:xfrm>
            <a:off x="5592001" y="2824332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mesh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5DCDB7-3E32-094C-A670-6CEC6C061674}"/>
              </a:ext>
            </a:extLst>
          </p:cNvPr>
          <p:cNvSpPr/>
          <p:nvPr/>
        </p:nvSpPr>
        <p:spPr>
          <a:xfrm>
            <a:off x="5592001" y="3671815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accessor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B2C6FD-5A77-6443-8C03-FFC44CD7500C}"/>
              </a:ext>
            </a:extLst>
          </p:cNvPr>
          <p:cNvSpPr/>
          <p:nvPr/>
        </p:nvSpPr>
        <p:spPr>
          <a:xfrm>
            <a:off x="5592001" y="4519298"/>
            <a:ext cx="1008000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buffer 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6F9783-C00E-1547-A123-4A45D6C9DF4E}"/>
              </a:ext>
            </a:extLst>
          </p:cNvPr>
          <p:cNvSpPr/>
          <p:nvPr/>
        </p:nvSpPr>
        <p:spPr>
          <a:xfrm>
            <a:off x="5592001" y="5366783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buffer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68DF79-A53A-DA49-8705-A60F2189419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1" y="4032747"/>
            <a:ext cx="0" cy="48655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6FDE34-B3B1-C242-B819-FA9CF278D83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6001" y="4880230"/>
            <a:ext cx="0" cy="486553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DF71F8-FBD4-7346-84E4-CDBCA74CD93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2337781"/>
            <a:ext cx="1" cy="48655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93912-28F7-6D44-8C83-B92E3068E8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6001" y="3185264"/>
            <a:ext cx="0" cy="48655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FCD4439-D50D-4848-812A-EEEB24A50C59}"/>
              </a:ext>
            </a:extLst>
          </p:cNvPr>
          <p:cNvSpPr/>
          <p:nvPr/>
        </p:nvSpPr>
        <p:spPr>
          <a:xfrm>
            <a:off x="7035601" y="3672103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material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BBDA7-1DC5-F048-A8B2-96392D053F6B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6096001" y="3185264"/>
            <a:ext cx="1443600" cy="48683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45F74F-09D2-8C45-8E89-EE43056C1A4E}"/>
              </a:ext>
            </a:extLst>
          </p:cNvPr>
          <p:cNvSpPr/>
          <p:nvPr/>
        </p:nvSpPr>
        <p:spPr>
          <a:xfrm>
            <a:off x="7035601" y="4518103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texture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0236C-7763-DE40-8F09-E73E724FE1D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39601" y="4033035"/>
            <a:ext cx="0" cy="48506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FD7A34B-D1B5-3D4E-AA20-E9C4EEF797F8}"/>
              </a:ext>
            </a:extLst>
          </p:cNvPr>
          <p:cNvSpPr/>
          <p:nvPr/>
        </p:nvSpPr>
        <p:spPr>
          <a:xfrm>
            <a:off x="8479201" y="5366783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sampler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1EBA7-9D58-014C-8F8B-9666E548C870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7539601" y="4879035"/>
            <a:ext cx="1443600" cy="48774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4C83ABD-4D46-574F-A54E-8EA9EF0C0F7C}"/>
              </a:ext>
            </a:extLst>
          </p:cNvPr>
          <p:cNvSpPr/>
          <p:nvPr/>
        </p:nvSpPr>
        <p:spPr>
          <a:xfrm>
            <a:off x="7035601" y="5367703"/>
            <a:ext cx="1007999" cy="360932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6B5C4F-6A73-DF46-91D1-1D34899E24C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7539601" y="4879035"/>
            <a:ext cx="0" cy="48866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444F3F-0401-DA49-A5F1-B3620D08AFE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654201" y="2337781"/>
            <a:ext cx="1441800" cy="48655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427D2FB-9EE5-6349-BFB0-459998C5C3C8}"/>
              </a:ext>
            </a:extLst>
          </p:cNvPr>
          <p:cNvSpPr/>
          <p:nvPr/>
        </p:nvSpPr>
        <p:spPr>
          <a:xfrm>
            <a:off x="2704801" y="2825264"/>
            <a:ext cx="1007999" cy="360000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skin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5881C21-6C9B-7348-9D89-2B0C1891895A}"/>
              </a:ext>
            </a:extLst>
          </p:cNvPr>
          <p:cNvSpPr/>
          <p:nvPr/>
        </p:nvSpPr>
        <p:spPr>
          <a:xfrm>
            <a:off x="2704801" y="3672103"/>
            <a:ext cx="1007999" cy="360000"/>
          </a:xfrm>
          <a:prstGeom prst="roundRect">
            <a:avLst>
              <a:gd name="adj" fmla="val 50000"/>
            </a:avLst>
          </a:prstGeom>
          <a:solidFill>
            <a:srgbClr val="86C540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1148" rIns="0" bIns="41148" spcCol="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animation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D307B0-37E4-644A-8328-B291E3005F0C}"/>
              </a:ext>
            </a:extLst>
          </p:cNvPr>
          <p:cNvCxnSpPr>
            <a:cxnSpLocks/>
            <a:stCxn id="5" idx="1"/>
            <a:endCxn id="24" idx="0"/>
          </p:cNvCxnSpPr>
          <p:nvPr/>
        </p:nvCxnSpPr>
        <p:spPr>
          <a:xfrm flipH="1">
            <a:off x="3208801" y="2157315"/>
            <a:ext cx="2383200" cy="66794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2574ED-8FEB-7E45-B190-FC33556A1476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3712800" y="3005264"/>
            <a:ext cx="1879201" cy="84701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633E89-3A64-834A-9D13-04ACF77F5B17}"/>
              </a:ext>
            </a:extLst>
          </p:cNvPr>
          <p:cNvCxnSpPr>
            <a:stCxn id="25" idx="3"/>
            <a:endCxn id="8" idx="1"/>
          </p:cNvCxnSpPr>
          <p:nvPr/>
        </p:nvCxnSpPr>
        <p:spPr>
          <a:xfrm>
            <a:off x="3712800" y="3852103"/>
            <a:ext cx="1879201" cy="17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FBC588C8-4504-6542-92D8-7D29EC298926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flipH="1" flipV="1">
            <a:off x="6600001" y="4699764"/>
            <a:ext cx="435600" cy="84840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1641CE8-7D00-5E4E-8FE9-4CC183F86BD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07310"/>
            <a:ext cx="503999" cy="180466"/>
          </a:xfrm>
          <a:prstGeom prst="curvedConnector4">
            <a:avLst>
              <a:gd name="adj1" fmla="val -45357"/>
              <a:gd name="adj2" fmla="val 226672"/>
            </a:avLst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DE57-B47F-9443-8363-CE954688E0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1" y="1490298"/>
            <a:ext cx="0" cy="486551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4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F208-EC1B-C048-A5C4-F09EF6A3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39163"/>
              </p:ext>
            </p:extLst>
          </p:nvPr>
        </p:nvGraphicFramePr>
        <p:xfrm>
          <a:off x="0" y="0"/>
          <a:ext cx="288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54B374-C5C4-8A45-A1BD-7211982CA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88790"/>
              </p:ext>
            </p:extLst>
          </p:nvPr>
        </p:nvGraphicFramePr>
        <p:xfrm>
          <a:off x="0" y="900000"/>
          <a:ext cx="288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28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F208-EC1B-C048-A5C4-F09EF6A3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36607"/>
              </p:ext>
            </p:extLst>
          </p:nvPr>
        </p:nvGraphicFramePr>
        <p:xfrm>
          <a:off x="0" y="0"/>
          <a:ext cx="288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54B374-C5C4-8A45-A1BD-7211982CA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0221"/>
              </p:ext>
            </p:extLst>
          </p:nvPr>
        </p:nvGraphicFramePr>
        <p:xfrm>
          <a:off x="0" y="900000"/>
          <a:ext cx="288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626D1C-0D8E-BD48-85B5-B832FCD8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79576"/>
              </p:ext>
            </p:extLst>
          </p:nvPr>
        </p:nvGraphicFramePr>
        <p:xfrm>
          <a:off x="0" y="1800000"/>
          <a:ext cx="288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7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F208-EC1B-C048-A5C4-F09EF6A3A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39193"/>
              </p:ext>
            </p:extLst>
          </p:nvPr>
        </p:nvGraphicFramePr>
        <p:xfrm>
          <a:off x="0" y="0"/>
          <a:ext cx="576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30750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89748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470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4269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19435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210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5709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380259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1D6E6A1-083D-474C-9D28-12F59E99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01254"/>
              </p:ext>
            </p:extLst>
          </p:nvPr>
        </p:nvGraphicFramePr>
        <p:xfrm>
          <a:off x="0" y="900000"/>
          <a:ext cx="576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30750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89748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470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4269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19435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210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5709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380259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31220B0-79E3-BE41-A6CE-1E188CD43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36205"/>
              </p:ext>
            </p:extLst>
          </p:nvPr>
        </p:nvGraphicFramePr>
        <p:xfrm>
          <a:off x="0" y="1800000"/>
          <a:ext cx="5760000" cy="84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72865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882481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97247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772945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793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325884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967923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82217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30750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889748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44707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42690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194350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6210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5709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8380259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242787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9310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6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4150C27-851B-0242-840F-01EA7E077ABB}"/>
              </a:ext>
            </a:extLst>
          </p:cNvPr>
          <p:cNvGrpSpPr/>
          <p:nvPr/>
        </p:nvGrpSpPr>
        <p:grpSpPr>
          <a:xfrm>
            <a:off x="90200" y="61450"/>
            <a:ext cx="2700000" cy="929849"/>
            <a:chOff x="500760" y="171116"/>
            <a:chExt cx="2700000" cy="929849"/>
          </a:xfrm>
          <a:noFill/>
        </p:grpSpPr>
        <p:sp>
          <p:nvSpPr>
            <p:cNvPr id="5" name="CustomShape 1">
              <a:extLst>
                <a:ext uri="{FF2B5EF4-FFF2-40B4-BE49-F238E27FC236}">
                  <a16:creationId xmlns:a16="http://schemas.microsoft.com/office/drawing/2014/main" id="{8783842A-874C-7141-B2D7-0BF1747F19DF}"/>
                </a:ext>
              </a:extLst>
            </p:cNvPr>
            <p:cNvSpPr/>
            <p:nvPr/>
          </p:nvSpPr>
          <p:spPr>
            <a:xfrm>
              <a:off x="50076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magic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stomShape 2">
              <a:extLst>
                <a:ext uri="{FF2B5EF4-FFF2-40B4-BE49-F238E27FC236}">
                  <a16:creationId xmlns:a16="http://schemas.microsoft.com/office/drawing/2014/main" id="{4016FDAA-C80C-2C47-ACBE-3F86E2B7F942}"/>
                </a:ext>
              </a:extLst>
            </p:cNvPr>
            <p:cNvSpPr/>
            <p:nvPr/>
          </p:nvSpPr>
          <p:spPr>
            <a:xfrm>
              <a:off x="140076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version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CustomShape 8">
              <a:extLst>
                <a:ext uri="{FF2B5EF4-FFF2-40B4-BE49-F238E27FC236}">
                  <a16:creationId xmlns:a16="http://schemas.microsoft.com/office/drawing/2014/main" id="{1AE460C0-DF35-A140-8104-C24E0C909188}"/>
                </a:ext>
              </a:extLst>
            </p:cNvPr>
            <p:cNvSpPr/>
            <p:nvPr/>
          </p:nvSpPr>
          <p:spPr>
            <a:xfrm flipV="1">
              <a:off x="500760" y="443276"/>
              <a:ext cx="2700000" cy="0"/>
            </a:xfrm>
            <a:prstGeom prst="straightConnector1">
              <a:avLst/>
            </a:prstGeom>
            <a:grpFill/>
            <a:ln w="1260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sp>
        <p:sp>
          <p:nvSpPr>
            <p:cNvPr id="8" name="CustomShape 9">
              <a:extLst>
                <a:ext uri="{FF2B5EF4-FFF2-40B4-BE49-F238E27FC236}">
                  <a16:creationId xmlns:a16="http://schemas.microsoft.com/office/drawing/2014/main" id="{9139650A-E907-EA4E-BA28-BB6134A46254}"/>
                </a:ext>
              </a:extLst>
            </p:cNvPr>
            <p:cNvSpPr/>
            <p:nvPr/>
          </p:nvSpPr>
          <p:spPr>
            <a:xfrm>
              <a:off x="1244515" y="171116"/>
              <a:ext cx="1212489" cy="275545"/>
            </a:xfrm>
            <a:prstGeom prst="rect">
              <a:avLst/>
            </a:prstGeom>
            <a:grpFill/>
            <a:ln w="12600">
              <a:noFill/>
            </a:ln>
          </p:spPr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Noto Sans" panose="020B0502040504020204" pitchFamily="34"/>
                  <a:cs typeface="Arial" panose="020B0604020202020204" pitchFamily="34" charset="0"/>
                </a:rPr>
                <a:t>12-byte header</a:t>
              </a:r>
              <a:endParaRPr dirty="0"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  <p:sp>
          <p:nvSpPr>
            <p:cNvPr id="9" name="CustomShape 12">
              <a:extLst>
                <a:ext uri="{FF2B5EF4-FFF2-40B4-BE49-F238E27FC236}">
                  <a16:creationId xmlns:a16="http://schemas.microsoft.com/office/drawing/2014/main" id="{5232D4AA-AC0F-9641-8A44-FAF0CF0E9926}"/>
                </a:ext>
              </a:extLst>
            </p:cNvPr>
            <p:cNvSpPr/>
            <p:nvPr/>
          </p:nvSpPr>
          <p:spPr>
            <a:xfrm>
              <a:off x="230076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length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A4D01E1-65A1-6649-961C-625A858D73DC}"/>
              </a:ext>
            </a:extLst>
          </p:cNvPr>
          <p:cNvGrpSpPr/>
          <p:nvPr/>
        </p:nvGrpSpPr>
        <p:grpSpPr>
          <a:xfrm>
            <a:off x="2790200" y="61450"/>
            <a:ext cx="2700000" cy="929849"/>
            <a:chOff x="2758800" y="171116"/>
            <a:chExt cx="2700000" cy="929849"/>
          </a:xfrm>
          <a:noFill/>
        </p:grpSpPr>
        <p:sp>
          <p:nvSpPr>
            <p:cNvPr id="11" name="CustomShape 3">
              <a:extLst>
                <a:ext uri="{FF2B5EF4-FFF2-40B4-BE49-F238E27FC236}">
                  <a16:creationId xmlns:a16="http://schemas.microsoft.com/office/drawing/2014/main" id="{0908D386-1F16-EA46-852B-C8923D2A4EFB}"/>
                </a:ext>
              </a:extLst>
            </p:cNvPr>
            <p:cNvSpPr/>
            <p:nvPr/>
          </p:nvSpPr>
          <p:spPr>
            <a:xfrm>
              <a:off x="36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chunkType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DC552A02-0E1E-3648-9197-D4A7B18FD5CD}"/>
                </a:ext>
              </a:extLst>
            </p:cNvPr>
            <p:cNvSpPr/>
            <p:nvPr/>
          </p:nvSpPr>
          <p:spPr>
            <a:xfrm>
              <a:off x="27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chunkLength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6C7B7063-1AC7-EE46-AE18-41C3379C44FC}"/>
                </a:ext>
              </a:extLst>
            </p:cNvPr>
            <p:cNvSpPr/>
            <p:nvPr/>
          </p:nvSpPr>
          <p:spPr>
            <a:xfrm>
              <a:off x="45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chunkData</a:t>
              </a:r>
              <a:endParaRPr lang="en-US"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ubyte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[]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lang="en-US"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CustomShape 13">
              <a:extLst>
                <a:ext uri="{FF2B5EF4-FFF2-40B4-BE49-F238E27FC236}">
                  <a16:creationId xmlns:a16="http://schemas.microsoft.com/office/drawing/2014/main" id="{FAF1C61B-A628-FE4B-8898-CAA7E7002B3F}"/>
                </a:ext>
              </a:extLst>
            </p:cNvPr>
            <p:cNvSpPr/>
            <p:nvPr/>
          </p:nvSpPr>
          <p:spPr>
            <a:xfrm>
              <a:off x="2758800" y="444055"/>
              <a:ext cx="2700000" cy="0"/>
            </a:xfrm>
            <a:prstGeom prst="straightConnector1">
              <a:avLst/>
            </a:prstGeom>
            <a:grpFill/>
            <a:ln w="1260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sp>
        <p:sp>
          <p:nvSpPr>
            <p:cNvPr id="15" name="CustomShape 14">
              <a:extLst>
                <a:ext uri="{FF2B5EF4-FFF2-40B4-BE49-F238E27FC236}">
                  <a16:creationId xmlns:a16="http://schemas.microsoft.com/office/drawing/2014/main" id="{07060A52-D727-BB47-9D5F-BFBA88B23843}"/>
                </a:ext>
              </a:extLst>
            </p:cNvPr>
            <p:cNvSpPr/>
            <p:nvPr/>
          </p:nvSpPr>
          <p:spPr>
            <a:xfrm>
              <a:off x="3445517" y="171116"/>
              <a:ext cx="1308669" cy="275545"/>
            </a:xfrm>
            <a:prstGeom prst="rect">
              <a:avLst/>
            </a:prstGeom>
            <a:grpFill/>
            <a:ln w="12600">
              <a:noFill/>
            </a:ln>
          </p:spPr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Noto Sans" panose="020B0502040504020204" pitchFamily="34"/>
                  <a:cs typeface="Arial" panose="020B0604020202020204" pitchFamily="34" charset="0"/>
                </a:rPr>
                <a:t>Chunk 0 (JSON)</a:t>
              </a:r>
              <a:endParaRPr dirty="0"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</p:grpSp>
      <p:sp>
        <p:nvSpPr>
          <p:cNvPr id="16" name="CustomShape 7">
            <a:extLst>
              <a:ext uri="{FF2B5EF4-FFF2-40B4-BE49-F238E27FC236}">
                <a16:creationId xmlns:a16="http://schemas.microsoft.com/office/drawing/2014/main" id="{426AF120-BE72-9446-B9D1-39CB53751679}"/>
              </a:ext>
            </a:extLst>
          </p:cNvPr>
          <p:cNvSpPr/>
          <p:nvPr/>
        </p:nvSpPr>
        <p:spPr>
          <a:xfrm>
            <a:off x="4377080" y="1483179"/>
            <a:ext cx="1341360" cy="615960"/>
          </a:xfrm>
          <a:prstGeom prst="ellipse">
            <a:avLst/>
          </a:prstGeom>
          <a:noFill/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rPr>
              <a:t>External data</a:t>
            </a:r>
            <a:endParaRPr dirty="0">
              <a:latin typeface="Arial" panose="020B0604020202020204" pitchFamily="34" charset="0"/>
              <a:ea typeface="Noto Sans" panose="020B0502040504020204" pitchFamily="34"/>
              <a:cs typeface="Arial" panose="020B0604020202020204" pitchFamily="34" charset="0"/>
            </a:endParaRPr>
          </a:p>
        </p:txBody>
      </p:sp>
      <p:sp>
        <p:nvSpPr>
          <p:cNvPr id="17" name="CustomShape 10">
            <a:extLst>
              <a:ext uri="{FF2B5EF4-FFF2-40B4-BE49-F238E27FC236}">
                <a16:creationId xmlns:a16="http://schemas.microsoft.com/office/drawing/2014/main" id="{FAFE8C87-C5B5-534F-BC30-18D0CAFA8BBF}"/>
              </a:ext>
            </a:extLst>
          </p:cNvPr>
          <p:cNvSpPr/>
          <p:nvPr/>
        </p:nvSpPr>
        <p:spPr>
          <a:xfrm>
            <a:off x="5044520" y="991299"/>
            <a:ext cx="660" cy="46512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dash"/>
            <a:round/>
            <a:tailEnd type="arrow" w="med" len="med"/>
          </a:ln>
        </p:spPr>
      </p:sp>
      <p:sp>
        <p:nvSpPr>
          <p:cNvPr id="18" name="CustomShape 11">
            <a:extLst>
              <a:ext uri="{FF2B5EF4-FFF2-40B4-BE49-F238E27FC236}">
                <a16:creationId xmlns:a16="http://schemas.microsoft.com/office/drawing/2014/main" id="{7DD31F04-61A6-6440-BB99-DE2A5299CBA6}"/>
              </a:ext>
            </a:extLst>
          </p:cNvPr>
          <p:cNvSpPr/>
          <p:nvPr/>
        </p:nvSpPr>
        <p:spPr>
          <a:xfrm>
            <a:off x="5714840" y="1214499"/>
            <a:ext cx="1018440" cy="241920"/>
          </a:xfrm>
          <a:prstGeom prst="rect">
            <a:avLst/>
          </a:prstGeom>
          <a:noFill/>
          <a:ln w="1260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rPr>
              <a:t>buffers[0]</a:t>
            </a:r>
            <a:endParaRPr dirty="0">
              <a:latin typeface="Courier New" panose="02070309020205020404" pitchFamily="49" charset="0"/>
              <a:ea typeface="Noto Sans Mono" panose="020B05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852F39D5-A2A5-DA47-8823-98ACD7DB0AE6}"/>
              </a:ext>
            </a:extLst>
          </p:cNvPr>
          <p:cNvSpPr/>
          <p:nvPr/>
        </p:nvSpPr>
        <p:spPr>
          <a:xfrm>
            <a:off x="5040200" y="991299"/>
            <a:ext cx="2695020" cy="344160"/>
          </a:xfrm>
          <a:custGeom>
            <a:avLst/>
            <a:gdLst/>
            <a:ahLst/>
            <a:cxnLst/>
            <a:rect l="0" t="0" r="r" b="b"/>
            <a:pathLst>
              <a:path w="3073" h="956">
                <a:moveTo>
                  <a:pt x="0" y="0"/>
                </a:moveTo>
                <a:cubicBezTo>
                  <a:pt x="396" y="887"/>
                  <a:pt x="2609" y="955"/>
                  <a:pt x="3072" y="0"/>
                </a:cubicBezTo>
              </a:path>
            </a:pathLst>
          </a:custGeom>
          <a:noFill/>
          <a:ln w="9000">
            <a:solidFill>
              <a:srgbClr val="000000"/>
            </a:solidFill>
            <a:round/>
            <a:tailEnd type="triangle" w="med" len="med"/>
          </a:ln>
        </p:spPr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436A6EF-723A-6E4A-A74F-11CED5D83B9C}"/>
              </a:ext>
            </a:extLst>
          </p:cNvPr>
          <p:cNvGrpSpPr/>
          <p:nvPr/>
        </p:nvGrpSpPr>
        <p:grpSpPr>
          <a:xfrm>
            <a:off x="5490200" y="61450"/>
            <a:ext cx="2700000" cy="929849"/>
            <a:chOff x="5458800" y="171116"/>
            <a:chExt cx="2700000" cy="929849"/>
          </a:xfrm>
          <a:noFill/>
        </p:grpSpPr>
        <p:sp>
          <p:nvSpPr>
            <p:cNvPr id="21" name="CustomShape 3">
              <a:extLst>
                <a:ext uri="{FF2B5EF4-FFF2-40B4-BE49-F238E27FC236}">
                  <a16:creationId xmlns:a16="http://schemas.microsoft.com/office/drawing/2014/main" id="{34B8EA0B-16E3-9C47-A07C-49E51BC138D6}"/>
                </a:ext>
              </a:extLst>
            </p:cNvPr>
            <p:cNvSpPr/>
            <p:nvPr/>
          </p:nvSpPr>
          <p:spPr>
            <a:xfrm>
              <a:off x="63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chunkType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CustomShape 4">
              <a:extLst>
                <a:ext uri="{FF2B5EF4-FFF2-40B4-BE49-F238E27FC236}">
                  <a16:creationId xmlns:a16="http://schemas.microsoft.com/office/drawing/2014/main" id="{1F5E80EE-D834-D748-B057-DCB161F7C245}"/>
                </a:ext>
              </a:extLst>
            </p:cNvPr>
            <p:cNvSpPr/>
            <p:nvPr/>
          </p:nvSpPr>
          <p:spPr>
            <a:xfrm>
              <a:off x="54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chunkLength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uint32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CustomShape 5">
              <a:extLst>
                <a:ext uri="{FF2B5EF4-FFF2-40B4-BE49-F238E27FC236}">
                  <a16:creationId xmlns:a16="http://schemas.microsoft.com/office/drawing/2014/main" id="{64950E60-622E-B34F-9817-7213709ECD2C}"/>
                </a:ext>
              </a:extLst>
            </p:cNvPr>
            <p:cNvSpPr/>
            <p:nvPr/>
          </p:nvSpPr>
          <p:spPr>
            <a:xfrm>
              <a:off x="7258800" y="668965"/>
              <a:ext cx="900000" cy="432000"/>
            </a:xfrm>
            <a:prstGeom prst="rect">
              <a:avLst/>
            </a:prstGeom>
            <a:grpFill/>
            <a:ln w="12600">
              <a:solidFill>
                <a:srgbClr val="000000"/>
              </a:solidFill>
              <a:round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000" dirty="0" err="1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chunkData</a:t>
              </a:r>
              <a:endParaRPr lang="en-US"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ubyte</a:t>
              </a:r>
              <a:r>
                <a:rPr lang="en-US" sz="1000" dirty="0">
                  <a:solidFill>
                    <a:srgbClr val="558ED5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[]</a:t>
              </a:r>
              <a:r>
                <a:rPr lang="en-US" sz="1000" dirty="0">
                  <a:solidFill>
                    <a:srgbClr val="000000"/>
                  </a:solidFill>
                  <a:latin typeface="Courier New" panose="02070309020205020404" pitchFamily="49" charset="0"/>
                  <a:ea typeface="Noto Sans Mono" panose="020B0509040504020204" pitchFamily="49" charset="0"/>
                  <a:cs typeface="Courier New" panose="02070309020205020404" pitchFamily="49" charset="0"/>
                </a:rPr>
                <a:t>)</a:t>
              </a:r>
              <a:endParaRPr lang="en-US"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  <a:p>
              <a:pPr algn="ctr">
                <a:lnSpc>
                  <a:spcPct val="100000"/>
                </a:lnSpc>
              </a:pPr>
              <a:endParaRPr sz="1000" dirty="0">
                <a:latin typeface="Courier New" panose="02070309020205020404" pitchFamily="49" charset="0"/>
                <a:ea typeface="Noto Sans Mono" panose="020B050904050402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CustomShape 13">
              <a:extLst>
                <a:ext uri="{FF2B5EF4-FFF2-40B4-BE49-F238E27FC236}">
                  <a16:creationId xmlns:a16="http://schemas.microsoft.com/office/drawing/2014/main" id="{577C1CB2-B387-2D4F-9173-1DF79886C1D0}"/>
                </a:ext>
              </a:extLst>
            </p:cNvPr>
            <p:cNvSpPr/>
            <p:nvPr/>
          </p:nvSpPr>
          <p:spPr>
            <a:xfrm>
              <a:off x="5458800" y="444055"/>
              <a:ext cx="2700000" cy="0"/>
            </a:xfrm>
            <a:prstGeom prst="straightConnector1">
              <a:avLst/>
            </a:prstGeom>
            <a:grpFill/>
            <a:ln w="12600">
              <a:solidFill>
                <a:srgbClr val="000000"/>
              </a:solidFill>
              <a:round/>
              <a:headEnd type="arrow" w="med" len="med"/>
              <a:tailEnd type="arrow" w="med" len="med"/>
            </a:ln>
          </p:spPr>
        </p:sp>
        <p:sp>
          <p:nvSpPr>
            <p:cNvPr id="25" name="CustomShape 14">
              <a:extLst>
                <a:ext uri="{FF2B5EF4-FFF2-40B4-BE49-F238E27FC236}">
                  <a16:creationId xmlns:a16="http://schemas.microsoft.com/office/drawing/2014/main" id="{F91724F2-2B5C-8E4E-93EB-FE1F77C28155}"/>
                </a:ext>
              </a:extLst>
            </p:cNvPr>
            <p:cNvSpPr/>
            <p:nvPr/>
          </p:nvSpPr>
          <p:spPr>
            <a:xfrm>
              <a:off x="5923116" y="171116"/>
              <a:ext cx="1783607" cy="275545"/>
            </a:xfrm>
            <a:prstGeom prst="rect">
              <a:avLst/>
            </a:prstGeom>
            <a:grpFill/>
            <a:ln w="12600">
              <a:noFill/>
            </a:ln>
          </p:spPr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Noto Sans" panose="020B0502040504020204" pitchFamily="34"/>
                  <a:cs typeface="Arial" panose="020B0604020202020204" pitchFamily="34" charset="0"/>
                </a:rPr>
                <a:t>Chunk 1 (Binary Buffer)</a:t>
              </a:r>
              <a:endParaRPr dirty="0">
                <a:latin typeface="Arial" panose="020B0604020202020204" pitchFamily="34" charset="0"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02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144</Words>
  <Application>Microsoft Macintosh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17</cp:revision>
  <dcterms:created xsi:type="dcterms:W3CDTF">2021-10-11T19:50:48Z</dcterms:created>
  <dcterms:modified xsi:type="dcterms:W3CDTF">2021-10-11T20:26:19Z</dcterms:modified>
  <cp:category/>
</cp:coreProperties>
</file>