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4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5/21/15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5/21/15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5/21/15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807" y="662695"/>
            <a:ext cx="1846930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/>
                <a:cs typeface="Courier New"/>
              </a:rPr>
              <a:t>m</a:t>
            </a:r>
            <a:r>
              <a:rPr lang="en-US" sz="1200" dirty="0" smtClean="0">
                <a:latin typeface="Courier New"/>
                <a:cs typeface="Courier New"/>
              </a:rPr>
              <a:t>agic</a:t>
            </a: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rgbClr val="558ED5"/>
                </a:solidFill>
                <a:latin typeface="Courier New"/>
                <a:cs typeface="Courier New"/>
              </a:rPr>
              <a:t>unsigned char</a:t>
            </a:r>
            <a:r>
              <a:rPr lang="en-US" sz="1200" dirty="0" smtClean="0">
                <a:latin typeface="Courier New"/>
                <a:cs typeface="Courier New"/>
              </a:rPr>
              <a:t>[4])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6737" y="662695"/>
            <a:ext cx="923450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version</a:t>
            </a: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3235" y="662695"/>
            <a:ext cx="1108146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jsonOffset</a:t>
            </a: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rgbClr val="558ED5"/>
                </a:solidFill>
                <a:latin typeface="Courier New"/>
                <a:cs typeface="Courier New"/>
              </a:rPr>
              <a:t>uint32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1381" y="662695"/>
            <a:ext cx="1108146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jsonLength</a:t>
            </a: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rgbClr val="558ED5"/>
                </a:solidFill>
                <a:latin typeface="Courier New"/>
                <a:cs typeface="Courier New"/>
              </a:rPr>
              <a:t>uint32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2977" y="662695"/>
            <a:ext cx="831102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JSON</a:t>
            </a: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rgbClr val="558ED5"/>
                </a:solidFill>
                <a:latin typeface="Courier New"/>
                <a:cs typeface="Courier New"/>
              </a:rPr>
              <a:t>UTF-8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9527" y="662695"/>
            <a:ext cx="923450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embedded</a:t>
            </a: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data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84079" y="662695"/>
            <a:ext cx="923450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embedded</a:t>
            </a: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data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01051" y="1888153"/>
            <a:ext cx="1342573" cy="616860"/>
          </a:xfrm>
          <a:prstGeom prst="ellipse">
            <a:avLst/>
          </a:prstGeom>
          <a:ln w="12700"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External data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9807" y="399926"/>
            <a:ext cx="591972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30898" y="122927"/>
            <a:ext cx="1477538" cy="276999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20-</a:t>
            </a:r>
            <a:r>
              <a:rPr lang="en-US" sz="1200" dirty="0" smtClean="0">
                <a:latin typeface="Courier New"/>
                <a:cs typeface="Courier New"/>
              </a:rPr>
              <a:t>byte header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29527" y="399926"/>
            <a:ext cx="2678002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90247" y="108497"/>
            <a:ext cx="556563" cy="276999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body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16200000" flipH="1">
            <a:off x="7807166" y="692330"/>
            <a:ext cx="12700" cy="877276"/>
          </a:xfrm>
          <a:prstGeom prst="curvedConnector3">
            <a:avLst>
              <a:gd name="adj1" fmla="val 1800000"/>
            </a:avLst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>
            <a:off x="6929890" y="692330"/>
            <a:ext cx="12700" cy="877276"/>
          </a:xfrm>
          <a:prstGeom prst="curvedConnector3">
            <a:avLst>
              <a:gd name="adj1" fmla="val 1800000"/>
            </a:avLst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1" idx="0"/>
          </p:cNvCxnSpPr>
          <p:nvPr/>
        </p:nvCxnSpPr>
        <p:spPr>
          <a:xfrm>
            <a:off x="7368528" y="1137318"/>
            <a:ext cx="3810" cy="750835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35020" y="1382048"/>
            <a:ext cx="1031189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bufferViews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187" y="662695"/>
            <a:ext cx="923450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length</a:t>
            </a:r>
            <a:endParaRPr lang="en-US" sz="1200" dirty="0" smtClean="0">
              <a:latin typeface="Courier New"/>
              <a:cs typeface="Courier New"/>
            </a:endParaRP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5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42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Analytical Graphics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AGI</cp:lastModifiedBy>
  <cp:revision>5</cp:revision>
  <dcterms:created xsi:type="dcterms:W3CDTF">2015-04-22T19:10:53Z</dcterms:created>
  <dcterms:modified xsi:type="dcterms:W3CDTF">2015-05-21T11:05:35Z</dcterms:modified>
</cp:coreProperties>
</file>