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28" r:id="rId1"/>
  </p:sldMasterIdLst>
  <p:notesMasterIdLst>
    <p:notesMasterId r:id="rId5"/>
  </p:notesMasterIdLst>
  <p:handoutMasterIdLst>
    <p:handoutMasterId r:id="rId6"/>
  </p:handoutMasterIdLst>
  <p:sldIdLst>
    <p:sldId id="3181" r:id="rId2"/>
    <p:sldId id="3168" r:id="rId3"/>
    <p:sldId id="3182" r:id="rId4"/>
  </p:sldIdLst>
  <p:sldSz cx="10972800" cy="6172200"/>
  <p:notesSz cx="6858000" cy="9144000"/>
  <p:defaultTextStyle>
    <a:defPPr>
      <a:defRPr lang="en-US"/>
    </a:defPPr>
    <a:lvl1pPr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1pPr>
    <a:lvl2pPr marL="225294" indent="302224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2pPr>
    <a:lvl3pPr marL="450588" indent="604447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3pPr>
    <a:lvl4pPr marL="677713" indent="904839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4pPr>
    <a:lvl5pPr marL="903008" indent="1207063" algn="l" rtl="0" fontAlgn="base">
      <a:lnSpc>
        <a:spcPct val="99000"/>
      </a:lnSpc>
      <a:spcBef>
        <a:spcPct val="0"/>
      </a:spcBef>
      <a:spcAft>
        <a:spcPct val="0"/>
      </a:spcAft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5pPr>
    <a:lvl6pPr marL="2637587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6pPr>
    <a:lvl7pPr marL="3165104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7pPr>
    <a:lvl8pPr marL="3692622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8pPr>
    <a:lvl9pPr marL="4220139" algn="l" defTabSz="1055035" rtl="0" eaLnBrk="1" latinLnBrk="0" hangingPunct="1">
      <a:defRPr sz="1700" kern="1200">
        <a:solidFill>
          <a:srgbClr val="FFFFFF"/>
        </a:solidFill>
        <a:latin typeface="Arial Narrow" pitchFamily="34" charset="0"/>
        <a:ea typeface="ヒラギノ角ゴ ProN W3" charset="-128"/>
        <a:cs typeface="+mn-cs"/>
        <a:sym typeface="Myriad Set Tex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4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F2F"/>
    <a:srgbClr val="008000"/>
    <a:srgbClr val="FFEFEF"/>
    <a:srgbClr val="A20000"/>
    <a:srgbClr val="EFFFEF"/>
    <a:srgbClr val="EAEAFA"/>
    <a:srgbClr val="CCFFCC"/>
    <a:srgbClr val="5FFDB6"/>
    <a:srgbClr val="FFFF99"/>
    <a:srgbClr val="FBD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1" autoAdjust="0"/>
    <p:restoredTop sz="91393" autoAdjust="0"/>
  </p:normalViewPr>
  <p:slideViewPr>
    <p:cSldViewPr>
      <p:cViewPr varScale="1">
        <p:scale>
          <a:sx n="88" d="100"/>
          <a:sy n="88" d="100"/>
        </p:scale>
        <p:origin x="102" y="414"/>
      </p:cViewPr>
      <p:guideLst>
        <p:guide orient="horz" pos="1944"/>
        <p:guide pos="3456"/>
      </p:guideLst>
    </p:cSldViewPr>
  </p:slideViewPr>
  <p:outlineViewPr>
    <p:cViewPr>
      <p:scale>
        <a:sx n="33" d="100"/>
        <a:sy n="33" d="100"/>
      </p:scale>
      <p:origin x="0" y="3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2DD06D4A-CF2D-4992-86A5-B408BE1E3ED8}" type="datetime1">
              <a:rPr lang="en-US"/>
              <a:pPr>
                <a:defRPr/>
              </a:pPr>
              <a:t>9/24/2016</a:t>
            </a:fld>
            <a:endParaRPr lang="en-US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0A749182-AEB3-42EF-B7AD-DE493192C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2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07090237-33E4-4258-B505-EB7EDC82E773}" type="datetime1">
              <a:rPr lang="en-US"/>
              <a:pPr>
                <a:defRPr/>
              </a:pPr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Set Text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Myriad Set Text" charset="0"/>
              </a:defRPr>
            </a:lvl1pPr>
          </a:lstStyle>
          <a:p>
            <a:pPr>
              <a:defRPr/>
            </a:pPr>
            <a:fld id="{C248CA66-D627-42A0-BF1C-84F239AF9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5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225294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45058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677713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903008" algn="l" rtl="0" eaLnBrk="0" fontAlgn="base" hangingPunct="0">
      <a:spcBef>
        <a:spcPct val="30000"/>
      </a:spcBef>
      <a:spcAft>
        <a:spcPct val="0"/>
      </a:spcAft>
      <a:defRPr sz="6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130206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56247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582288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08330" algn="l" defTabSz="45208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5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57306"/>
            <a:ext cx="9326880" cy="1323349"/>
          </a:xfrm>
        </p:spPr>
        <p:txBody>
          <a:bodyPr/>
          <a:lstStyle>
            <a:lvl1pPr algn="ctr">
              <a:lnSpc>
                <a:spcPct val="85000"/>
              </a:lnSpc>
              <a:defRPr lang="en-US" sz="4400" b="1" dirty="0">
                <a:solidFill>
                  <a:schemeClr val="tx1"/>
                </a:solidFill>
                <a:effectLst/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595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4837829"/>
            <a:ext cx="7680960" cy="964039"/>
          </a:xfr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FontTx/>
              <a:buNone/>
              <a:defRPr sz="2800"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85" y="1080249"/>
            <a:ext cx="8009630" cy="190705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ng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6" name="Picture 5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10058400" cy="5029200"/>
          </a:xfrm>
        </p:spPr>
        <p:txBody>
          <a:bodyPr/>
          <a:lstStyle>
            <a:lvl1pPr>
              <a:lnSpc>
                <a:spcPct val="105000"/>
              </a:lnSpc>
              <a:defRPr sz="2000">
                <a:latin typeface="Trebuchet MS" pitchFamily="34" charset="0"/>
                <a:cs typeface="Tahoma" pitchFamily="34" charset="0"/>
              </a:defRPr>
            </a:lvl1pPr>
            <a:lvl2pPr>
              <a:lnSpc>
                <a:spcPct val="105000"/>
              </a:lnSpc>
              <a:defRPr b="0">
                <a:latin typeface="Trebuchet MS" pitchFamily="34" charset="0"/>
                <a:cs typeface="Tahoma" pitchFamily="34" charset="0"/>
              </a:defRPr>
            </a:lvl2pPr>
            <a:lvl3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lnSpc>
                <a:spcPct val="105000"/>
              </a:lnSpc>
              <a:defRPr sz="1800" b="0">
                <a:latin typeface="Trebuchet MS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"/>
            <a:ext cx="10058400" cy="6334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2971800" cy="5029200"/>
          </a:xfrm>
        </p:spPr>
        <p:txBody>
          <a:bodyPr/>
          <a:lstStyle>
            <a:lvl1pPr>
              <a:defRPr lang="en-US" sz="18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8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600" b="0">
                <a:latin typeface="Trebuchet MS" pitchFamily="34" charset="0"/>
                <a:cs typeface="Tahoma" pitchFamily="34" charset="0"/>
              </a:defRPr>
            </a:lvl3pPr>
            <a:lvl4pPr>
              <a:defRPr sz="1600" b="0">
                <a:latin typeface="Trebuchet MS" pitchFamily="34" charset="0"/>
                <a:cs typeface="Tahoma" pitchFamily="34" charset="0"/>
              </a:defRPr>
            </a:lvl4pPr>
            <a:lvl5pPr>
              <a:defRPr sz="16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0"/>
            <a:ext cx="609600" cy="6172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2000000" scaled="0"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9" name="Picture 8" descr="Khronos_500px_Nov1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963278" y="4588874"/>
            <a:ext cx="2523366" cy="6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31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40080" y="266700"/>
            <a:ext cx="10332720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13" tIns="48957" rIns="97913" bIns="48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043" y="952500"/>
            <a:ext cx="10326757" cy="480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913" tIns="48957" rIns="97913" bIns="48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86200" y="5981700"/>
            <a:ext cx="7046596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192" tIns="22596" rIns="45192" bIns="22596"/>
          <a:lstStyle/>
          <a:p>
            <a:pPr algn="r" eaLnBrk="0" hangingPunct="0">
              <a:lnSpc>
                <a:spcPct val="100000"/>
              </a:lnSpc>
              <a:defRPr/>
            </a:pP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© </a:t>
            </a: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Copyright Khronos </a:t>
            </a: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Group</a:t>
            </a:r>
            <a:r>
              <a:rPr lang="en-US" sz="1000" b="1" baseline="0" dirty="0" smtClean="0">
                <a:solidFill>
                  <a:schemeClr val="bg2"/>
                </a:solidFill>
                <a:latin typeface="Trebuchet MS" pitchFamily="34" charset="0"/>
              </a:rPr>
              <a:t> </a:t>
            </a:r>
            <a:r>
              <a:rPr lang="en-US" sz="1000" b="1" dirty="0" smtClean="0">
                <a:solidFill>
                  <a:schemeClr val="bg2"/>
                </a:solidFill>
                <a:latin typeface="Trebuchet MS" pitchFamily="34" charset="0"/>
              </a:rPr>
              <a:t>2015 </a:t>
            </a:r>
            <a:r>
              <a:rPr lang="en-US" sz="1000" b="1" dirty="0">
                <a:solidFill>
                  <a:schemeClr val="bg2"/>
                </a:solidFill>
                <a:latin typeface="Trebuchet MS" pitchFamily="34" charset="0"/>
              </a:rPr>
              <a:t>- Page </a:t>
            </a:r>
            <a:fld id="{9539ED03-2A5D-463F-9377-F8D7665AFEA6}" type="slidenum">
              <a:rPr lang="en-US" sz="1000" b="1">
                <a:solidFill>
                  <a:schemeClr val="bg2"/>
                </a:solidFill>
                <a:latin typeface="Trebuchet MS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b="1" dirty="0">
              <a:solidFill>
                <a:schemeClr val="bg2"/>
              </a:solidFill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63" r:id="rId2"/>
    <p:sldLayoutId id="2147483801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/>
          <a:latin typeface="Trebuchet MS" pitchFamily="34" charset="0"/>
          <a:ea typeface="ＭＳ Ｐゴシック" charset="-128"/>
          <a:cs typeface="Tahoma" pitchFamily="34" charset="0"/>
        </a:defRPr>
      </a:lvl1pPr>
      <a:lvl2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2pPr>
      <a:lvl3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3pPr>
      <a:lvl4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4pPr>
      <a:lvl5pPr algn="l" defTabSz="978105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-128"/>
        </a:defRPr>
      </a:lvl5pPr>
      <a:lvl6pPr marL="226041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452082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678124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904165" algn="l" defTabSz="979512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179502" indent="-179502" algn="l" defTabSz="978105" rtl="0" eaLnBrk="0" fontAlgn="base" hangingPunct="0">
        <a:lnSpc>
          <a:spcPct val="105000"/>
        </a:lnSpc>
        <a:spcBef>
          <a:spcPct val="25000"/>
        </a:spcBef>
        <a:spcAft>
          <a:spcPct val="0"/>
        </a:spcAft>
        <a:buClr>
          <a:srgbClr val="FF0000"/>
        </a:buClr>
        <a:buChar char="•"/>
        <a:defRPr lang="en-US" sz="2000" b="1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1pPr>
      <a:lvl2pPr marL="48905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2pPr>
      <a:lvl3pPr marL="798603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3pPr>
      <a:lvl4pPr marL="1098995" indent="-177671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4pPr>
      <a:lvl5pPr marL="1408545" indent="-184998" algn="l" defTabSz="978105" rtl="0" eaLnBrk="0" fontAlgn="base" hangingPunct="0">
        <a:lnSpc>
          <a:spcPct val="10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lang="en-US" sz="2000" b="0" dirty="0" smtClean="0">
          <a:solidFill>
            <a:schemeClr val="tx1"/>
          </a:solidFill>
          <a:latin typeface="Trebuchet MS" pitchFamily="34" charset="0"/>
          <a:ea typeface="ＭＳ Ｐゴシック" charset="-128"/>
          <a:cs typeface="Tahoma" pitchFamily="34" charset="0"/>
        </a:defRPr>
      </a:lvl5pPr>
      <a:lvl6pPr marL="1635659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6pPr>
      <a:lvl7pPr marL="1861700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7pPr>
      <a:lvl8pPr marL="2087741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8pPr>
      <a:lvl9pPr marL="2313783" indent="-186798" algn="l" defTabSz="979512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FF0000"/>
        </a:buClr>
        <a:buFont typeface="Times New Roman" pitchFamily="18" charset="0"/>
        <a:buChar char="-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041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082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124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4165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0206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247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2288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08330" algn="l" defTabSz="22604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6096000" y="3619500"/>
            <a:ext cx="4667250" cy="822960"/>
          </a:xfrm>
          <a:prstGeom prst="roundRect">
            <a:avLst/>
          </a:prstGeom>
          <a:solidFill>
            <a:srgbClr val="EAEA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.gltf (JSON)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 hierarchy, materials, </a:t>
            </a:r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cameras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96000" y="4511040"/>
            <a:ext cx="2686050" cy="1303020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.bin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defTabSz="822960" eaLnBrk="0" hangingPunct="0">
              <a:lnSpc>
                <a:spcPct val="100000"/>
              </a:lnSpc>
            </a:pPr>
            <a:endParaRPr lang="en-US" sz="5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Geometry: vertices and indices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Animation: key-frames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Skins: inverse-bind </a:t>
            </a:r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matrices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849686" y="4511040"/>
            <a:ext cx="941070" cy="1303020"/>
          </a:xfrm>
          <a:prstGeom prst="roundRect">
            <a:avLst/>
          </a:prstGeom>
          <a:solidFill>
            <a:srgbClr val="EFF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.glsl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6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Shaders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9837420" y="4511040"/>
            <a:ext cx="925830" cy="1303020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296" tIns="41148" rIns="82296" bIns="41148" numCol="1" rtlCol="0" anchor="t" anchorCtr="0" compatLnSpc="1">
            <a:prstTxWarp prst="textNoShape">
              <a:avLst/>
            </a:prstTxWarp>
          </a:bodyPr>
          <a:lstStyle/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>
                <a:solidFill>
                  <a:schemeClr val="tx1"/>
                </a:solidFill>
                <a:latin typeface="Trebuchet MS"/>
                <a:cs typeface="Trebuchet MS"/>
              </a:rPr>
              <a:t>.</a:t>
            </a: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png</a:t>
            </a:r>
            <a:endParaRPr lang="en-US" sz="162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.jpg</a:t>
            </a: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620" b="1" dirty="0" smtClean="0">
                <a:solidFill>
                  <a:schemeClr val="tx1"/>
                </a:solidFill>
                <a:latin typeface="Trebuchet MS"/>
                <a:cs typeface="Trebuchet MS"/>
              </a:rPr>
              <a:t>…</a:t>
            </a:r>
            <a:endParaRPr lang="en-US" sz="7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endParaRPr lang="en-US" sz="600" b="1" dirty="0">
              <a:solidFill>
                <a:schemeClr val="tx1"/>
              </a:solidFill>
              <a:latin typeface="Trebuchet MS"/>
              <a:cs typeface="Trebuchet MS"/>
            </a:endParaRPr>
          </a:p>
          <a:p>
            <a:pPr algn="ctr" defTabSz="822960" eaLnBrk="0" hangingPunct="0">
              <a:lnSpc>
                <a:spcPct val="100000"/>
              </a:lnSpc>
            </a:pPr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Textures</a:t>
            </a:r>
          </a:p>
        </p:txBody>
      </p:sp>
    </p:spTree>
    <p:extLst>
      <p:ext uri="{BB962C8B-B14F-4D97-AF65-F5344CB8AC3E}">
        <p14:creationId xmlns:p14="http://schemas.microsoft.com/office/powerpoint/2010/main" val="282956848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754020" y="72390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scene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020" y="154686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node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85103" y="2355958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4020" y="236982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mesh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54020" y="3133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accessor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16180" y="401574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/>
                <a:cs typeface="Trebuchet MS"/>
              </a:rPr>
              <a:t>bufferView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16180" y="4767625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buffer</a:t>
            </a:r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5236277" y="3494433"/>
            <a:ext cx="0" cy="521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>
            <a:off x="5236277" y="4376672"/>
            <a:ext cx="0" cy="3909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</p:cNvCxnSpPr>
          <p:nvPr/>
        </p:nvCxnSpPr>
        <p:spPr>
          <a:xfrm flipH="1">
            <a:off x="5227416" y="1084832"/>
            <a:ext cx="8861" cy="480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5236277" y="1907792"/>
            <a:ext cx="0" cy="4620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>
            <a:off x="5236277" y="2730752"/>
            <a:ext cx="0" cy="402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104141" y="3094501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material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5236277" y="2730752"/>
            <a:ext cx="1350121" cy="3637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02171" y="3958423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rebuchet MS"/>
                <a:cs typeface="Trebuchet MS"/>
              </a:rPr>
              <a:t>technique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462012" y="3958423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texture</a:t>
            </a:r>
          </a:p>
        </p:txBody>
      </p:sp>
      <p:cxnSp>
        <p:nvCxnSpPr>
          <p:cNvPr id="25" name="Straight Arrow Connector 24"/>
          <p:cNvCxnSpPr>
            <a:stCxn id="21" idx="2"/>
            <a:endCxn id="23" idx="0"/>
          </p:cNvCxnSpPr>
          <p:nvPr/>
        </p:nvCxnSpPr>
        <p:spPr>
          <a:xfrm flipH="1">
            <a:off x="6584428" y="3455432"/>
            <a:ext cx="1970" cy="502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4" idx="0"/>
          </p:cNvCxnSpPr>
          <p:nvPr/>
        </p:nvCxnSpPr>
        <p:spPr>
          <a:xfrm>
            <a:off x="6586398" y="3455433"/>
            <a:ext cx="1357871" cy="502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8865287" y="475828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sampler</a:t>
            </a:r>
          </a:p>
        </p:txBody>
      </p:sp>
      <p:cxnSp>
        <p:nvCxnSpPr>
          <p:cNvPr id="28" name="Straight Arrow Connector 27"/>
          <p:cNvCxnSpPr>
            <a:stCxn id="24" idx="2"/>
            <a:endCxn id="27" idx="0"/>
          </p:cNvCxnSpPr>
          <p:nvPr/>
        </p:nvCxnSpPr>
        <p:spPr>
          <a:xfrm>
            <a:off x="7944269" y="4319355"/>
            <a:ext cx="1403275" cy="43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424172" y="4770120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30" name="Straight Arrow Connector 29"/>
          <p:cNvCxnSpPr>
            <a:stCxn id="24" idx="2"/>
            <a:endCxn id="29" idx="0"/>
          </p:cNvCxnSpPr>
          <p:nvPr/>
        </p:nvCxnSpPr>
        <p:spPr>
          <a:xfrm>
            <a:off x="7944269" y="4319355"/>
            <a:ext cx="0" cy="45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3"/>
            <a:endCxn id="6" idx="0"/>
          </p:cNvCxnSpPr>
          <p:nvPr/>
        </p:nvCxnSpPr>
        <p:spPr>
          <a:xfrm flipH="1" flipV="1">
            <a:off x="5236277" y="1546860"/>
            <a:ext cx="482256" cy="180466"/>
          </a:xfrm>
          <a:prstGeom prst="curvedConnector4">
            <a:avLst>
              <a:gd name="adj1" fmla="val -47402"/>
              <a:gd name="adj2" fmla="val 226672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102171" y="4770120"/>
            <a:ext cx="964513" cy="360932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program</a:t>
            </a:r>
          </a:p>
        </p:txBody>
      </p:sp>
      <p:cxnSp>
        <p:nvCxnSpPr>
          <p:cNvPr id="33" name="Straight Arrow Connector 32"/>
          <p:cNvCxnSpPr>
            <a:stCxn id="23" idx="2"/>
            <a:endCxn id="32" idx="0"/>
          </p:cNvCxnSpPr>
          <p:nvPr/>
        </p:nvCxnSpPr>
        <p:spPr>
          <a:xfrm>
            <a:off x="6584427" y="4319355"/>
            <a:ext cx="0" cy="45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057248" y="5497362"/>
            <a:ext cx="1040193" cy="360932"/>
          </a:xfrm>
          <a:prstGeom prst="roundRect">
            <a:avLst>
              <a:gd name="adj" fmla="val 50000"/>
            </a:avLst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>
                <a:solidFill>
                  <a:schemeClr val="tx1"/>
                </a:solidFill>
                <a:latin typeface="Trebuchet MS"/>
                <a:cs typeface="Trebuchet MS"/>
              </a:rPr>
              <a:t>shader</a:t>
            </a:r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 flipH="1">
            <a:off x="6577345" y="5131051"/>
            <a:ext cx="7082" cy="366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7" idx="0"/>
          </p:cNvCxnSpPr>
          <p:nvPr/>
        </p:nvCxnSpPr>
        <p:spPr>
          <a:xfrm flipH="1">
            <a:off x="3867360" y="1907792"/>
            <a:ext cx="1368917" cy="448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38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86440" y="526620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70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38672" y="4458298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5472" y="4511822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95472" y="3690871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8492" y="3722284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87147" y="286590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29612" y="293448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29612" y="211353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22756" y="2102594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9977" y="12919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09672" y="149631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cxnSp>
        <p:nvCxnSpPr>
          <p:cNvPr id="53" name="Straight Arrow Connector 52"/>
          <p:cNvCxnSpPr>
            <a:stCxn id="56" idx="3"/>
            <a:endCxn id="10" idx="1"/>
          </p:cNvCxnSpPr>
          <p:nvPr/>
        </p:nvCxnSpPr>
        <p:spPr>
          <a:xfrm>
            <a:off x="2945193" y="2531713"/>
            <a:ext cx="1808827" cy="782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45114" y="3071642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905000" y="2316515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skin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905000" y="3520156"/>
            <a:ext cx="1040193" cy="430396"/>
          </a:xfrm>
          <a:prstGeom prst="roundRect">
            <a:avLst>
              <a:gd name="adj" fmla="val 50000"/>
            </a:avLst>
          </a:prstGeom>
          <a:solidFill>
            <a:srgbClr val="EAEAFA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spcCol="0" rtlCol="0" anchor="ctr"/>
          <a:lstStyle/>
          <a:p>
            <a:pPr algn="ctr"/>
            <a:r>
              <a:rPr lang="en-US" sz="1260" b="1" dirty="0" smtClean="0">
                <a:solidFill>
                  <a:schemeClr val="tx1"/>
                </a:solidFill>
                <a:latin typeface="Trebuchet MS"/>
                <a:cs typeface="Trebuchet MS"/>
              </a:rPr>
              <a:t>animation</a:t>
            </a:r>
            <a:endParaRPr lang="en-US" sz="1260" b="1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cxnSp>
        <p:nvCxnSpPr>
          <p:cNvPr id="58" name="Straight Arrow Connector 57"/>
          <p:cNvCxnSpPr>
            <a:stCxn id="57" idx="3"/>
            <a:endCxn id="10" idx="1"/>
          </p:cNvCxnSpPr>
          <p:nvPr/>
        </p:nvCxnSpPr>
        <p:spPr>
          <a:xfrm flipV="1">
            <a:off x="2945193" y="3313967"/>
            <a:ext cx="1808827" cy="4213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45114" y="3416551"/>
            <a:ext cx="145485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29612" y="3759451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61" name="Straight Arrow Connector 60"/>
          <p:cNvCxnSpPr>
            <a:stCxn id="6" idx="2"/>
            <a:endCxn id="56" idx="0"/>
          </p:cNvCxnSpPr>
          <p:nvPr/>
        </p:nvCxnSpPr>
        <p:spPr>
          <a:xfrm flipH="1">
            <a:off x="2425097" y="1907792"/>
            <a:ext cx="2811180" cy="408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61285" y="2057593"/>
            <a:ext cx="146192" cy="206531"/>
          </a:xfrm>
          <a:prstGeom prst="rect">
            <a:avLst/>
          </a:prstGeom>
          <a:noFill/>
          <a:effectLst/>
        </p:spPr>
        <p:txBody>
          <a:bodyPr wrap="square" lIns="82296" tIns="41148" rIns="82296" bIns="41148" rtlCol="0">
            <a:spAutoFit/>
          </a:bodyPr>
          <a:lstStyle/>
          <a:p>
            <a:r>
              <a:rPr lang="en-US" sz="810" b="1" dirty="0">
                <a:solidFill>
                  <a:schemeClr val="tx1"/>
                </a:solidFill>
                <a:latin typeface="Trebuchet MS"/>
                <a:cs typeface="Trebuchet M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4543295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762000" y="419100"/>
                <a:ext cx="4751108" cy="1982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  <m: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"/>
                <a:ext cx="4751108" cy="19820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762000" y="2705100"/>
                <a:ext cx="4415631" cy="16601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  <m: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ru-RU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ru-RU" i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0.5∗</m:t>
                                            </m:r>
                                            <m:r>
                                              <a:rPr lang="ru-RU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05100"/>
                <a:ext cx="4415631" cy="166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5715000" y="464176"/>
                <a:ext cx="2491131" cy="1891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u-RU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64176"/>
                <a:ext cx="2491131" cy="1891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065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hrono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7030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3175" cap="flat" cmpd="sng" algn="ctr">
          <a:solidFill>
            <a:schemeClr val="tx1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58750" algn="l"/>
            <a:tab pos="1757363" algn="l"/>
            <a:tab pos="3357563" algn="l"/>
            <a:tab pos="4956175" algn="l"/>
            <a:tab pos="6553200" algn="l"/>
          </a:tabLst>
          <a:defRPr kumimoji="0" sz="16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  <a:ea typeface="Tahoma" pitchFamily="34" charset="0"/>
            <a:cs typeface="Tahoma" pitchFamily="34" charset="0"/>
            <a:sym typeface="Myriad Set Text" charset="0"/>
          </a:defRPr>
        </a:defPPr>
      </a:lstStyle>
    </a:spDef>
    <a:lnDef>
      <a:spPr bwMode="auto">
        <a:solidFill>
          <a:srgbClr val="E66714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3175" algn="ctr">
          <a:noFill/>
          <a:miter lim="800000"/>
          <a:headEnd/>
          <a:tailEnd/>
        </a:ln>
        <a:effectLst/>
      </a:spPr>
      <a:bodyPr wrap="square" rtlCol="0">
        <a:spAutoFit/>
      </a:bodyPr>
      <a:lstStyle>
        <a:defPPr algn="ctr">
          <a:defRPr sz="1400" b="1" dirty="0">
            <a:solidFill>
              <a:schemeClr val="tx1"/>
            </a:solidFill>
            <a:latin typeface="Trebuchet MS" panose="020B0603020202020204" pitchFamily="34" charset="0"/>
          </a:defRPr>
        </a:defPPr>
      </a:lstStyle>
    </a:txDef>
  </a:objectDefaults>
  <a:extraClrSchemeLst>
    <a:extraClrScheme>
      <a:clrScheme name="3_Khrono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Khrono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Khrono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68</Words>
  <Characters>0</Characters>
  <Application>Microsoft Office PowerPoint</Application>
  <PresentationFormat>Произвольный</PresentationFormat>
  <Lines>0</Lines>
  <Paragraphs>53</Paragraphs>
  <Slides>3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5" baseType="lpstr">
      <vt:lpstr>ＭＳ Ｐゴシック</vt:lpstr>
      <vt:lpstr>Arial</vt:lpstr>
      <vt:lpstr>Arial Black</vt:lpstr>
      <vt:lpstr>Arial Narrow</vt:lpstr>
      <vt:lpstr>Calibri</vt:lpstr>
      <vt:lpstr>Cambria Math</vt:lpstr>
      <vt:lpstr>Myriad Set Text</vt:lpstr>
      <vt:lpstr>Tahoma</vt:lpstr>
      <vt:lpstr>Times New Roman</vt:lpstr>
      <vt:lpstr>Trebuchet MS</vt:lpstr>
      <vt:lpstr>ヒラギノ角ゴ ProN W3</vt:lpstr>
      <vt:lpstr>Khronos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2016-09-24T15:40:54Z</dcterms:created>
  <dcterms:modified xsi:type="dcterms:W3CDTF">2016-09-24T15:44:08Z</dcterms:modified>
</cp:coreProperties>
</file>