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63" r:id="rId15"/>
    <p:sldId id="271" r:id="rId16"/>
    <p:sldId id="274" r:id="rId17"/>
    <p:sldId id="275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D05F1-8CC6-46DE-B193-33CEDECBF6CC}" v="16" dt="2024-04-02T13:07:40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4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기 김" userId="555d75bf3084072d" providerId="LiveId" clId="{B5AD05F1-8CC6-46DE-B193-33CEDECBF6CC}"/>
    <pc:docChg chg="custSel addSld modSld">
      <pc:chgData name="민기 김" userId="555d75bf3084072d" providerId="LiveId" clId="{B5AD05F1-8CC6-46DE-B193-33CEDECBF6CC}" dt="2024-04-30T01:28:15.657" v="531" actId="478"/>
      <pc:docMkLst>
        <pc:docMk/>
      </pc:docMkLst>
      <pc:sldChg chg="addSp delSp modSp mod">
        <pc:chgData name="민기 김" userId="555d75bf3084072d" providerId="LiveId" clId="{B5AD05F1-8CC6-46DE-B193-33CEDECBF6CC}" dt="2024-04-30T01:28:15.657" v="531" actId="478"/>
        <pc:sldMkLst>
          <pc:docMk/>
          <pc:sldMk cId="1863396808" sldId="256"/>
        </pc:sldMkLst>
        <pc:spChg chg="del">
          <ac:chgData name="민기 김" userId="555d75bf3084072d" providerId="LiveId" clId="{B5AD05F1-8CC6-46DE-B193-33CEDECBF6CC}" dt="2024-04-30T01:28:13.950" v="530" actId="478"/>
          <ac:spMkLst>
            <pc:docMk/>
            <pc:sldMk cId="1863396808" sldId="256"/>
            <ac:spMk id="3" creationId="{9B0861FA-2747-D9F1-0932-8A4B3CA214EB}"/>
          </ac:spMkLst>
        </pc:spChg>
        <pc:spChg chg="add del mod">
          <ac:chgData name="민기 김" userId="555d75bf3084072d" providerId="LiveId" clId="{B5AD05F1-8CC6-46DE-B193-33CEDECBF6CC}" dt="2024-04-30T01:28:15.657" v="531" actId="478"/>
          <ac:spMkLst>
            <pc:docMk/>
            <pc:sldMk cId="1863396808" sldId="256"/>
            <ac:spMk id="5" creationId="{D5B95E09-1022-5B81-6967-21CF45003AC7}"/>
          </ac:spMkLst>
        </pc:spChg>
      </pc:sldChg>
      <pc:sldChg chg="modSp mod">
        <pc:chgData name="민기 김" userId="555d75bf3084072d" providerId="LiveId" clId="{B5AD05F1-8CC6-46DE-B193-33CEDECBF6CC}" dt="2024-04-02T06:43:17.088" v="483" actId="1076"/>
        <pc:sldMkLst>
          <pc:docMk/>
          <pc:sldMk cId="1529623966" sldId="257"/>
        </pc:sldMkLst>
        <pc:spChg chg="mod">
          <ac:chgData name="민기 김" userId="555d75bf3084072d" providerId="LiveId" clId="{B5AD05F1-8CC6-46DE-B193-33CEDECBF6CC}" dt="2024-04-02T06:43:17.088" v="483" actId="1076"/>
          <ac:spMkLst>
            <pc:docMk/>
            <pc:sldMk cId="1529623966" sldId="257"/>
            <ac:spMk id="10" creationId="{E2B2736F-CAE1-7EDC-4B50-F7435730BAF8}"/>
          </ac:spMkLst>
        </pc:spChg>
      </pc:sldChg>
      <pc:sldChg chg="modSp mod">
        <pc:chgData name="민기 김" userId="555d75bf3084072d" providerId="LiveId" clId="{B5AD05F1-8CC6-46DE-B193-33CEDECBF6CC}" dt="2024-04-02T06:43:03.071" v="480" actId="1076"/>
        <pc:sldMkLst>
          <pc:docMk/>
          <pc:sldMk cId="2528982083" sldId="258"/>
        </pc:sldMkLst>
        <pc:spChg chg="mod">
          <ac:chgData name="민기 김" userId="555d75bf3084072d" providerId="LiveId" clId="{B5AD05F1-8CC6-46DE-B193-33CEDECBF6CC}" dt="2024-04-02T06:43:03.071" v="480" actId="1076"/>
          <ac:spMkLst>
            <pc:docMk/>
            <pc:sldMk cId="2528982083" sldId="258"/>
            <ac:spMk id="10" creationId="{136115E4-F960-951F-3C19-0EE2C409F187}"/>
          </ac:spMkLst>
        </pc:spChg>
      </pc:sldChg>
      <pc:sldChg chg="modSp mod">
        <pc:chgData name="민기 김" userId="555d75bf3084072d" providerId="LiveId" clId="{B5AD05F1-8CC6-46DE-B193-33CEDECBF6CC}" dt="2024-04-02T06:43:24.095" v="484" actId="1076"/>
        <pc:sldMkLst>
          <pc:docMk/>
          <pc:sldMk cId="443461893" sldId="259"/>
        </pc:sldMkLst>
        <pc:spChg chg="mod">
          <ac:chgData name="민기 김" userId="555d75bf3084072d" providerId="LiveId" clId="{B5AD05F1-8CC6-46DE-B193-33CEDECBF6CC}" dt="2024-04-02T06:43:24.095" v="484" actId="1076"/>
          <ac:spMkLst>
            <pc:docMk/>
            <pc:sldMk cId="443461893" sldId="259"/>
            <ac:spMk id="8" creationId="{3AA5727A-C959-1DCF-0FD7-B3EC4D86B3F3}"/>
          </ac:spMkLst>
        </pc:spChg>
      </pc:sldChg>
      <pc:sldChg chg="modSp mod">
        <pc:chgData name="민기 김" userId="555d75bf3084072d" providerId="LiveId" clId="{B5AD05F1-8CC6-46DE-B193-33CEDECBF6CC}" dt="2024-04-02T13:04:58.281" v="487" actId="20577"/>
        <pc:sldMkLst>
          <pc:docMk/>
          <pc:sldMk cId="871361173" sldId="260"/>
        </pc:sldMkLst>
        <pc:spChg chg="mod">
          <ac:chgData name="민기 김" userId="555d75bf3084072d" providerId="LiveId" clId="{B5AD05F1-8CC6-46DE-B193-33CEDECBF6CC}" dt="2024-04-02T13:04:58.281" v="487" actId="20577"/>
          <ac:spMkLst>
            <pc:docMk/>
            <pc:sldMk cId="871361173" sldId="260"/>
            <ac:spMk id="6" creationId="{BB0E6BD3-97D2-C0AA-B110-98DADF34E3DF}"/>
          </ac:spMkLst>
        </pc:spChg>
      </pc:sldChg>
      <pc:sldChg chg="modSp mod">
        <pc:chgData name="민기 김" userId="555d75bf3084072d" providerId="LiveId" clId="{B5AD05F1-8CC6-46DE-B193-33CEDECBF6CC}" dt="2024-04-02T06:31:04.573" v="263" actId="20577"/>
        <pc:sldMkLst>
          <pc:docMk/>
          <pc:sldMk cId="3629924547" sldId="264"/>
        </pc:sldMkLst>
        <pc:spChg chg="mod">
          <ac:chgData name="민기 김" userId="555d75bf3084072d" providerId="LiveId" clId="{B5AD05F1-8CC6-46DE-B193-33CEDECBF6CC}" dt="2024-04-02T06:31:04.573" v="263" actId="20577"/>
          <ac:spMkLst>
            <pc:docMk/>
            <pc:sldMk cId="3629924547" sldId="264"/>
            <ac:spMk id="3" creationId="{D19B8E01-8668-5D18-FF02-AE97009F19F0}"/>
          </ac:spMkLst>
        </pc:spChg>
      </pc:sldChg>
      <pc:sldChg chg="modSp mod">
        <pc:chgData name="민기 김" userId="555d75bf3084072d" providerId="LiveId" clId="{B5AD05F1-8CC6-46DE-B193-33CEDECBF6CC}" dt="2024-04-02T13:05:01.637" v="488" actId="20577"/>
        <pc:sldMkLst>
          <pc:docMk/>
          <pc:sldMk cId="3916282969" sldId="265"/>
        </pc:sldMkLst>
        <pc:spChg chg="mod">
          <ac:chgData name="민기 김" userId="555d75bf3084072d" providerId="LiveId" clId="{B5AD05F1-8CC6-46DE-B193-33CEDECBF6CC}" dt="2024-04-02T13:05:01.637" v="488" actId="20577"/>
          <ac:spMkLst>
            <pc:docMk/>
            <pc:sldMk cId="3916282969" sldId="265"/>
            <ac:spMk id="6" creationId="{BB0E6BD3-97D2-C0AA-B110-98DADF34E3DF}"/>
          </ac:spMkLst>
        </pc:spChg>
      </pc:sldChg>
      <pc:sldChg chg="modSp mod">
        <pc:chgData name="민기 김" userId="555d75bf3084072d" providerId="LiveId" clId="{B5AD05F1-8CC6-46DE-B193-33CEDECBF6CC}" dt="2024-04-02T13:05:03.261" v="489" actId="20577"/>
        <pc:sldMkLst>
          <pc:docMk/>
          <pc:sldMk cId="2534576801" sldId="266"/>
        </pc:sldMkLst>
        <pc:spChg chg="mod">
          <ac:chgData name="민기 김" userId="555d75bf3084072d" providerId="LiveId" clId="{B5AD05F1-8CC6-46DE-B193-33CEDECBF6CC}" dt="2024-04-02T13:05:03.261" v="489" actId="20577"/>
          <ac:spMkLst>
            <pc:docMk/>
            <pc:sldMk cId="2534576801" sldId="266"/>
            <ac:spMk id="6" creationId="{BB0E6BD3-97D2-C0AA-B110-98DADF34E3DF}"/>
          </ac:spMkLst>
        </pc:spChg>
      </pc:sldChg>
      <pc:sldChg chg="modSp mod">
        <pc:chgData name="민기 김" userId="555d75bf3084072d" providerId="LiveId" clId="{B5AD05F1-8CC6-46DE-B193-33CEDECBF6CC}" dt="2024-04-02T13:05:05.495" v="490" actId="20577"/>
        <pc:sldMkLst>
          <pc:docMk/>
          <pc:sldMk cId="439832398" sldId="267"/>
        </pc:sldMkLst>
        <pc:spChg chg="mod">
          <ac:chgData name="민기 김" userId="555d75bf3084072d" providerId="LiveId" clId="{B5AD05F1-8CC6-46DE-B193-33CEDECBF6CC}" dt="2024-04-02T13:05:05.495" v="490" actId="20577"/>
          <ac:spMkLst>
            <pc:docMk/>
            <pc:sldMk cId="439832398" sldId="267"/>
            <ac:spMk id="6" creationId="{BB0E6BD3-97D2-C0AA-B110-98DADF34E3DF}"/>
          </ac:spMkLst>
        </pc:spChg>
      </pc:sldChg>
      <pc:sldChg chg="modSp mod">
        <pc:chgData name="민기 김" userId="555d75bf3084072d" providerId="LiveId" clId="{B5AD05F1-8CC6-46DE-B193-33CEDECBF6CC}" dt="2024-04-02T13:05:07.515" v="491" actId="20577"/>
        <pc:sldMkLst>
          <pc:docMk/>
          <pc:sldMk cId="3089060826" sldId="268"/>
        </pc:sldMkLst>
        <pc:spChg chg="mod">
          <ac:chgData name="민기 김" userId="555d75bf3084072d" providerId="LiveId" clId="{B5AD05F1-8CC6-46DE-B193-33CEDECBF6CC}" dt="2024-04-02T13:05:07.515" v="491" actId="20577"/>
          <ac:spMkLst>
            <pc:docMk/>
            <pc:sldMk cId="3089060826" sldId="268"/>
            <ac:spMk id="6" creationId="{BB0E6BD3-97D2-C0AA-B110-98DADF34E3DF}"/>
          </ac:spMkLst>
        </pc:spChg>
      </pc:sldChg>
      <pc:sldChg chg="modSp mod">
        <pc:chgData name="민기 김" userId="555d75bf3084072d" providerId="LiveId" clId="{B5AD05F1-8CC6-46DE-B193-33CEDECBF6CC}" dt="2024-04-02T13:05:09.545" v="492" actId="20577"/>
        <pc:sldMkLst>
          <pc:docMk/>
          <pc:sldMk cId="219971244" sldId="269"/>
        </pc:sldMkLst>
        <pc:spChg chg="mod">
          <ac:chgData name="민기 김" userId="555d75bf3084072d" providerId="LiveId" clId="{B5AD05F1-8CC6-46DE-B193-33CEDECBF6CC}" dt="2024-04-02T13:05:09.545" v="492" actId="20577"/>
          <ac:spMkLst>
            <pc:docMk/>
            <pc:sldMk cId="219971244" sldId="269"/>
            <ac:spMk id="6" creationId="{BB0E6BD3-97D2-C0AA-B110-98DADF34E3DF}"/>
          </ac:spMkLst>
        </pc:spChg>
      </pc:sldChg>
      <pc:sldChg chg="modSp mod">
        <pc:chgData name="민기 김" userId="555d75bf3084072d" providerId="LiveId" clId="{B5AD05F1-8CC6-46DE-B193-33CEDECBF6CC}" dt="2024-04-02T13:05:12.938" v="493" actId="20577"/>
        <pc:sldMkLst>
          <pc:docMk/>
          <pc:sldMk cId="555996679" sldId="270"/>
        </pc:sldMkLst>
        <pc:spChg chg="mod">
          <ac:chgData name="민기 김" userId="555d75bf3084072d" providerId="LiveId" clId="{B5AD05F1-8CC6-46DE-B193-33CEDECBF6CC}" dt="2024-04-02T13:05:12.938" v="493" actId="20577"/>
          <ac:spMkLst>
            <pc:docMk/>
            <pc:sldMk cId="555996679" sldId="270"/>
            <ac:spMk id="6" creationId="{BB0E6BD3-97D2-C0AA-B110-98DADF34E3DF}"/>
          </ac:spMkLst>
        </pc:spChg>
      </pc:sldChg>
      <pc:sldChg chg="modSp mod">
        <pc:chgData name="민기 김" userId="555d75bf3084072d" providerId="LiveId" clId="{B5AD05F1-8CC6-46DE-B193-33CEDECBF6CC}" dt="2024-04-02T06:06:21.191" v="186" actId="313"/>
        <pc:sldMkLst>
          <pc:docMk/>
          <pc:sldMk cId="3868915903" sldId="271"/>
        </pc:sldMkLst>
        <pc:spChg chg="mod">
          <ac:chgData name="민기 김" userId="555d75bf3084072d" providerId="LiveId" clId="{B5AD05F1-8CC6-46DE-B193-33CEDECBF6CC}" dt="2024-04-02T06:06:21.191" v="186" actId="313"/>
          <ac:spMkLst>
            <pc:docMk/>
            <pc:sldMk cId="3868915903" sldId="271"/>
            <ac:spMk id="3" creationId="{F4FC1A0B-DEED-6150-5B36-5339E3DA2AE4}"/>
          </ac:spMkLst>
        </pc:spChg>
      </pc:sldChg>
      <pc:sldChg chg="modSp mod">
        <pc:chgData name="민기 김" userId="555d75bf3084072d" providerId="LiveId" clId="{B5AD05F1-8CC6-46DE-B193-33CEDECBF6CC}" dt="2024-04-02T13:08:26.861" v="528" actId="313"/>
        <pc:sldMkLst>
          <pc:docMk/>
          <pc:sldMk cId="1003082668" sldId="272"/>
        </pc:sldMkLst>
        <pc:spChg chg="mod">
          <ac:chgData name="민기 김" userId="555d75bf3084072d" providerId="LiveId" clId="{B5AD05F1-8CC6-46DE-B193-33CEDECBF6CC}" dt="2024-04-02T13:08:26.861" v="528" actId="313"/>
          <ac:spMkLst>
            <pc:docMk/>
            <pc:sldMk cId="1003082668" sldId="272"/>
            <ac:spMk id="2" creationId="{0234FFF6-2B89-7E4D-6A3D-6A6E406A1008}"/>
          </ac:spMkLst>
        </pc:spChg>
        <pc:spChg chg="mod">
          <ac:chgData name="민기 김" userId="555d75bf3084072d" providerId="LiveId" clId="{B5AD05F1-8CC6-46DE-B193-33CEDECBF6CC}" dt="2024-04-02T06:43:35.508" v="486" actId="1076"/>
          <ac:spMkLst>
            <pc:docMk/>
            <pc:sldMk cId="1003082668" sldId="272"/>
            <ac:spMk id="8" creationId="{C0D6F5D6-7673-FF2A-B199-16ADC3606129}"/>
          </ac:spMkLst>
        </pc:spChg>
      </pc:sldChg>
      <pc:sldChg chg="modSp mod">
        <pc:chgData name="민기 김" userId="555d75bf3084072d" providerId="LiveId" clId="{B5AD05F1-8CC6-46DE-B193-33CEDECBF6CC}" dt="2024-04-02T13:08:34.669" v="529"/>
        <pc:sldMkLst>
          <pc:docMk/>
          <pc:sldMk cId="1322502792" sldId="273"/>
        </pc:sldMkLst>
        <pc:spChg chg="mod">
          <ac:chgData name="민기 김" userId="555d75bf3084072d" providerId="LiveId" clId="{B5AD05F1-8CC6-46DE-B193-33CEDECBF6CC}" dt="2024-04-02T13:08:34.669" v="529"/>
          <ac:spMkLst>
            <pc:docMk/>
            <pc:sldMk cId="1322502792" sldId="273"/>
            <ac:spMk id="2" creationId="{89B62DFC-52DC-7B9B-82BE-781194BF15F8}"/>
          </ac:spMkLst>
        </pc:spChg>
      </pc:sldChg>
      <pc:sldChg chg="modSp new mod">
        <pc:chgData name="민기 김" userId="555d75bf3084072d" providerId="LiveId" clId="{B5AD05F1-8CC6-46DE-B193-33CEDECBF6CC}" dt="2024-04-02T13:06:14.124" v="502" actId="20577"/>
        <pc:sldMkLst>
          <pc:docMk/>
          <pc:sldMk cId="1276403244" sldId="274"/>
        </pc:sldMkLst>
        <pc:spChg chg="mod">
          <ac:chgData name="민기 김" userId="555d75bf3084072d" providerId="LiveId" clId="{B5AD05F1-8CC6-46DE-B193-33CEDECBF6CC}" dt="2024-04-02T06:29:56.886" v="238" actId="255"/>
          <ac:spMkLst>
            <pc:docMk/>
            <pc:sldMk cId="1276403244" sldId="274"/>
            <ac:spMk id="2" creationId="{4BAF855F-80D4-FE51-ADF0-C5B99DFAC797}"/>
          </ac:spMkLst>
        </pc:spChg>
        <pc:spChg chg="mod">
          <ac:chgData name="민기 김" userId="555d75bf3084072d" providerId="LiveId" clId="{B5AD05F1-8CC6-46DE-B193-33CEDECBF6CC}" dt="2024-04-02T13:06:14.124" v="502" actId="20577"/>
          <ac:spMkLst>
            <pc:docMk/>
            <pc:sldMk cId="1276403244" sldId="274"/>
            <ac:spMk id="3" creationId="{B2C58C55-F5C2-FC7B-1324-55D2DC92682A}"/>
          </ac:spMkLst>
        </pc:spChg>
      </pc:sldChg>
      <pc:sldChg chg="addSp delSp modSp add mod">
        <pc:chgData name="민기 김" userId="555d75bf3084072d" providerId="LiveId" clId="{B5AD05F1-8CC6-46DE-B193-33CEDECBF6CC}" dt="2024-04-02T13:07:53.720" v="511" actId="1076"/>
        <pc:sldMkLst>
          <pc:docMk/>
          <pc:sldMk cId="2705418367" sldId="275"/>
        </pc:sldMkLst>
        <pc:spChg chg="del">
          <ac:chgData name="민기 김" userId="555d75bf3084072d" providerId="LiveId" clId="{B5AD05F1-8CC6-46DE-B193-33CEDECBF6CC}" dt="2024-04-02T06:36:31.434" v="465" actId="478"/>
          <ac:spMkLst>
            <pc:docMk/>
            <pc:sldMk cId="2705418367" sldId="275"/>
            <ac:spMk id="3" creationId="{B2C58C55-F5C2-FC7B-1324-55D2DC92682A}"/>
          </ac:spMkLst>
        </pc:spChg>
        <pc:spChg chg="add mod">
          <ac:chgData name="민기 김" userId="555d75bf3084072d" providerId="LiveId" clId="{B5AD05F1-8CC6-46DE-B193-33CEDECBF6CC}" dt="2024-04-02T13:07:53.720" v="511" actId="1076"/>
          <ac:spMkLst>
            <pc:docMk/>
            <pc:sldMk cId="2705418367" sldId="275"/>
            <ac:spMk id="3" creationId="{CB2952DB-FCAC-1BF8-84C8-09A872D29541}"/>
          </ac:spMkLst>
        </pc:spChg>
        <pc:spChg chg="add del mod">
          <ac:chgData name="민기 김" userId="555d75bf3084072d" providerId="LiveId" clId="{B5AD05F1-8CC6-46DE-B193-33CEDECBF6CC}" dt="2024-04-02T06:37:31.321" v="466" actId="478"/>
          <ac:spMkLst>
            <pc:docMk/>
            <pc:sldMk cId="2705418367" sldId="275"/>
            <ac:spMk id="5" creationId="{D03DC4A3-8109-23FA-C8D0-8CC7BEBFEA7B}"/>
          </ac:spMkLst>
        </pc:spChg>
        <pc:picChg chg="add mod">
          <ac:chgData name="민기 김" userId="555d75bf3084072d" providerId="LiveId" clId="{B5AD05F1-8CC6-46DE-B193-33CEDECBF6CC}" dt="2024-04-02T06:38:59.381" v="473" actId="14100"/>
          <ac:picMkLst>
            <pc:docMk/>
            <pc:sldMk cId="2705418367" sldId="275"/>
            <ac:picMk id="7" creationId="{945A667B-4436-99BF-9945-9E1357326126}"/>
          </ac:picMkLst>
        </pc:picChg>
        <pc:picChg chg="add mod">
          <ac:chgData name="민기 김" userId="555d75bf3084072d" providerId="LiveId" clId="{B5AD05F1-8CC6-46DE-B193-33CEDECBF6CC}" dt="2024-04-02T06:39:07.321" v="475" actId="1076"/>
          <ac:picMkLst>
            <pc:docMk/>
            <pc:sldMk cId="2705418367" sldId="275"/>
            <ac:picMk id="9" creationId="{92599C68-656C-7995-5DA9-BB2EB603E22C}"/>
          </ac:picMkLst>
        </pc:picChg>
        <pc:picChg chg="add mod">
          <ac:chgData name="민기 김" userId="555d75bf3084072d" providerId="LiveId" clId="{B5AD05F1-8CC6-46DE-B193-33CEDECBF6CC}" dt="2024-04-02T06:40:47.619" v="478" actId="1076"/>
          <ac:picMkLst>
            <pc:docMk/>
            <pc:sldMk cId="2705418367" sldId="275"/>
            <ac:picMk id="11" creationId="{717A3FEF-F598-4697-2E5A-DF87929485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91E92-BF30-88AB-0761-4C4A72E9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177A7C-C89C-546E-F444-7E3D6ACC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DFB33-9928-06D4-CBA3-119E30F7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8D7E8-298A-5D0F-E558-C0D62CE7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A77B4-6B38-7E67-E0A9-D9075F61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6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E1C55-3790-E894-4A2F-B8706373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91B98-4466-7BE2-70F7-4365B0CCE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343A0-4088-545B-5178-16D8AC93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5561F-DF09-779F-CA3E-8A72ED85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55EEA-06E9-94C1-70FC-AC16648D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2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703D6-1256-02E3-898E-F4D9289C8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018C72-5BAD-BA7D-52C4-14ABFBE99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B3BDD-1EBB-6996-99F5-AD2BF72E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FC721-155C-C9EE-E609-D25A0A37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568D1-51A4-C161-2F0F-AF9986C8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2B9BF-FC56-3415-2218-DE7FB676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E155D-1B04-B86D-62E1-14BF02E1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A5A8A-5FB3-FD84-098D-257E62AC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D43E3-D951-C8B4-4FAB-FE24FD29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5DCDD-439B-FDBF-9DC1-708A7BC8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152AD-7663-397D-67C7-76A3442C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B74FF-F2EE-867B-53C4-4FE11AEAB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12087-E7CD-D369-69FA-E78491DC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92C16-927D-E4E6-608B-A1F7A3DF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493CB-DF2F-1C4E-3E06-EAAEC256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72630-21B9-7D8D-AB50-E79112FB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D6C5-29B2-1724-B7F7-2D5F4A015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07586-3E72-35E3-F63D-CA7057BCC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AD1F6-BA9E-9E61-9987-8294E37D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4D1E9-4802-B6DC-D86A-A5825BCF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915BC-8A21-45CD-B09F-B1489B05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0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C7AC4-3E32-AF69-6738-6CB476ED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64331-C622-F2EA-1436-6B68D763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3A2466-9198-D26E-6625-50BC29E0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02F92B-819C-734B-869A-0CB904C85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AA71B-6887-07AC-CE78-BBE653050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3BEC6-0878-A622-40E6-463D2E54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159E9A-C314-E3B2-0026-5AE98A2F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FD481-8193-E538-1FCF-343D163A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6D084-4EBC-D48F-CCC0-FD625E7B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9C89CF-4FC2-EE7B-AC86-1099DF09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AE021-E4DD-7530-AED0-2926F5A1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E3E8C-36BF-4029-C7F3-FF7DEC4A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2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20281D-6446-B81F-46E0-328A892C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0D1D79-25FA-D712-4666-80829F86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3D749A-1035-2975-A869-E7033DC8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68258-4276-1441-9CBB-AB718293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C5B78-B3DA-53D8-1743-3F0E8C4C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F0A710-AEEF-3B4E-414F-80388266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DB5CC-AF92-C3FD-3080-69B4715F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319300-671D-2BE2-9482-8FCB5C4B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BEE36-8D48-2FBD-82DC-EA119012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95DA2-CD42-3178-67BD-A4F46504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CCBE39-BF53-F3F1-6E42-3B04E0E92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757AF2-1519-4975-34B1-49AC9EAC0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DF5A5-0AF4-B5A4-9CF0-900CC0CD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5DD07-B528-97AC-CF09-36E9EB34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33B69-6327-05A2-0A74-72764636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3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5B906-8615-C6B6-689B-3B39D451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CA1F5-2C52-2C53-4AE7-532337785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765AA-A50B-9A6C-34A8-3B430D5CF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021D6-1128-4897-BA3A-A2170AE4341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4D2A2-6412-DE80-B1FA-5263AD984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553B3-0774-E5ED-1FF3-09AD4A0BD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B2731-3981-45FA-B344-8538591C1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7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serKhu/Week-5-HW/blob/main/Flip%20Coi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serKhu/Week-5-HW/blob/main/Matrix%20Trans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serKhu/Week-5-HW/blob/main/Role%20Dice%20Extr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serKhu/Week-5-HW/blob/main/Matrix%20Mult%20in%201D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serKhu/Week-5-HW/blob/main/Matrix%20Mult%20in%202D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serKhu/Week-5-HW/blob/main/Roll%20Dic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C1163-0BEC-52F0-E61C-3F639F0B4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2056427"/>
            <a:ext cx="9144000" cy="2387600"/>
          </a:xfrm>
        </p:spPr>
        <p:txBody>
          <a:bodyPr/>
          <a:lstStyle/>
          <a:p>
            <a:r>
              <a:rPr lang="ko-KR" altLang="en-US" dirty="0"/>
              <a:t>객체지향 프로그래밍 과제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39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89D0-28C2-D5E7-D75A-56587A8E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값을 고정한 후 </a:t>
            </a:r>
            <a:r>
              <a:rPr lang="en-US" altLang="ko-KR" dirty="0"/>
              <a:t>N</a:t>
            </a:r>
            <a:r>
              <a:rPr lang="ko-KR" altLang="en-US" dirty="0"/>
              <a:t>값의 변화 관찰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E6BD3-97D2-C0AA-B110-98DADF34E3DF}"/>
              </a:ext>
            </a:extLst>
          </p:cNvPr>
          <p:cNvSpPr txBox="1"/>
          <p:nvPr/>
        </p:nvSpPr>
        <p:spPr>
          <a:xfrm>
            <a:off x="838200" y="1690688"/>
            <a:ext cx="4658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N=1000</a:t>
            </a:r>
            <a:r>
              <a:rPr lang="ko-KR" altLang="en-US" sz="2300" dirty="0"/>
              <a:t>일 때</a:t>
            </a:r>
            <a:r>
              <a:rPr lang="en-US" altLang="ko-KR" sz="2300" dirty="0"/>
              <a:t>, n=20</a:t>
            </a:r>
            <a:r>
              <a:rPr lang="ko-KR" altLang="en-US" sz="2300" dirty="0"/>
              <a:t>으로 고정</a:t>
            </a:r>
          </a:p>
        </p:txBody>
      </p:sp>
      <p:pic>
        <p:nvPicPr>
          <p:cNvPr id="5" name="내용 개체 틀 4" descr="그래프, 라인, 텍스트, 도표이(가) 표시된 사진&#10;&#10;자동 생성된 설명">
            <a:extLst>
              <a:ext uri="{FF2B5EF4-FFF2-40B4-BE49-F238E27FC236}">
                <a16:creationId xmlns:a16="http://schemas.microsoft.com/office/drawing/2014/main" id="{A27A7968-E983-50E1-C9A4-E10501EA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53" y="2302503"/>
            <a:ext cx="6874094" cy="4190372"/>
          </a:xfrm>
        </p:spPr>
      </p:pic>
    </p:spTree>
    <p:extLst>
      <p:ext uri="{BB962C8B-B14F-4D97-AF65-F5344CB8AC3E}">
        <p14:creationId xmlns:p14="http://schemas.microsoft.com/office/powerpoint/2010/main" val="308906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89D0-28C2-D5E7-D75A-56587A8E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값을 고정한 후 </a:t>
            </a:r>
            <a:r>
              <a:rPr lang="en-US" altLang="ko-KR" dirty="0"/>
              <a:t>N</a:t>
            </a:r>
            <a:r>
              <a:rPr lang="ko-KR" altLang="en-US" dirty="0"/>
              <a:t>값의 변화 관찰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E6BD3-97D2-C0AA-B110-98DADF34E3DF}"/>
              </a:ext>
            </a:extLst>
          </p:cNvPr>
          <p:cNvSpPr txBox="1"/>
          <p:nvPr/>
        </p:nvSpPr>
        <p:spPr>
          <a:xfrm>
            <a:off x="838200" y="1690688"/>
            <a:ext cx="4658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N=10000</a:t>
            </a:r>
            <a:r>
              <a:rPr lang="ko-KR" altLang="en-US" sz="2300" dirty="0"/>
              <a:t>일 때</a:t>
            </a:r>
            <a:r>
              <a:rPr lang="en-US" altLang="ko-KR" sz="2300" dirty="0"/>
              <a:t>, n=20</a:t>
            </a:r>
            <a:r>
              <a:rPr lang="ko-KR" altLang="en-US" sz="2300" dirty="0"/>
              <a:t>으로 고정</a:t>
            </a:r>
          </a:p>
        </p:txBody>
      </p:sp>
      <p:pic>
        <p:nvPicPr>
          <p:cNvPr id="5" name="내용 개체 틀 4" descr="그래프, 라인, 텍스트, 도표이(가) 표시된 사진&#10;&#10;자동 생성된 설명">
            <a:extLst>
              <a:ext uri="{FF2B5EF4-FFF2-40B4-BE49-F238E27FC236}">
                <a16:creationId xmlns:a16="http://schemas.microsoft.com/office/drawing/2014/main" id="{CD37B5A8-A594-B877-7762-662307BC8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36" y="2390274"/>
            <a:ext cx="7235592" cy="3912066"/>
          </a:xfrm>
        </p:spPr>
      </p:pic>
    </p:spTree>
    <p:extLst>
      <p:ext uri="{BB962C8B-B14F-4D97-AF65-F5344CB8AC3E}">
        <p14:creationId xmlns:p14="http://schemas.microsoft.com/office/powerpoint/2010/main" val="21997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89D0-28C2-D5E7-D75A-56587A8E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값을 고정한 후 </a:t>
            </a:r>
            <a:r>
              <a:rPr lang="en-US" altLang="ko-KR" dirty="0"/>
              <a:t>N</a:t>
            </a:r>
            <a:r>
              <a:rPr lang="ko-KR" altLang="en-US" dirty="0"/>
              <a:t>값의 변화 관찰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E6BD3-97D2-C0AA-B110-98DADF34E3DF}"/>
              </a:ext>
            </a:extLst>
          </p:cNvPr>
          <p:cNvSpPr txBox="1"/>
          <p:nvPr/>
        </p:nvSpPr>
        <p:spPr>
          <a:xfrm>
            <a:off x="838200" y="1690688"/>
            <a:ext cx="4658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N=100000</a:t>
            </a:r>
            <a:r>
              <a:rPr lang="ko-KR" altLang="en-US" sz="2300" dirty="0"/>
              <a:t>일 때</a:t>
            </a:r>
            <a:r>
              <a:rPr lang="en-US" altLang="ko-KR" sz="2300" dirty="0"/>
              <a:t>, n=20</a:t>
            </a:r>
            <a:r>
              <a:rPr lang="ko-KR" altLang="en-US" sz="2300" dirty="0"/>
              <a:t>으로 고정</a:t>
            </a:r>
          </a:p>
        </p:txBody>
      </p:sp>
      <p:pic>
        <p:nvPicPr>
          <p:cNvPr id="5" name="내용 개체 틀 4" descr="그래프, 라인, 텍스트, 도표이(가) 표시된 사진&#10;&#10;자동 생성된 설명">
            <a:extLst>
              <a:ext uri="{FF2B5EF4-FFF2-40B4-BE49-F238E27FC236}">
                <a16:creationId xmlns:a16="http://schemas.microsoft.com/office/drawing/2014/main" id="{E5F4850F-5760-6D7F-5DEA-6CD0A29AD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51" y="2367917"/>
            <a:ext cx="7053098" cy="4124958"/>
          </a:xfrm>
        </p:spPr>
      </p:pic>
    </p:spTree>
    <p:extLst>
      <p:ext uri="{BB962C8B-B14F-4D97-AF65-F5344CB8AC3E}">
        <p14:creationId xmlns:p14="http://schemas.microsoft.com/office/powerpoint/2010/main" val="55599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B224B-F43F-B9EB-75E2-A31EDA62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동전 던지기</a:t>
            </a:r>
          </a:p>
        </p:txBody>
      </p:sp>
      <p:pic>
        <p:nvPicPr>
          <p:cNvPr id="5" name="내용 개체 틀 4" descr="텍스트, 문서, 스크린샷, 폰트이(가) 표시된 사진&#10;&#10;자동 생성된 설명">
            <a:extLst>
              <a:ext uri="{FF2B5EF4-FFF2-40B4-BE49-F238E27FC236}">
                <a16:creationId xmlns:a16="http://schemas.microsoft.com/office/drawing/2014/main" id="{A0745F4E-599B-1318-6280-E3C30C7B4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0846"/>
            <a:ext cx="3823175" cy="4351338"/>
          </a:xfrm>
        </p:spPr>
      </p:pic>
      <p:pic>
        <p:nvPicPr>
          <p:cNvPr id="7" name="그림 6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844E722F-33CE-2643-22E9-CB050DF86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75" y="1750846"/>
            <a:ext cx="5770358" cy="1150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BA493F-303E-BE55-1B09-1B1187388784}"/>
              </a:ext>
            </a:extLst>
          </p:cNvPr>
          <p:cNvSpPr txBox="1"/>
          <p:nvPr/>
        </p:nvSpPr>
        <p:spPr>
          <a:xfrm>
            <a:off x="4661375" y="3926515"/>
            <a:ext cx="708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Week-5-HW/Flip Coin at main · </a:t>
            </a:r>
            <a:r>
              <a:rPr lang="en-US" altLang="ko-KR" dirty="0" err="1">
                <a:hlinkClick r:id="rId4"/>
              </a:rPr>
              <a:t>UserKhu</a:t>
            </a:r>
            <a:r>
              <a:rPr lang="en-US" altLang="ko-KR" dirty="0">
                <a:hlinkClick r:id="rId4"/>
              </a:rPr>
              <a:t>/Week-5-HW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16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7C447-4A70-86C9-208C-6ACE3D59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동전 던지기</a:t>
            </a:r>
          </a:p>
        </p:txBody>
      </p:sp>
      <p:pic>
        <p:nvPicPr>
          <p:cNvPr id="5" name="내용 개체 틀 4" descr="그래프, 라인, 도표, 텍스트이(가) 표시된 사진&#10;&#10;자동 생성된 설명">
            <a:extLst>
              <a:ext uri="{FF2B5EF4-FFF2-40B4-BE49-F238E27FC236}">
                <a16:creationId xmlns:a16="http://schemas.microsoft.com/office/drawing/2014/main" id="{C893FB33-8867-C5D7-0A0E-4035A418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71" y="1527463"/>
            <a:ext cx="7787857" cy="4824007"/>
          </a:xfrm>
        </p:spPr>
      </p:pic>
    </p:spTree>
    <p:extLst>
      <p:ext uri="{BB962C8B-B14F-4D97-AF65-F5344CB8AC3E}">
        <p14:creationId xmlns:p14="http://schemas.microsoft.com/office/powerpoint/2010/main" val="156329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ED470-3572-BA7D-C990-F1D70BD3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C1A0B-DEED-6150-5B36-5339E3DA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주사위 던지기 실험 반복 횟수</a:t>
            </a:r>
            <a:r>
              <a:rPr lang="en-US" altLang="ko-KR" dirty="0"/>
              <a:t>(N)</a:t>
            </a:r>
            <a:r>
              <a:rPr lang="ko-KR" altLang="en-US" dirty="0"/>
              <a:t>가 늘어날수록 이론 값과 실험값의 오차가 적은 것을 확인했다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주사위 던지는 횟수</a:t>
            </a:r>
            <a:r>
              <a:rPr lang="en-US" altLang="ko-KR" dirty="0"/>
              <a:t>(n)</a:t>
            </a:r>
            <a:r>
              <a:rPr lang="ko-KR" altLang="en-US" dirty="0"/>
              <a:t>도 늘어나면 이론 값과 실험 값의 오차가 적은 것을 확인했다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과제를 통해 </a:t>
            </a:r>
            <a:r>
              <a:rPr lang="en-US" altLang="ko-KR" dirty="0"/>
              <a:t>‘</a:t>
            </a:r>
            <a:r>
              <a:rPr lang="ko-KR" altLang="en-US" dirty="0"/>
              <a:t>큰 수의 법칙</a:t>
            </a:r>
            <a:r>
              <a:rPr lang="en-US" altLang="ko-KR" dirty="0"/>
              <a:t>’</a:t>
            </a:r>
            <a:r>
              <a:rPr lang="ko-KR" altLang="en-US" dirty="0"/>
              <a:t>을 확인할 수 있었다</a:t>
            </a:r>
            <a:r>
              <a:rPr lang="en-US" altLang="ko-KR" dirty="0"/>
              <a:t>. </a:t>
            </a:r>
            <a:r>
              <a:rPr lang="ko-KR" altLang="en-US" dirty="0"/>
              <a:t>표본 수가 많으면 많을수록 표본평균이 모평균과 비슷하다는 것을 직접 실험을 통해 증명할 수 있는 좋은 기회가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91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855F-80D4-FE51-ADF0-C5B99DFA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1 </a:t>
            </a:r>
            <a:r>
              <a:rPr lang="en-US" altLang="ko-KR" sz="2400" dirty="0"/>
              <a:t>(Transpose of Matrix in 2D)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58C55-F5C2-FC7B-1324-55D2DC92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N=3, M=4</a:t>
            </a:r>
            <a:r>
              <a:rPr lang="ko-KR" altLang="en-US" dirty="0"/>
              <a:t>로 고정 </a:t>
            </a:r>
            <a:r>
              <a:rPr lang="en-US" altLang="ko-KR" dirty="0"/>
              <a:t>(A=</a:t>
            </a:r>
            <a:r>
              <a:rPr lang="en-US" altLang="ko-KR" dirty="0" err="1"/>
              <a:t>NxM</a:t>
            </a:r>
            <a:r>
              <a:rPr lang="en-US" altLang="ko-KR" dirty="0"/>
              <a:t>, A</a:t>
            </a:r>
            <a:r>
              <a:rPr lang="en-US" altLang="ko-KR" baseline="30000" dirty="0"/>
              <a:t>T</a:t>
            </a:r>
            <a:r>
              <a:rPr lang="en-US" altLang="ko-KR" dirty="0"/>
              <a:t>=</a:t>
            </a:r>
            <a:r>
              <a:rPr lang="en-US" altLang="ko-KR" dirty="0" err="1"/>
              <a:t>MxN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매트릭스의 값을 </a:t>
            </a:r>
            <a:r>
              <a:rPr lang="en-US" altLang="ko-KR" dirty="0"/>
              <a:t>rand </a:t>
            </a:r>
            <a:r>
              <a:rPr lang="ko-KR" altLang="en-US" dirty="0"/>
              <a:t>함수를 이용하여 </a:t>
            </a:r>
            <a:r>
              <a:rPr lang="en-US" altLang="ko-KR" dirty="0"/>
              <a:t>0~9</a:t>
            </a:r>
            <a:r>
              <a:rPr lang="ko-KR" altLang="en-US" dirty="0"/>
              <a:t>까지 정수의 </a:t>
            </a:r>
            <a:r>
              <a:rPr lang="ko-KR" altLang="en-US" dirty="0" err="1"/>
              <a:t>랜덤값</a:t>
            </a:r>
            <a:r>
              <a:rPr lang="ko-KR" altLang="en-US" dirty="0"/>
              <a:t> 부여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40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855F-80D4-FE51-ADF0-C5B99DFA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1 </a:t>
            </a:r>
            <a:r>
              <a:rPr lang="en-US" altLang="ko-KR" sz="2400" dirty="0"/>
              <a:t>(Transpose of Matrix in 2D)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5A667B-4436-99BF-9945-9E1357326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0" y="1530423"/>
            <a:ext cx="4232205" cy="39175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599C68-656C-7995-5DA9-BB2EB603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38" y="1530423"/>
            <a:ext cx="4297447" cy="17816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7A3FEF-F598-4697-2E5A-DF8792948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27" y="3489222"/>
            <a:ext cx="2809896" cy="1847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2952DB-FCAC-1BF8-84C8-09A872D29541}"/>
              </a:ext>
            </a:extLst>
          </p:cNvPr>
          <p:cNvSpPr txBox="1"/>
          <p:nvPr/>
        </p:nvSpPr>
        <p:spPr>
          <a:xfrm>
            <a:off x="351878" y="6012299"/>
            <a:ext cx="910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https://github.com/UserKhu/Week-5-HW/blob/main/Matrix%20Trans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41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4FFF6-2B89-7E4D-6A3D-6A6E406A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2</a:t>
            </a:r>
            <a:r>
              <a:rPr lang="ko-KR" altLang="en-US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주사위를 굴릴 때 </a:t>
            </a:r>
            <a:r>
              <a:rPr lang="en-US" altLang="ko-KR" sz="2400" dirty="0"/>
              <a:t>6</a:t>
            </a:r>
            <a:r>
              <a:rPr lang="ko-KR" altLang="en-US" sz="2400" dirty="0"/>
              <a:t>이 처음 나오는 횟수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10E96-520C-D70D-3053-0F8523D1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2" y="1451903"/>
            <a:ext cx="4819134" cy="4684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C2AFB9-3EFF-57DD-B823-C4DF0B4DA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31" y="1451903"/>
            <a:ext cx="5991269" cy="952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6F5D6-7673-FF2A-B199-16ADC3606129}"/>
              </a:ext>
            </a:extLst>
          </p:cNvPr>
          <p:cNvSpPr txBox="1"/>
          <p:nvPr/>
        </p:nvSpPr>
        <p:spPr>
          <a:xfrm>
            <a:off x="473947" y="6269708"/>
            <a:ext cx="977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https://github.com/UserKhu/Week-5-HW/blob/main/Role%20Dice%20Extra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08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2DFC-52DC-7B9B-82BE-781194BF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9863"/>
            <a:ext cx="10515600" cy="1325563"/>
          </a:xfrm>
        </p:spPr>
        <p:txBody>
          <a:bodyPr/>
          <a:lstStyle/>
          <a:p>
            <a:r>
              <a:rPr lang="en-US" altLang="ko-KR" dirty="0"/>
              <a:t>Extra 2</a:t>
            </a:r>
            <a:r>
              <a:rPr lang="ko-KR" altLang="en-US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주사위를 굴릴 때 </a:t>
            </a:r>
            <a:r>
              <a:rPr lang="en-US" altLang="ko-KR" sz="2400" dirty="0"/>
              <a:t>6</a:t>
            </a:r>
            <a:r>
              <a:rPr lang="ko-KR" altLang="en-US" sz="2400" dirty="0"/>
              <a:t>이 처음 나오는 횟수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63330F-CAEC-4DDA-8AD1-9262F00F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73" y="1600669"/>
            <a:ext cx="8241853" cy="4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0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FA271-22D2-E4DE-FDFB-24628095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매트릭스를 </a:t>
            </a:r>
            <a:r>
              <a:rPr lang="en-US" altLang="ko-KR" dirty="0"/>
              <a:t>array</a:t>
            </a:r>
            <a:r>
              <a:rPr lang="ko-KR" altLang="en-US" dirty="0"/>
              <a:t>로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B8E01-8668-5D18-FF02-AE97009F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N=2, K=3, M=4</a:t>
            </a:r>
            <a:r>
              <a:rPr lang="ko-KR" altLang="en-US" dirty="0"/>
              <a:t>로 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(A=</a:t>
            </a:r>
            <a:r>
              <a:rPr lang="en-US" altLang="ko-KR" dirty="0" err="1"/>
              <a:t>NxK</a:t>
            </a:r>
            <a:r>
              <a:rPr lang="en-US" altLang="ko-KR" dirty="0"/>
              <a:t>, B=</a:t>
            </a:r>
            <a:r>
              <a:rPr lang="en-US" altLang="ko-KR" dirty="0" err="1"/>
              <a:t>KxM</a:t>
            </a:r>
            <a:r>
              <a:rPr lang="en-US" altLang="ko-KR" dirty="0"/>
              <a:t>, C=</a:t>
            </a:r>
            <a:r>
              <a:rPr lang="en-US" altLang="ko-KR" dirty="0" err="1"/>
              <a:t>NxM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매트릭스 안의 값</a:t>
            </a:r>
            <a:r>
              <a:rPr lang="en-US" altLang="ko-KR" dirty="0"/>
              <a:t>: rand</a:t>
            </a:r>
            <a:r>
              <a:rPr lang="ko-KR" altLang="en-US" dirty="0"/>
              <a:t>함수로 </a:t>
            </a:r>
            <a:r>
              <a:rPr lang="en-US" altLang="ko-KR" dirty="0"/>
              <a:t>0~9</a:t>
            </a:r>
            <a:r>
              <a:rPr lang="ko-KR" altLang="en-US" dirty="0"/>
              <a:t>까지의 랜덤숫자를 넣음</a:t>
            </a:r>
          </a:p>
        </p:txBody>
      </p:sp>
    </p:spTree>
    <p:extLst>
      <p:ext uri="{BB962C8B-B14F-4D97-AF65-F5344CB8AC3E}">
        <p14:creationId xmlns:p14="http://schemas.microsoft.com/office/powerpoint/2010/main" val="362992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008B8-0F9C-D4EA-F42B-0742A8D5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매트릭스 곱셈의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array </a:t>
            </a:r>
            <a:r>
              <a:rPr lang="ko-KR" altLang="en-US" dirty="0"/>
              <a:t>구현 결과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1E7FC5A-ECB2-49F4-C868-079AD078B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60005" cy="4351338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64B3B1-4A36-088B-9197-746B56076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44" y="1690689"/>
            <a:ext cx="3524742" cy="4351338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4180711-9DB3-9FD0-1675-F6EB1A1CE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954" y="1690688"/>
            <a:ext cx="2657846" cy="3181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B2736F-CAE1-7EDC-4B50-F7435730BAF8}"/>
              </a:ext>
            </a:extLst>
          </p:cNvPr>
          <p:cNvSpPr txBox="1"/>
          <p:nvPr/>
        </p:nvSpPr>
        <p:spPr>
          <a:xfrm>
            <a:off x="743839" y="6198045"/>
            <a:ext cx="104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Week-5-HW/Matrix Mult in 1D at main · </a:t>
            </a:r>
            <a:r>
              <a:rPr lang="en-US" altLang="ko-KR" dirty="0" err="1">
                <a:hlinkClick r:id="rId5"/>
              </a:rPr>
              <a:t>UserKhu</a:t>
            </a:r>
            <a:r>
              <a:rPr lang="en-US" altLang="ko-KR" dirty="0">
                <a:hlinkClick r:id="rId5"/>
              </a:rPr>
              <a:t>/Week-5-HW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62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3BC5-7800-F4B8-3C7E-49530576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매트릭스 곱셈의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array </a:t>
            </a:r>
            <a:r>
              <a:rPr lang="ko-KR" altLang="en-US" dirty="0"/>
              <a:t>구현 결과 </a:t>
            </a:r>
          </a:p>
        </p:txBody>
      </p:sp>
      <p:pic>
        <p:nvPicPr>
          <p:cNvPr id="5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CFEB527-E06A-0D82-5D3C-F44B4455A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83515" cy="4351338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45AAE1A-7245-EE67-5A9F-AB2C6915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23" y="1690688"/>
            <a:ext cx="2848373" cy="4351338"/>
          </a:xfrm>
          <a:prstGeom prst="rect">
            <a:avLst/>
          </a:prstGeom>
        </p:spPr>
      </p:pic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6DCC6BE-51E5-3FAE-C75C-326A2279C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80" y="1690688"/>
            <a:ext cx="2762636" cy="2810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6115E4-F960-951F-3C19-0EE2C409F187}"/>
              </a:ext>
            </a:extLst>
          </p:cNvPr>
          <p:cNvSpPr txBox="1"/>
          <p:nvPr/>
        </p:nvSpPr>
        <p:spPr>
          <a:xfrm>
            <a:off x="765952" y="6171722"/>
            <a:ext cx="960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Week-5-HW/Matrix Mult in 2D at main · </a:t>
            </a:r>
            <a:r>
              <a:rPr lang="en-US" altLang="ko-KR" dirty="0" err="1">
                <a:hlinkClick r:id="rId5"/>
              </a:rPr>
              <a:t>UserKhu</a:t>
            </a:r>
            <a:r>
              <a:rPr lang="en-US" altLang="ko-KR" dirty="0">
                <a:hlinkClick r:id="rId5"/>
              </a:rPr>
              <a:t>/Week-5-HW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8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E38C-0AF8-5004-D5D1-94462D08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확률과 랜덤변수</a:t>
            </a:r>
            <a:r>
              <a:rPr lang="en-US" altLang="ko-KR" dirty="0"/>
              <a:t>, </a:t>
            </a:r>
            <a:r>
              <a:rPr lang="ko-KR" altLang="en-US" dirty="0"/>
              <a:t>주사위 굴리기</a:t>
            </a:r>
          </a:p>
        </p:txBody>
      </p:sp>
      <p:pic>
        <p:nvPicPr>
          <p:cNvPr id="5" name="내용 개체 틀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2871D121-00F0-07FF-4584-BC3F299FB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54156" cy="4351338"/>
          </a:xfrm>
        </p:spPr>
      </p:pic>
      <p:pic>
        <p:nvPicPr>
          <p:cNvPr id="7" name="그림 6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AB53E7BB-91F3-7398-504A-B509C485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14" y="1690688"/>
            <a:ext cx="5809538" cy="2546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A5727A-C959-1DCF-0FD7-B3EC4D86B3F3}"/>
              </a:ext>
            </a:extLst>
          </p:cNvPr>
          <p:cNvSpPr txBox="1"/>
          <p:nvPr/>
        </p:nvSpPr>
        <p:spPr>
          <a:xfrm>
            <a:off x="603938" y="6227828"/>
            <a:ext cx="717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Week-5-HW/Roll Dice at main · </a:t>
            </a:r>
            <a:r>
              <a:rPr lang="en-US" altLang="ko-KR" dirty="0" err="1">
                <a:hlinkClick r:id="rId4"/>
              </a:rPr>
              <a:t>UserKhu</a:t>
            </a:r>
            <a:r>
              <a:rPr lang="en-US" altLang="ko-KR" dirty="0">
                <a:hlinkClick r:id="rId4"/>
              </a:rPr>
              <a:t>/Week-5-HW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46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89D0-28C2-D5E7-D75A-56587A8E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값을 고정한 후 </a:t>
            </a:r>
            <a:r>
              <a:rPr lang="en-US" altLang="ko-KR" dirty="0"/>
              <a:t>n</a:t>
            </a:r>
            <a:r>
              <a:rPr lang="ko-KR" altLang="en-US" dirty="0"/>
              <a:t>값의 변화 관찰</a:t>
            </a:r>
          </a:p>
        </p:txBody>
      </p:sp>
      <p:pic>
        <p:nvPicPr>
          <p:cNvPr id="5" name="내용 개체 틀 4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7BDFCD31-E046-E610-D612-18041511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32" y="2452424"/>
            <a:ext cx="6832935" cy="4040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E6BD3-97D2-C0AA-B110-98DADF34E3DF}"/>
              </a:ext>
            </a:extLst>
          </p:cNvPr>
          <p:cNvSpPr txBox="1"/>
          <p:nvPr/>
        </p:nvSpPr>
        <p:spPr>
          <a:xfrm>
            <a:off x="838200" y="1690688"/>
            <a:ext cx="4658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n=5</a:t>
            </a:r>
            <a:r>
              <a:rPr lang="ko-KR" altLang="en-US" sz="2300" dirty="0"/>
              <a:t>일 때</a:t>
            </a:r>
            <a:r>
              <a:rPr lang="en-US" altLang="ko-KR" sz="2300" dirty="0"/>
              <a:t>, N=10000</a:t>
            </a:r>
            <a:r>
              <a:rPr lang="ko-KR" altLang="en-US" sz="2300" dirty="0"/>
              <a:t>으로 고정</a:t>
            </a:r>
          </a:p>
        </p:txBody>
      </p:sp>
    </p:spTree>
    <p:extLst>
      <p:ext uri="{BB962C8B-B14F-4D97-AF65-F5344CB8AC3E}">
        <p14:creationId xmlns:p14="http://schemas.microsoft.com/office/powerpoint/2010/main" val="87136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89D0-28C2-D5E7-D75A-56587A8E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값을 고정한 후 </a:t>
            </a:r>
            <a:r>
              <a:rPr lang="en-US" altLang="ko-KR" dirty="0"/>
              <a:t>n</a:t>
            </a:r>
            <a:r>
              <a:rPr lang="ko-KR" altLang="en-US" dirty="0"/>
              <a:t>값의 변화 관찰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E6BD3-97D2-C0AA-B110-98DADF34E3DF}"/>
              </a:ext>
            </a:extLst>
          </p:cNvPr>
          <p:cNvSpPr txBox="1"/>
          <p:nvPr/>
        </p:nvSpPr>
        <p:spPr>
          <a:xfrm>
            <a:off x="838200" y="1690688"/>
            <a:ext cx="4658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n=10</a:t>
            </a:r>
            <a:r>
              <a:rPr lang="ko-KR" altLang="en-US" sz="2300" dirty="0"/>
              <a:t>일 때</a:t>
            </a:r>
            <a:r>
              <a:rPr lang="en-US" altLang="ko-KR" sz="2300" dirty="0"/>
              <a:t>, N=10000</a:t>
            </a:r>
            <a:r>
              <a:rPr lang="ko-KR" altLang="en-US" sz="2300" dirty="0"/>
              <a:t>으로 고정</a:t>
            </a:r>
          </a:p>
        </p:txBody>
      </p:sp>
      <p:pic>
        <p:nvPicPr>
          <p:cNvPr id="12" name="내용 개체 틀 11" descr="그래프, 라인, 도표, 번호이(가) 표시된 사진&#10;&#10;자동 생성된 설명">
            <a:extLst>
              <a:ext uri="{FF2B5EF4-FFF2-40B4-BE49-F238E27FC236}">
                <a16:creationId xmlns:a16="http://schemas.microsoft.com/office/drawing/2014/main" id="{AB9FD84B-0E73-B64C-B83C-798589371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31" y="2494787"/>
            <a:ext cx="6536537" cy="3863449"/>
          </a:xfrm>
        </p:spPr>
      </p:pic>
    </p:spTree>
    <p:extLst>
      <p:ext uri="{BB962C8B-B14F-4D97-AF65-F5344CB8AC3E}">
        <p14:creationId xmlns:p14="http://schemas.microsoft.com/office/powerpoint/2010/main" val="391628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89D0-28C2-D5E7-D75A-56587A8E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값을 고정한 후 </a:t>
            </a:r>
            <a:r>
              <a:rPr lang="en-US" altLang="ko-KR" dirty="0"/>
              <a:t>n</a:t>
            </a:r>
            <a:r>
              <a:rPr lang="ko-KR" altLang="en-US" dirty="0"/>
              <a:t>값의 변화 관찰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E6BD3-97D2-C0AA-B110-98DADF34E3DF}"/>
              </a:ext>
            </a:extLst>
          </p:cNvPr>
          <p:cNvSpPr txBox="1"/>
          <p:nvPr/>
        </p:nvSpPr>
        <p:spPr>
          <a:xfrm>
            <a:off x="838200" y="1690688"/>
            <a:ext cx="4658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n=20</a:t>
            </a:r>
            <a:r>
              <a:rPr lang="ko-KR" altLang="en-US" sz="2300" dirty="0"/>
              <a:t>일 때</a:t>
            </a:r>
            <a:r>
              <a:rPr lang="en-US" altLang="ko-KR" sz="2300" dirty="0"/>
              <a:t>, N=10000</a:t>
            </a:r>
            <a:r>
              <a:rPr lang="ko-KR" altLang="en-US" sz="2300" dirty="0"/>
              <a:t>으로 고정</a:t>
            </a:r>
          </a:p>
        </p:txBody>
      </p:sp>
      <p:pic>
        <p:nvPicPr>
          <p:cNvPr id="8" name="내용 개체 틀 7" descr="그래프, 라인, 텍스트, 도표이(가) 표시된 사진&#10;&#10;자동 생성된 설명">
            <a:extLst>
              <a:ext uri="{FF2B5EF4-FFF2-40B4-BE49-F238E27FC236}">
                <a16:creationId xmlns:a16="http://schemas.microsoft.com/office/drawing/2014/main" id="{8D73D4F4-F816-2378-2EC8-189D253D4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27" y="2550696"/>
            <a:ext cx="6994746" cy="3781848"/>
          </a:xfrm>
        </p:spPr>
      </p:pic>
    </p:spTree>
    <p:extLst>
      <p:ext uri="{BB962C8B-B14F-4D97-AF65-F5344CB8AC3E}">
        <p14:creationId xmlns:p14="http://schemas.microsoft.com/office/powerpoint/2010/main" val="253457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89D0-28C2-D5E7-D75A-56587A8E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값을 고정한 후 </a:t>
            </a:r>
            <a:r>
              <a:rPr lang="en-US" altLang="ko-KR" dirty="0"/>
              <a:t>N</a:t>
            </a:r>
            <a:r>
              <a:rPr lang="ko-KR" altLang="en-US" dirty="0"/>
              <a:t>값의 변화 관찰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E6BD3-97D2-C0AA-B110-98DADF34E3DF}"/>
              </a:ext>
            </a:extLst>
          </p:cNvPr>
          <p:cNvSpPr txBox="1"/>
          <p:nvPr/>
        </p:nvSpPr>
        <p:spPr>
          <a:xfrm>
            <a:off x="838200" y="1690688"/>
            <a:ext cx="46580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N=100</a:t>
            </a:r>
            <a:r>
              <a:rPr lang="ko-KR" altLang="en-US" sz="2300" dirty="0"/>
              <a:t>일 때</a:t>
            </a:r>
            <a:r>
              <a:rPr lang="en-US" altLang="ko-KR" sz="2300" dirty="0"/>
              <a:t>, n=20</a:t>
            </a:r>
            <a:r>
              <a:rPr lang="ko-KR" altLang="en-US" sz="2300" dirty="0"/>
              <a:t>으로 고정</a:t>
            </a:r>
          </a:p>
        </p:txBody>
      </p:sp>
      <p:pic>
        <p:nvPicPr>
          <p:cNvPr id="8" name="내용 개체 틀 7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2A2381FE-3263-9229-2F3D-1BDA0B75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81" y="2406316"/>
            <a:ext cx="6324701" cy="3766517"/>
          </a:xfrm>
        </p:spPr>
      </p:pic>
    </p:spTree>
    <p:extLst>
      <p:ext uri="{BB962C8B-B14F-4D97-AF65-F5344CB8AC3E}">
        <p14:creationId xmlns:p14="http://schemas.microsoft.com/office/powerpoint/2010/main" val="43983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440</Words>
  <Application>Microsoft Office PowerPoint</Application>
  <PresentationFormat>와이드스크린</PresentationFormat>
  <Paragraphs>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객체지향 프로그래밍 과제 </vt:lpstr>
      <vt:lpstr>매트릭스를 array로 구현</vt:lpstr>
      <vt:lpstr>매트릭스 곱셈의 1차원 array 구현 결과</vt:lpstr>
      <vt:lpstr>매트릭스 곱셈의 2차원 array 구현 결과 </vt:lpstr>
      <vt:lpstr>확률과 랜덤변수, 주사위 굴리기</vt:lpstr>
      <vt:lpstr>N값을 고정한 후 n값의 변화 관찰</vt:lpstr>
      <vt:lpstr>N값을 고정한 후 n값의 변화 관찰</vt:lpstr>
      <vt:lpstr>N값을 고정한 후 n값의 변화 관찰</vt:lpstr>
      <vt:lpstr>n값을 고정한 후 N값의 변화 관찰</vt:lpstr>
      <vt:lpstr>n값을 고정한 후 N값의 변화 관찰</vt:lpstr>
      <vt:lpstr>n값을 고정한 후 N값의 변화 관찰</vt:lpstr>
      <vt:lpstr>n값을 고정한 후 N값의 변화 관찰</vt:lpstr>
      <vt:lpstr>동전 던지기</vt:lpstr>
      <vt:lpstr>동전 던지기</vt:lpstr>
      <vt:lpstr>결론 및 소감</vt:lpstr>
      <vt:lpstr>Extra 1 (Transpose of Matrix in 2D)</vt:lpstr>
      <vt:lpstr>Extra 1 (Transpose of Matrix in 2D)</vt:lpstr>
      <vt:lpstr>Extra 2 (주사위를 굴릴 때 6이 처음 나오는 횟수)</vt:lpstr>
      <vt:lpstr>Extra 2 (주사위를 굴릴 때 6이 처음 나오는 횟수)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과제</dc:title>
  <dc:creator>종현 이</dc:creator>
  <cp:lastModifiedBy>김민기</cp:lastModifiedBy>
  <cp:revision>3</cp:revision>
  <dcterms:created xsi:type="dcterms:W3CDTF">2024-04-01T12:48:37Z</dcterms:created>
  <dcterms:modified xsi:type="dcterms:W3CDTF">2024-04-30T01:28:18Z</dcterms:modified>
</cp:coreProperties>
</file>