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기 김" userId="555d75bf3084072d" providerId="LiveId" clId="{7B753090-522A-428E-A0FA-D70F28062E2F}"/>
    <pc:docChg chg="custSel modSld">
      <pc:chgData name="민기 김" userId="555d75bf3084072d" providerId="LiveId" clId="{7B753090-522A-428E-A0FA-D70F28062E2F}" dt="2024-04-30T01:27:18.954" v="1" actId="478"/>
      <pc:docMkLst>
        <pc:docMk/>
      </pc:docMkLst>
      <pc:sldChg chg="addSp delSp modSp mod">
        <pc:chgData name="민기 김" userId="555d75bf3084072d" providerId="LiveId" clId="{7B753090-522A-428E-A0FA-D70F28062E2F}" dt="2024-04-30T01:27:18.954" v="1" actId="478"/>
        <pc:sldMkLst>
          <pc:docMk/>
          <pc:sldMk cId="522891328" sldId="256"/>
        </pc:sldMkLst>
        <pc:spChg chg="del">
          <ac:chgData name="민기 김" userId="555d75bf3084072d" providerId="LiveId" clId="{7B753090-522A-428E-A0FA-D70F28062E2F}" dt="2024-04-30T01:27:18.177" v="0" actId="478"/>
          <ac:spMkLst>
            <pc:docMk/>
            <pc:sldMk cId="522891328" sldId="256"/>
            <ac:spMk id="3" creationId="{775EECDC-1680-361C-38AE-07B642222A0E}"/>
          </ac:spMkLst>
        </pc:spChg>
        <pc:spChg chg="add del mod">
          <ac:chgData name="민기 김" userId="555d75bf3084072d" providerId="LiveId" clId="{7B753090-522A-428E-A0FA-D70F28062E2F}" dt="2024-04-30T01:27:18.954" v="1" actId="478"/>
          <ac:spMkLst>
            <pc:docMk/>
            <pc:sldMk cId="522891328" sldId="256"/>
            <ac:spMk id="5" creationId="{A52E2C65-EB4E-85B8-7033-E5A3E3A7FE1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da081e17da0e5f/&#47928;&#49436;/&#52852;&#52852;&#50724;&#53665;%20&#48155;&#51008;%20&#54028;&#51068;/&#44061;&#54532;%20&#44284;&#51228;%20&#51228;&#52636;&#47932;%20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da081e17da0e5f/&#47928;&#49436;/&#52852;&#52852;&#50724;&#53665;%20&#48155;&#51008;%20&#54028;&#51068;/&#44061;&#54532;%20&#44284;&#51228;%20&#51228;&#52636;&#47932;%20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da081e17da0e5f/&#47928;&#49436;/&#52852;&#52852;&#50724;&#53665;%20&#48155;&#51008;%20&#54028;&#51068;/&#44061;&#54532;&#44284;&#51228;%20B%5eJ%20dt=0.01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366343903787891E-2"/>
          <c:y val="6.4071933538161721E-2"/>
          <c:w val="0.90104736045103806"/>
          <c:h val="0.79462602963741336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'[객프 과제 제출물 A.xlsx]function00'!$A$1:$A$51</c:f>
              <c:numCache>
                <c:formatCode>General</c:formatCode>
                <c:ptCount val="51"/>
                <c:pt idx="0">
                  <c:v>0</c:v>
                </c:pt>
                <c:pt idx="1">
                  <c:v>1.6000000000000001E-3</c:v>
                </c:pt>
                <c:pt idx="2">
                  <c:v>3.2000000000000002E-3</c:v>
                </c:pt>
                <c:pt idx="3">
                  <c:v>4.7999999999999996E-3</c:v>
                </c:pt>
                <c:pt idx="4">
                  <c:v>6.4000000000000003E-3</c:v>
                </c:pt>
                <c:pt idx="5">
                  <c:v>8.0000000000000002E-3</c:v>
                </c:pt>
                <c:pt idx="6">
                  <c:v>9.5999999999999992E-3</c:v>
                </c:pt>
                <c:pt idx="7">
                  <c:v>1.12E-2</c:v>
                </c:pt>
                <c:pt idx="8">
                  <c:v>1.2800000000000001E-2</c:v>
                </c:pt>
                <c:pt idx="9">
                  <c:v>1.44E-2</c:v>
                </c:pt>
                <c:pt idx="10">
                  <c:v>1.6E-2</c:v>
                </c:pt>
                <c:pt idx="11">
                  <c:v>1.7600000000000001E-2</c:v>
                </c:pt>
                <c:pt idx="12">
                  <c:v>1.9199999999999998E-2</c:v>
                </c:pt>
                <c:pt idx="13">
                  <c:v>2.0799999999999999E-2</c:v>
                </c:pt>
                <c:pt idx="14">
                  <c:v>2.24E-2</c:v>
                </c:pt>
                <c:pt idx="15">
                  <c:v>2.4E-2</c:v>
                </c:pt>
                <c:pt idx="16">
                  <c:v>2.5600000000000001E-2</c:v>
                </c:pt>
                <c:pt idx="17">
                  <c:v>2.7199999999999998E-2</c:v>
                </c:pt>
                <c:pt idx="18">
                  <c:v>2.8799999999999999E-2</c:v>
                </c:pt>
                <c:pt idx="19">
                  <c:v>3.04E-2</c:v>
                </c:pt>
                <c:pt idx="20">
                  <c:v>3.2000000000000001E-2</c:v>
                </c:pt>
                <c:pt idx="21">
                  <c:v>3.3599999999999998E-2</c:v>
                </c:pt>
                <c:pt idx="22">
                  <c:v>3.5200000000000002E-2</c:v>
                </c:pt>
                <c:pt idx="23">
                  <c:v>3.6799999999999999E-2</c:v>
                </c:pt>
                <c:pt idx="24">
                  <c:v>3.8399999999999997E-2</c:v>
                </c:pt>
                <c:pt idx="25">
                  <c:v>0.04</c:v>
                </c:pt>
                <c:pt idx="26">
                  <c:v>4.1599999999999998E-2</c:v>
                </c:pt>
                <c:pt idx="27">
                  <c:v>4.3200000000000002E-2</c:v>
                </c:pt>
                <c:pt idx="28">
                  <c:v>4.48E-2</c:v>
                </c:pt>
                <c:pt idx="29">
                  <c:v>4.6399999999999997E-2</c:v>
                </c:pt>
                <c:pt idx="30">
                  <c:v>4.8000000000000001E-2</c:v>
                </c:pt>
                <c:pt idx="31">
                  <c:v>4.9599999999999998E-2</c:v>
                </c:pt>
                <c:pt idx="32">
                  <c:v>5.1200000000000002E-2</c:v>
                </c:pt>
                <c:pt idx="33">
                  <c:v>5.28E-2</c:v>
                </c:pt>
                <c:pt idx="34">
                  <c:v>5.4399999999999997E-2</c:v>
                </c:pt>
                <c:pt idx="35">
                  <c:v>5.6000000000000001E-2</c:v>
                </c:pt>
                <c:pt idx="36">
                  <c:v>5.7599999999999998E-2</c:v>
                </c:pt>
                <c:pt idx="37">
                  <c:v>5.9200000000000003E-2</c:v>
                </c:pt>
                <c:pt idx="38">
                  <c:v>6.08E-2</c:v>
                </c:pt>
                <c:pt idx="39">
                  <c:v>6.2399999999999997E-2</c:v>
                </c:pt>
                <c:pt idx="40">
                  <c:v>6.4000000000000001E-2</c:v>
                </c:pt>
                <c:pt idx="41">
                  <c:v>6.5600000000000006E-2</c:v>
                </c:pt>
                <c:pt idx="42">
                  <c:v>6.7199999999999996E-2</c:v>
                </c:pt>
                <c:pt idx="43">
                  <c:v>6.88E-2</c:v>
                </c:pt>
                <c:pt idx="44">
                  <c:v>7.0400000000000004E-2</c:v>
                </c:pt>
                <c:pt idx="45">
                  <c:v>7.1999999999999995E-2</c:v>
                </c:pt>
                <c:pt idx="46">
                  <c:v>7.3599999999999999E-2</c:v>
                </c:pt>
                <c:pt idx="47">
                  <c:v>7.5200000000000003E-2</c:v>
                </c:pt>
                <c:pt idx="48">
                  <c:v>7.6799999999999993E-2</c:v>
                </c:pt>
                <c:pt idx="49">
                  <c:v>7.8399999999999997E-2</c:v>
                </c:pt>
                <c:pt idx="50">
                  <c:v>0.08</c:v>
                </c:pt>
              </c:numCache>
            </c:numRef>
          </c:xVal>
          <c:yVal>
            <c:numRef>
              <c:f>'[객프 과제 제출물 A.xlsx]function00'!$B$1:$B$51</c:f>
              <c:numCache>
                <c:formatCode>General</c:formatCode>
                <c:ptCount val="51"/>
                <c:pt idx="0">
                  <c:v>100</c:v>
                </c:pt>
                <c:pt idx="1">
                  <c:v>44.611899999999999</c:v>
                </c:pt>
                <c:pt idx="2">
                  <c:v>-58.585999999999999</c:v>
                </c:pt>
                <c:pt idx="3">
                  <c:v>-94.012600000000006</c:v>
                </c:pt>
                <c:pt idx="4">
                  <c:v>-26.228400000000001</c:v>
                </c:pt>
                <c:pt idx="5">
                  <c:v>63.88</c:v>
                </c:pt>
                <c:pt idx="6">
                  <c:v>77.3078</c:v>
                </c:pt>
                <c:pt idx="7">
                  <c:v>8.6047600000000006</c:v>
                </c:pt>
                <c:pt idx="8">
                  <c:v>-58.095399999999998</c:v>
                </c:pt>
                <c:pt idx="9">
                  <c:v>-53.378399999999999</c:v>
                </c:pt>
                <c:pt idx="10">
                  <c:v>3.3643700000000001</c:v>
                </c:pt>
                <c:pt idx="11">
                  <c:v>41.261600000000001</c:v>
                </c:pt>
                <c:pt idx="12">
                  <c:v>27.174499999999998</c:v>
                </c:pt>
                <c:pt idx="13">
                  <c:v>-6.1687599999999998</c:v>
                </c:pt>
                <c:pt idx="14">
                  <c:v>-15.849500000000001</c:v>
                </c:pt>
                <c:pt idx="15">
                  <c:v>-4.0024899999999999</c:v>
                </c:pt>
                <c:pt idx="16">
                  <c:v>-1.51851</c:v>
                </c:pt>
                <c:pt idx="17">
                  <c:v>-13.7615</c:v>
                </c:pt>
                <c:pt idx="18">
                  <c:v>-11.6531</c:v>
                </c:pt>
                <c:pt idx="19">
                  <c:v>18.5336</c:v>
                </c:pt>
                <c:pt idx="20">
                  <c:v>42.242100000000001</c:v>
                </c:pt>
                <c:pt idx="21">
                  <c:v>17.122</c:v>
                </c:pt>
                <c:pt idx="22">
                  <c:v>-41.473399999999998</c:v>
                </c:pt>
                <c:pt idx="23">
                  <c:v>-64.485200000000006</c:v>
                </c:pt>
                <c:pt idx="24">
                  <c:v>-12.132300000000001</c:v>
                </c:pt>
                <c:pt idx="25">
                  <c:v>65.450400000000002</c:v>
                </c:pt>
                <c:pt idx="26">
                  <c:v>76.728499999999997</c:v>
                </c:pt>
                <c:pt idx="27">
                  <c:v>-1.1429400000000001</c:v>
                </c:pt>
                <c:pt idx="28">
                  <c:v>-85.182299999999998</c:v>
                </c:pt>
                <c:pt idx="29">
                  <c:v>-77.376900000000006</c:v>
                </c:pt>
                <c:pt idx="30">
                  <c:v>18.5898</c:v>
                </c:pt>
                <c:pt idx="31">
                  <c:v>96.172300000000007</c:v>
                </c:pt>
                <c:pt idx="32">
                  <c:v>67.341800000000006</c:v>
                </c:pt>
                <c:pt idx="33">
                  <c:v>-35.090699999999998</c:v>
                </c:pt>
                <c:pt idx="34">
                  <c:v>-95.716999999999999</c:v>
                </c:pt>
                <c:pt idx="35">
                  <c:v>-49.8202</c:v>
                </c:pt>
                <c:pt idx="36">
                  <c:v>45.6892</c:v>
                </c:pt>
                <c:pt idx="37">
                  <c:v>83.514899999999997</c:v>
                </c:pt>
                <c:pt idx="38">
                  <c:v>29.564499999999999</c:v>
                </c:pt>
                <c:pt idx="39">
                  <c:v>-46.718499999999999</c:v>
                </c:pt>
                <c:pt idx="40">
                  <c:v>-61.739800000000002</c:v>
                </c:pt>
                <c:pt idx="41">
                  <c:v>-11.8063</c:v>
                </c:pt>
                <c:pt idx="42">
                  <c:v>36.642400000000002</c:v>
                </c:pt>
                <c:pt idx="43">
                  <c:v>34.564100000000003</c:v>
                </c:pt>
                <c:pt idx="44">
                  <c:v>1.0744800000000001</c:v>
                </c:pt>
                <c:pt idx="45">
                  <c:v>-16.420300000000001</c:v>
                </c:pt>
                <c:pt idx="46">
                  <c:v>-7.2350000000000003</c:v>
                </c:pt>
                <c:pt idx="47">
                  <c:v>-0.17310700000000001</c:v>
                </c:pt>
                <c:pt idx="48">
                  <c:v>-10.6884</c:v>
                </c:pt>
                <c:pt idx="49">
                  <c:v>-15.0852</c:v>
                </c:pt>
                <c:pt idx="50">
                  <c:v>9.5485100000000003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8A7-40DB-A6B5-26C34EF7AA63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'[객프 과제 제출물 A.xlsx]function00'!$A$1:$A$51</c:f>
              <c:numCache>
                <c:formatCode>General</c:formatCode>
                <c:ptCount val="51"/>
                <c:pt idx="0">
                  <c:v>0</c:v>
                </c:pt>
                <c:pt idx="1">
                  <c:v>1.6000000000000001E-3</c:v>
                </c:pt>
                <c:pt idx="2">
                  <c:v>3.2000000000000002E-3</c:v>
                </c:pt>
                <c:pt idx="3">
                  <c:v>4.7999999999999996E-3</c:v>
                </c:pt>
                <c:pt idx="4">
                  <c:v>6.4000000000000003E-3</c:v>
                </c:pt>
                <c:pt idx="5">
                  <c:v>8.0000000000000002E-3</c:v>
                </c:pt>
                <c:pt idx="6">
                  <c:v>9.5999999999999992E-3</c:v>
                </c:pt>
                <c:pt idx="7">
                  <c:v>1.12E-2</c:v>
                </c:pt>
                <c:pt idx="8">
                  <c:v>1.2800000000000001E-2</c:v>
                </c:pt>
                <c:pt idx="9">
                  <c:v>1.44E-2</c:v>
                </c:pt>
                <c:pt idx="10">
                  <c:v>1.6E-2</c:v>
                </c:pt>
                <c:pt idx="11">
                  <c:v>1.7600000000000001E-2</c:v>
                </c:pt>
                <c:pt idx="12">
                  <c:v>1.9199999999999998E-2</c:v>
                </c:pt>
                <c:pt idx="13">
                  <c:v>2.0799999999999999E-2</c:v>
                </c:pt>
                <c:pt idx="14">
                  <c:v>2.24E-2</c:v>
                </c:pt>
                <c:pt idx="15">
                  <c:v>2.4E-2</c:v>
                </c:pt>
                <c:pt idx="16">
                  <c:v>2.5600000000000001E-2</c:v>
                </c:pt>
                <c:pt idx="17">
                  <c:v>2.7199999999999998E-2</c:v>
                </c:pt>
                <c:pt idx="18">
                  <c:v>2.8799999999999999E-2</c:v>
                </c:pt>
                <c:pt idx="19">
                  <c:v>3.04E-2</c:v>
                </c:pt>
                <c:pt idx="20">
                  <c:v>3.2000000000000001E-2</c:v>
                </c:pt>
                <c:pt idx="21">
                  <c:v>3.3599999999999998E-2</c:v>
                </c:pt>
                <c:pt idx="22">
                  <c:v>3.5200000000000002E-2</c:v>
                </c:pt>
                <c:pt idx="23">
                  <c:v>3.6799999999999999E-2</c:v>
                </c:pt>
                <c:pt idx="24">
                  <c:v>3.8399999999999997E-2</c:v>
                </c:pt>
                <c:pt idx="25">
                  <c:v>0.04</c:v>
                </c:pt>
                <c:pt idx="26">
                  <c:v>4.1599999999999998E-2</c:v>
                </c:pt>
                <c:pt idx="27">
                  <c:v>4.3200000000000002E-2</c:v>
                </c:pt>
                <c:pt idx="28">
                  <c:v>4.48E-2</c:v>
                </c:pt>
                <c:pt idx="29">
                  <c:v>4.6399999999999997E-2</c:v>
                </c:pt>
                <c:pt idx="30">
                  <c:v>4.8000000000000001E-2</c:v>
                </c:pt>
                <c:pt idx="31">
                  <c:v>4.9599999999999998E-2</c:v>
                </c:pt>
                <c:pt idx="32">
                  <c:v>5.1200000000000002E-2</c:v>
                </c:pt>
                <c:pt idx="33">
                  <c:v>5.28E-2</c:v>
                </c:pt>
                <c:pt idx="34">
                  <c:v>5.4399999999999997E-2</c:v>
                </c:pt>
                <c:pt idx="35">
                  <c:v>5.6000000000000001E-2</c:v>
                </c:pt>
                <c:pt idx="36">
                  <c:v>5.7599999999999998E-2</c:v>
                </c:pt>
                <c:pt idx="37">
                  <c:v>5.9200000000000003E-2</c:v>
                </c:pt>
                <c:pt idx="38">
                  <c:v>6.08E-2</c:v>
                </c:pt>
                <c:pt idx="39">
                  <c:v>6.2399999999999997E-2</c:v>
                </c:pt>
                <c:pt idx="40">
                  <c:v>6.4000000000000001E-2</c:v>
                </c:pt>
                <c:pt idx="41">
                  <c:v>6.5600000000000006E-2</c:v>
                </c:pt>
                <c:pt idx="42">
                  <c:v>6.7199999999999996E-2</c:v>
                </c:pt>
                <c:pt idx="43">
                  <c:v>6.88E-2</c:v>
                </c:pt>
                <c:pt idx="44">
                  <c:v>7.0400000000000004E-2</c:v>
                </c:pt>
                <c:pt idx="45">
                  <c:v>7.1999999999999995E-2</c:v>
                </c:pt>
                <c:pt idx="46">
                  <c:v>7.3599999999999999E-2</c:v>
                </c:pt>
                <c:pt idx="47">
                  <c:v>7.5200000000000003E-2</c:v>
                </c:pt>
                <c:pt idx="48">
                  <c:v>7.6799999999999993E-2</c:v>
                </c:pt>
                <c:pt idx="49">
                  <c:v>7.8399999999999997E-2</c:v>
                </c:pt>
                <c:pt idx="50">
                  <c:v>0.08</c:v>
                </c:pt>
              </c:numCache>
            </c:numRef>
          </c:xVal>
          <c:yVal>
            <c:numRef>
              <c:f>'[객프 과제 제출물 A.xlsx]function00'!$C$1:$C$51</c:f>
              <c:numCache>
                <c:formatCode>General</c:formatCode>
                <c:ptCount val="51"/>
                <c:pt idx="0">
                  <c:v>0</c:v>
                </c:pt>
                <c:pt idx="1">
                  <c:v>127.56699999999999</c:v>
                </c:pt>
                <c:pt idx="2">
                  <c:v>104.086</c:v>
                </c:pt>
                <c:pt idx="3">
                  <c:v>-41.576500000000003</c:v>
                </c:pt>
                <c:pt idx="4">
                  <c:v>-136.298</c:v>
                </c:pt>
                <c:pt idx="5">
                  <c:v>-69.685299999999998</c:v>
                </c:pt>
                <c:pt idx="6">
                  <c:v>76.551599999999993</c:v>
                </c:pt>
                <c:pt idx="7">
                  <c:v>129.32499999999999</c:v>
                </c:pt>
                <c:pt idx="8">
                  <c:v>30.255500000000001</c:v>
                </c:pt>
                <c:pt idx="9">
                  <c:v>-99.717399999999998</c:v>
                </c:pt>
                <c:pt idx="10">
                  <c:v>-108.748</c:v>
                </c:pt>
                <c:pt idx="11">
                  <c:v>7.51302</c:v>
                </c:pt>
                <c:pt idx="12">
                  <c:v>108.34399999999999</c:v>
                </c:pt>
                <c:pt idx="13">
                  <c:v>79.238799999999998</c:v>
                </c:pt>
                <c:pt idx="14">
                  <c:v>-37.562399999999997</c:v>
                </c:pt>
                <c:pt idx="15">
                  <c:v>-102.714</c:v>
                </c:pt>
                <c:pt idx="16">
                  <c:v>-46.993099999999998</c:v>
                </c:pt>
                <c:pt idx="17">
                  <c:v>55.747900000000001</c:v>
                </c:pt>
                <c:pt idx="18">
                  <c:v>85.992099999999994</c:v>
                </c:pt>
                <c:pt idx="19">
                  <c:v>18.354600000000001</c:v>
                </c:pt>
                <c:pt idx="20">
                  <c:v>-60.686</c:v>
                </c:pt>
                <c:pt idx="21">
                  <c:v>-63.4572</c:v>
                </c:pt>
                <c:pt idx="22">
                  <c:v>1.5757699999999999</c:v>
                </c:pt>
                <c:pt idx="23">
                  <c:v>53.980699999999999</c:v>
                </c:pt>
                <c:pt idx="24">
                  <c:v>41.273800000000001</c:v>
                </c:pt>
                <c:pt idx="25">
                  <c:v>-10.0403</c:v>
                </c:pt>
                <c:pt idx="26">
                  <c:v>-39.781199999999998</c:v>
                </c:pt>
                <c:pt idx="27">
                  <c:v>-25.079499999999999</c:v>
                </c:pt>
                <c:pt idx="28">
                  <c:v>7.1896500000000003</c:v>
                </c:pt>
                <c:pt idx="29">
                  <c:v>23.771799999999999</c:v>
                </c:pt>
                <c:pt idx="30">
                  <c:v>18.7014</c:v>
                </c:pt>
                <c:pt idx="31">
                  <c:v>4.0134499999999997</c:v>
                </c:pt>
                <c:pt idx="32">
                  <c:v>-11.8238</c:v>
                </c:pt>
                <c:pt idx="33">
                  <c:v>-23.294699999999999</c:v>
                </c:pt>
                <c:pt idx="34">
                  <c:v>-18.530100000000001</c:v>
                </c:pt>
                <c:pt idx="35">
                  <c:v>8.6089199999999995</c:v>
                </c:pt>
                <c:pt idx="36">
                  <c:v>37.0914</c:v>
                </c:pt>
                <c:pt idx="37">
                  <c:v>30.4496</c:v>
                </c:pt>
                <c:pt idx="38">
                  <c:v>-16.494700000000002</c:v>
                </c:pt>
                <c:pt idx="39">
                  <c:v>-55.820300000000003</c:v>
                </c:pt>
                <c:pt idx="40">
                  <c:v>-34.394399999999997</c:v>
                </c:pt>
                <c:pt idx="41">
                  <c:v>34.962600000000002</c:v>
                </c:pt>
                <c:pt idx="42">
                  <c:v>73.697599999999994</c:v>
                </c:pt>
                <c:pt idx="43">
                  <c:v>26.8078</c:v>
                </c:pt>
                <c:pt idx="44">
                  <c:v>-60.6858</c:v>
                </c:pt>
                <c:pt idx="45">
                  <c:v>-84.771199999999993</c:v>
                </c:pt>
                <c:pt idx="46">
                  <c:v>-6.8307900000000004</c:v>
                </c:pt>
                <c:pt idx="47">
                  <c:v>88.249399999999994</c:v>
                </c:pt>
                <c:pt idx="48">
                  <c:v>84.3125</c:v>
                </c:pt>
                <c:pt idx="49">
                  <c:v>-23.426100000000002</c:v>
                </c:pt>
                <c:pt idx="50">
                  <c:v>-111.351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8A7-40DB-A6B5-26C34EF7A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7305615"/>
        <c:axId val="757304655"/>
      </c:scatterChart>
      <c:valAx>
        <c:axId val="757305615"/>
        <c:scaling>
          <c:orientation val="minMax"/>
          <c:max val="8.0000000000000016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7304655"/>
        <c:crosses val="autoZero"/>
        <c:crossBetween val="midCat"/>
        <c:minorUnit val="2.0000000000000005E-3"/>
      </c:valAx>
      <c:valAx>
        <c:axId val="757304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73056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'[객프 과제 제출물 A.xlsx]function00'!$B$1:$B$51</c:f>
              <c:numCache>
                <c:formatCode>General</c:formatCode>
                <c:ptCount val="51"/>
                <c:pt idx="0">
                  <c:v>100</c:v>
                </c:pt>
                <c:pt idx="1">
                  <c:v>44.611899999999999</c:v>
                </c:pt>
                <c:pt idx="2">
                  <c:v>-58.585999999999999</c:v>
                </c:pt>
                <c:pt idx="3">
                  <c:v>-94.012600000000006</c:v>
                </c:pt>
                <c:pt idx="4">
                  <c:v>-26.228400000000001</c:v>
                </c:pt>
                <c:pt idx="5">
                  <c:v>63.88</c:v>
                </c:pt>
                <c:pt idx="6">
                  <c:v>77.3078</c:v>
                </c:pt>
                <c:pt idx="7">
                  <c:v>8.6047600000000006</c:v>
                </c:pt>
                <c:pt idx="8">
                  <c:v>-58.095399999999998</c:v>
                </c:pt>
                <c:pt idx="9">
                  <c:v>-53.378399999999999</c:v>
                </c:pt>
                <c:pt idx="10">
                  <c:v>3.3643700000000001</c:v>
                </c:pt>
                <c:pt idx="11">
                  <c:v>41.261600000000001</c:v>
                </c:pt>
                <c:pt idx="12">
                  <c:v>27.174499999999998</c:v>
                </c:pt>
                <c:pt idx="13">
                  <c:v>-6.1687599999999998</c:v>
                </c:pt>
                <c:pt idx="14">
                  <c:v>-15.849500000000001</c:v>
                </c:pt>
                <c:pt idx="15">
                  <c:v>-4.0024899999999999</c:v>
                </c:pt>
                <c:pt idx="16">
                  <c:v>-1.51851</c:v>
                </c:pt>
                <c:pt idx="17">
                  <c:v>-13.7615</c:v>
                </c:pt>
                <c:pt idx="18">
                  <c:v>-11.6531</c:v>
                </c:pt>
                <c:pt idx="19">
                  <c:v>18.5336</c:v>
                </c:pt>
                <c:pt idx="20">
                  <c:v>42.242100000000001</c:v>
                </c:pt>
                <c:pt idx="21">
                  <c:v>17.122</c:v>
                </c:pt>
                <c:pt idx="22">
                  <c:v>-41.473399999999998</c:v>
                </c:pt>
                <c:pt idx="23">
                  <c:v>-64.485200000000006</c:v>
                </c:pt>
                <c:pt idx="24">
                  <c:v>-12.132300000000001</c:v>
                </c:pt>
                <c:pt idx="25">
                  <c:v>65.450400000000002</c:v>
                </c:pt>
                <c:pt idx="26">
                  <c:v>76.728499999999997</c:v>
                </c:pt>
                <c:pt idx="27">
                  <c:v>-1.1429400000000001</c:v>
                </c:pt>
                <c:pt idx="28">
                  <c:v>-85.182299999999998</c:v>
                </c:pt>
                <c:pt idx="29">
                  <c:v>-77.376900000000006</c:v>
                </c:pt>
                <c:pt idx="30">
                  <c:v>18.5898</c:v>
                </c:pt>
                <c:pt idx="31">
                  <c:v>96.172300000000007</c:v>
                </c:pt>
                <c:pt idx="32">
                  <c:v>67.341800000000006</c:v>
                </c:pt>
                <c:pt idx="33">
                  <c:v>-35.090699999999998</c:v>
                </c:pt>
                <c:pt idx="34">
                  <c:v>-95.716999999999999</c:v>
                </c:pt>
                <c:pt idx="35">
                  <c:v>-49.8202</c:v>
                </c:pt>
                <c:pt idx="36">
                  <c:v>45.6892</c:v>
                </c:pt>
                <c:pt idx="37">
                  <c:v>83.514899999999997</c:v>
                </c:pt>
                <c:pt idx="38">
                  <c:v>29.564499999999999</c:v>
                </c:pt>
                <c:pt idx="39">
                  <c:v>-46.718499999999999</c:v>
                </c:pt>
                <c:pt idx="40">
                  <c:v>-61.739800000000002</c:v>
                </c:pt>
                <c:pt idx="41">
                  <c:v>-11.8063</c:v>
                </c:pt>
                <c:pt idx="42">
                  <c:v>36.642400000000002</c:v>
                </c:pt>
                <c:pt idx="43">
                  <c:v>34.564100000000003</c:v>
                </c:pt>
                <c:pt idx="44">
                  <c:v>1.0744800000000001</c:v>
                </c:pt>
                <c:pt idx="45">
                  <c:v>-16.420300000000001</c:v>
                </c:pt>
                <c:pt idx="46">
                  <c:v>-7.2350000000000003</c:v>
                </c:pt>
                <c:pt idx="47">
                  <c:v>-0.17310700000000001</c:v>
                </c:pt>
                <c:pt idx="48">
                  <c:v>-10.6884</c:v>
                </c:pt>
                <c:pt idx="49">
                  <c:v>-15.0852</c:v>
                </c:pt>
                <c:pt idx="50">
                  <c:v>9.5485100000000003</c:v>
                </c:pt>
              </c:numCache>
            </c:numRef>
          </c:xVal>
          <c:yVal>
            <c:numRef>
              <c:f>'[객프 과제 제출물 A.xlsx]function00'!$C$1:$C$51</c:f>
              <c:numCache>
                <c:formatCode>General</c:formatCode>
                <c:ptCount val="51"/>
                <c:pt idx="0">
                  <c:v>0</c:v>
                </c:pt>
                <c:pt idx="1">
                  <c:v>127.56699999999999</c:v>
                </c:pt>
                <c:pt idx="2">
                  <c:v>104.086</c:v>
                </c:pt>
                <c:pt idx="3">
                  <c:v>-41.576500000000003</c:v>
                </c:pt>
                <c:pt idx="4">
                  <c:v>-136.298</c:v>
                </c:pt>
                <c:pt idx="5">
                  <c:v>-69.685299999999998</c:v>
                </c:pt>
                <c:pt idx="6">
                  <c:v>76.551599999999993</c:v>
                </c:pt>
                <c:pt idx="7">
                  <c:v>129.32499999999999</c:v>
                </c:pt>
                <c:pt idx="8">
                  <c:v>30.255500000000001</c:v>
                </c:pt>
                <c:pt idx="9">
                  <c:v>-99.717399999999998</c:v>
                </c:pt>
                <c:pt idx="10">
                  <c:v>-108.748</c:v>
                </c:pt>
                <c:pt idx="11">
                  <c:v>7.51302</c:v>
                </c:pt>
                <c:pt idx="12">
                  <c:v>108.34399999999999</c:v>
                </c:pt>
                <c:pt idx="13">
                  <c:v>79.238799999999998</c:v>
                </c:pt>
                <c:pt idx="14">
                  <c:v>-37.562399999999997</c:v>
                </c:pt>
                <c:pt idx="15">
                  <c:v>-102.714</c:v>
                </c:pt>
                <c:pt idx="16">
                  <c:v>-46.993099999999998</c:v>
                </c:pt>
                <c:pt idx="17">
                  <c:v>55.747900000000001</c:v>
                </c:pt>
                <c:pt idx="18">
                  <c:v>85.992099999999994</c:v>
                </c:pt>
                <c:pt idx="19">
                  <c:v>18.354600000000001</c:v>
                </c:pt>
                <c:pt idx="20">
                  <c:v>-60.686</c:v>
                </c:pt>
                <c:pt idx="21">
                  <c:v>-63.4572</c:v>
                </c:pt>
                <c:pt idx="22">
                  <c:v>1.5757699999999999</c:v>
                </c:pt>
                <c:pt idx="23">
                  <c:v>53.980699999999999</c:v>
                </c:pt>
                <c:pt idx="24">
                  <c:v>41.273800000000001</c:v>
                </c:pt>
                <c:pt idx="25">
                  <c:v>-10.0403</c:v>
                </c:pt>
                <c:pt idx="26">
                  <c:v>-39.781199999999998</c:v>
                </c:pt>
                <c:pt idx="27">
                  <c:v>-25.079499999999999</c:v>
                </c:pt>
                <c:pt idx="28">
                  <c:v>7.1896500000000003</c:v>
                </c:pt>
                <c:pt idx="29">
                  <c:v>23.771799999999999</c:v>
                </c:pt>
                <c:pt idx="30">
                  <c:v>18.7014</c:v>
                </c:pt>
                <c:pt idx="31">
                  <c:v>4.0134499999999997</c:v>
                </c:pt>
                <c:pt idx="32">
                  <c:v>-11.8238</c:v>
                </c:pt>
                <c:pt idx="33">
                  <c:v>-23.294699999999999</c:v>
                </c:pt>
                <c:pt idx="34">
                  <c:v>-18.530100000000001</c:v>
                </c:pt>
                <c:pt idx="35">
                  <c:v>8.6089199999999995</c:v>
                </c:pt>
                <c:pt idx="36">
                  <c:v>37.0914</c:v>
                </c:pt>
                <c:pt idx="37">
                  <c:v>30.4496</c:v>
                </c:pt>
                <c:pt idx="38">
                  <c:v>-16.494700000000002</c:v>
                </c:pt>
                <c:pt idx="39">
                  <c:v>-55.820300000000003</c:v>
                </c:pt>
                <c:pt idx="40">
                  <c:v>-34.394399999999997</c:v>
                </c:pt>
                <c:pt idx="41">
                  <c:v>34.962600000000002</c:v>
                </c:pt>
                <c:pt idx="42">
                  <c:v>73.697599999999994</c:v>
                </c:pt>
                <c:pt idx="43">
                  <c:v>26.8078</c:v>
                </c:pt>
                <c:pt idx="44">
                  <c:v>-60.6858</c:v>
                </c:pt>
                <c:pt idx="45">
                  <c:v>-84.771199999999993</c:v>
                </c:pt>
                <c:pt idx="46">
                  <c:v>-6.8307900000000004</c:v>
                </c:pt>
                <c:pt idx="47">
                  <c:v>88.249399999999994</c:v>
                </c:pt>
                <c:pt idx="48">
                  <c:v>84.3125</c:v>
                </c:pt>
                <c:pt idx="49">
                  <c:v>-23.426100000000002</c:v>
                </c:pt>
                <c:pt idx="50">
                  <c:v>-111.351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E46-40FC-A21F-19EB75CFD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2009807"/>
        <c:axId val="1232008367"/>
      </c:scatterChart>
      <c:valAx>
        <c:axId val="1232009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2008367"/>
        <c:crosses val="autoZero"/>
        <c:crossBetween val="midCat"/>
      </c:valAx>
      <c:valAx>
        <c:axId val="123200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2009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'[객프과제 B^J dt=0.016.xlsx]function36'!$A$1:$A$5</c:f>
              <c:numCache>
                <c:formatCode>General</c:formatCode>
                <c:ptCount val="5"/>
                <c:pt idx="0">
                  <c:v>0</c:v>
                </c:pt>
                <c:pt idx="1">
                  <c:v>1.6E-2</c:v>
                </c:pt>
                <c:pt idx="2">
                  <c:v>3.2000000000000001E-2</c:v>
                </c:pt>
                <c:pt idx="3">
                  <c:v>4.8000000000000001E-2</c:v>
                </c:pt>
                <c:pt idx="4">
                  <c:v>6.4000000000000001E-2</c:v>
                </c:pt>
              </c:numCache>
            </c:numRef>
          </c:xVal>
          <c:yVal>
            <c:numRef>
              <c:f>'[객프과제 B^J dt=0.016.xlsx]function36'!$B$1:$B$5</c:f>
              <c:numCache>
                <c:formatCode>General</c:formatCode>
                <c:ptCount val="5"/>
                <c:pt idx="0">
                  <c:v>100</c:v>
                </c:pt>
                <c:pt idx="1">
                  <c:v>3.36442</c:v>
                </c:pt>
                <c:pt idx="2">
                  <c:v>42.242199999999997</c:v>
                </c:pt>
                <c:pt idx="3">
                  <c:v>18.5898</c:v>
                </c:pt>
                <c:pt idx="4">
                  <c:v>-61.739899999999999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AC6-4BFC-B2F9-1EF7479F2315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'[객프과제 B^J dt=0.016.xlsx]function36'!$A$1:$A$5</c:f>
              <c:numCache>
                <c:formatCode>General</c:formatCode>
                <c:ptCount val="5"/>
                <c:pt idx="0">
                  <c:v>0</c:v>
                </c:pt>
                <c:pt idx="1">
                  <c:v>1.6E-2</c:v>
                </c:pt>
                <c:pt idx="2">
                  <c:v>3.2000000000000001E-2</c:v>
                </c:pt>
                <c:pt idx="3">
                  <c:v>4.8000000000000001E-2</c:v>
                </c:pt>
                <c:pt idx="4">
                  <c:v>6.4000000000000001E-2</c:v>
                </c:pt>
              </c:numCache>
            </c:numRef>
          </c:xVal>
          <c:yVal>
            <c:numRef>
              <c:f>'[객프과제 B^J dt=0.016.xlsx]function36'!$C$1:$C$5</c:f>
              <c:numCache>
                <c:formatCode>General</c:formatCode>
                <c:ptCount val="5"/>
                <c:pt idx="0">
                  <c:v>0</c:v>
                </c:pt>
                <c:pt idx="1">
                  <c:v>-108.748</c:v>
                </c:pt>
                <c:pt idx="2">
                  <c:v>-60.686300000000003</c:v>
                </c:pt>
                <c:pt idx="3">
                  <c:v>18.7014</c:v>
                </c:pt>
                <c:pt idx="4">
                  <c:v>-34.394500000000001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AC6-4BFC-B2F9-1EF7479F23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8840655"/>
        <c:axId val="838841615"/>
      </c:scatterChart>
      <c:valAx>
        <c:axId val="838840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8841615"/>
        <c:crosses val="autoZero"/>
        <c:crossBetween val="midCat"/>
      </c:valAx>
      <c:valAx>
        <c:axId val="8388416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8840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E92CB-E53E-A723-2696-6BFB531C2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028D24-4955-EE46-29C3-67AD9FF95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CA4DB-F48E-67BC-88B5-B6A1EDE5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39FA-AAEB-494A-BEC2-5ACEE6B8BB9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41510-0F78-D5F5-8966-26B14D57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9DCAC-43CC-09AA-6088-766BB075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D8BB-9C4F-4BE5-93E1-9F3F7B5D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1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1B1AF-B3E9-EE58-DEE7-6D6FB05C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3E30A1-3442-5BD9-6C60-C0A9F8BA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29F79-DDC4-49F5-682B-F890C202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39FA-AAEB-494A-BEC2-5ACEE6B8BB9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420FE-380A-77D4-82E7-89EC4004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4B269-3BA6-4D79-B90A-03FDA3D6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D8BB-9C4F-4BE5-93E1-9F3F7B5D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3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05249D-CA67-77B2-927D-D1F349D56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8A6E3-43BB-236F-2994-8CAC52AF3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F4D62-80E5-3F0C-8FB1-C9E73682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39FA-AAEB-494A-BEC2-5ACEE6B8BB9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77D4E-12E5-414E-A86A-C3C078FB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71847-1576-2783-B5EA-EC2D5708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D8BB-9C4F-4BE5-93E1-9F3F7B5D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1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C3F4E-EE02-A085-2520-FAEDF4EE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AC0BF-62E2-D562-1380-F42CE29AA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7C427-6F42-EDEC-0319-4C86D9BC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39FA-AAEB-494A-BEC2-5ACEE6B8BB9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26D7E-94EA-81B1-4620-8003FB9D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9D767-984D-441B-D579-0A397867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D8BB-9C4F-4BE5-93E1-9F3F7B5D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3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EE301-5981-5976-FA36-A35E35CA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3B240-A133-654A-8984-E28D92886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57473-72AB-3342-F155-26FEDD50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39FA-AAEB-494A-BEC2-5ACEE6B8BB9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89873-8709-1BD1-9713-101EBE25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81248-1D7F-AC76-EB4F-0C0F41E1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D8BB-9C4F-4BE5-93E1-9F3F7B5D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5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D1C1B-5A9B-CDA2-7F53-DE35CE25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D61EA-FE05-4536-7EE4-5C6D888C3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7BD28-F330-1793-FC6E-6E176B1D7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BD49A1-AA57-3C77-47A9-3B1803AF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39FA-AAEB-494A-BEC2-5ACEE6B8BB9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F72005-2355-0B04-73DD-35D871F2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074DC8-95A4-523B-8458-9FE20D21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D8BB-9C4F-4BE5-93E1-9F3F7B5D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0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34A5A-D25C-BA05-5D89-F03D7110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F8301-3C24-BDA2-0F0B-0DEA54DA5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341703-19D7-10F7-E10E-C7B9E47F1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CC46A1-1CBC-0348-3552-6856C8F27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1A5D4E-AEED-4862-AAAF-83CEDB654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4ABB28-42CE-005D-A8D7-775D2697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39FA-AAEB-494A-BEC2-5ACEE6B8BB9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53C217-8415-CA4A-D0A2-A4B9B8D3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2020F-5FEC-3F5A-02D9-6124D842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D8BB-9C4F-4BE5-93E1-9F3F7B5D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9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BEF5C-E1D0-C4DD-00D5-8F232D76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38BF1-CD41-01D5-EB9F-EA0DEA1C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39FA-AAEB-494A-BEC2-5ACEE6B8BB9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8878B1-B382-613E-E3FA-525670A1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B12D6E-2C1B-B3E5-5864-36C13C8B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D8BB-9C4F-4BE5-93E1-9F3F7B5D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4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511A42-28F6-A31E-909F-708030D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39FA-AAEB-494A-BEC2-5ACEE6B8BB9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B66B73-B90C-B267-63E2-30B8B186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C9954A-B111-30B4-BDFD-54FC13BC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D8BB-9C4F-4BE5-93E1-9F3F7B5D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1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705D9-1091-A79C-6F49-140DB185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D2F7A-0D14-1882-92FF-68ECA1F2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F761C-3867-D203-AF9A-8B1FDDA9F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F3454-B06E-47A8-92F7-A94E6B65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39FA-AAEB-494A-BEC2-5ACEE6B8BB9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E908DB-E0D8-23E8-C5B3-5ADA71F7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25792-8389-6EDE-51D7-8A3A22DF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D8BB-9C4F-4BE5-93E1-9F3F7B5D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4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DFA55-24D1-497C-8605-AB295DA7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F6941C-62B1-D470-3D1E-B3A447F33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3168BB-D37B-CFFE-9B72-56A1A6965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E6E6C-13D2-388D-3921-E8611C12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39FA-AAEB-494A-BEC2-5ACEE6B8BB9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7120-2459-BCFC-4E5B-F6383441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574C32-7107-45F7-D87A-1DE274D8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D8BB-9C4F-4BE5-93E1-9F3F7B5D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3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2AF8A1-038B-2803-EEFD-170CF823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F07F86-FC1B-82E3-5585-235B1AE5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3B639-FDA4-4386-C7CF-75E973013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39FA-AAEB-494A-BEC2-5ACEE6B8BB9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0BBF7-921F-F65B-3573-EBFB5E4E9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A38B5-8CAE-F2A5-7D77-D24C3C52D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CD8BB-9C4F-4BE5-93E1-9F3F7B5D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9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UserKhu/Week-4-HW/blob/main/draft%20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FD30D-B7A8-EC87-2721-1B9380FCB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과제</a:t>
            </a:r>
          </a:p>
        </p:txBody>
      </p:sp>
    </p:spTree>
    <p:extLst>
      <p:ext uri="{BB962C8B-B14F-4D97-AF65-F5344CB8AC3E}">
        <p14:creationId xmlns:p14="http://schemas.microsoft.com/office/powerpoint/2010/main" val="52289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F7C21-9826-E8FB-ACBA-D4E65E56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DB7213-C4F4-8BC1-EEFC-E8D54FCD7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altLang="ko-KR" sz="2800" dirty="0">
                    <a:solidFill>
                      <a:srgbClr val="00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100cos(20</a:t>
                </a:r>
                <a14:m>
                  <m:oMath xmlns:m="http://schemas.openxmlformats.org/officeDocument/2006/math">
                    <m:r>
                      <a:rPr lang="ko-KR" altLang="fr-FR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돋움체" panose="020B0609000101010101" pitchFamily="49" charset="-127"/>
                      </a:rPr>
                      <m:t>𝜋</m:t>
                    </m:r>
                  </m:oMath>
                </a14:m>
                <a:r>
                  <a:rPr lang="fr-FR" altLang="ko-KR" sz="2800" dirty="0">
                    <a:solidFill>
                      <a:srgbClr val="00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t) x cos(220</a:t>
                </a:r>
                <a14:m>
                  <m:oMath xmlns:m="http://schemas.openxmlformats.org/officeDocument/2006/math">
                    <m:r>
                      <a:rPr lang="ko-KR" alt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돋움체" panose="020B0609000101010101" pitchFamily="49" charset="-127"/>
                      </a:rPr>
                      <m:t>𝜋</m:t>
                    </m:r>
                  </m:oMath>
                </a14:m>
                <a:r>
                  <a:rPr lang="fr-FR" altLang="ko-KR" sz="2800" dirty="0">
                    <a:solidFill>
                      <a:srgbClr val="00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t)</a:t>
                </a:r>
                <a:r>
                  <a:rPr lang="ko-KR" altLang="en-US" dirty="0"/>
                  <a:t> 함수의 주기가 </a:t>
                </a:r>
                <a:r>
                  <a:rPr lang="en-US" altLang="ko-KR" dirty="0"/>
                  <a:t>1/10sec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 </a:t>
                </a:r>
                <a:r>
                  <a:rPr lang="en-US" altLang="ko-KR" sz="2800" dirty="0">
                    <a:solidFill>
                      <a:srgbClr val="00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60sin(240</a:t>
                </a:r>
                <a:r>
                  <a:rPr lang="ko-KR" altLang="fr-FR" sz="2800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fr-FR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돋움체" panose="020B0609000101010101" pitchFamily="49" charset="-127"/>
                      </a:rPr>
                      <m:t>𝜋</m:t>
                    </m:r>
                    <m:r>
                      <a:rPr lang="ko-KR" altLang="fr-FR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돋움체" panose="020B0609000101010101" pitchFamily="49" charset="-127"/>
                      </a:rPr>
                      <m:t> </m:t>
                    </m:r>
                  </m:oMath>
                </a14:m>
                <a:r>
                  <a:rPr lang="en-US" altLang="ko-KR" sz="2800" dirty="0">
                    <a:solidFill>
                      <a:srgbClr val="00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t) + 80sin(220</a:t>
                </a:r>
                <a:r>
                  <a:rPr lang="ko-KR" altLang="fr-FR" dirty="0">
                    <a:solidFill>
                      <a:srgbClr val="000000"/>
                    </a:solidFill>
                    <a:ea typeface="돋움체" panose="020B0609000101010101" pitchFamily="49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돋움체" panose="020B0609000101010101" pitchFamily="49" charset="-127"/>
                      </a:rPr>
                      <m:t>𝜋</m:t>
                    </m:r>
                    <m:r>
                      <a:rPr lang="ko-KR" alt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돋움체" panose="020B0609000101010101" pitchFamily="49" charset="-127"/>
                      </a:rPr>
                      <m:t> </m:t>
                    </m:r>
                  </m:oMath>
                </a14:m>
                <a:r>
                  <a:rPr lang="en-US" altLang="ko-KR" sz="2800" dirty="0">
                    <a:solidFill>
                      <a:srgbClr val="000000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t)</a:t>
                </a:r>
                <a:r>
                  <a:rPr lang="ko-KR" altLang="en-US" dirty="0"/>
                  <a:t> 함수 주기가 </a:t>
                </a:r>
                <a:r>
                  <a:rPr lang="en-US" altLang="ko-KR" dirty="0"/>
                  <a:t>1/1320sec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두 함수 주기인 </a:t>
                </a:r>
                <a:r>
                  <a:rPr lang="en-US" altLang="ko-KR" dirty="0"/>
                  <a:t>1/10, 1/1320 </a:t>
                </a:r>
                <a:r>
                  <a:rPr lang="ko-KR" altLang="en-US" dirty="0"/>
                  <a:t>중 작은 값인 </a:t>
                </a:r>
                <a:r>
                  <a:rPr lang="en-US" altLang="ko-KR" dirty="0"/>
                  <a:t>1/1320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배인 값을 </a:t>
                </a:r>
                <a:r>
                  <a:rPr lang="en-US" altLang="ko-KR" dirty="0"/>
                  <a:t>dt</a:t>
                </a:r>
                <a:r>
                  <a:rPr lang="ko-KR" altLang="en-US" dirty="0"/>
                  <a:t>의 값으로 정했다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dt=0.0016</a:t>
                </a:r>
              </a:p>
              <a:p>
                <a:r>
                  <a:rPr lang="en-US" altLang="ko-KR" dirty="0"/>
                  <a:t>T</a:t>
                </a:r>
                <a:r>
                  <a:rPr lang="ko-KR" altLang="en-US" dirty="0"/>
                  <a:t> 값은 두 함수 주기인 </a:t>
                </a:r>
                <a:r>
                  <a:rPr lang="en-US" altLang="ko-KR" dirty="0"/>
                  <a:t>1/10, 1/1320 </a:t>
                </a:r>
                <a:r>
                  <a:rPr lang="ko-KR" altLang="en-US" dirty="0"/>
                  <a:t>중 작은 값인 </a:t>
                </a:r>
                <a:r>
                  <a:rPr lang="en-US" altLang="ko-KR" dirty="0"/>
                  <a:t>1/1320</a:t>
                </a:r>
                <a:r>
                  <a:rPr lang="ko-KR" altLang="en-US"/>
                  <a:t>의 </a:t>
                </a:r>
                <a:r>
                  <a:rPr lang="en-US" altLang="ko-KR"/>
                  <a:t>100</a:t>
                </a:r>
                <a:r>
                  <a:rPr lang="ko-KR" altLang="en-US" dirty="0"/>
                  <a:t>배인 값으로 정했다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T=0.08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DB7213-C4F4-8BC1-EEFC-E8D54FCD7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9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78407-E845-6789-BB88-C298EF3C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F2C46-F656-74A2-B604-1001DB38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hlinkClick r:id="rId2"/>
              </a:rPr>
              <a:t>Week-4-HW/draft 1 at main · </a:t>
            </a:r>
            <a:r>
              <a:rPr lang="en-US" altLang="ko-KR" sz="1600" dirty="0" err="1">
                <a:hlinkClick r:id="rId2"/>
              </a:rPr>
              <a:t>UserKhu</a:t>
            </a:r>
            <a:r>
              <a:rPr lang="en-US" altLang="ko-KR" sz="1600" dirty="0">
                <a:hlinkClick r:id="rId2"/>
              </a:rPr>
              <a:t>/Week-4-HW (github.com)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CE5CA3-0505-F962-5144-664A34EE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0" y="2510997"/>
            <a:ext cx="11036060" cy="38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9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28CCE-AC6C-D6FA-66F1-5A1BD9BE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F1BDEBDE-6B38-6C57-EE4B-540F1D94F4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27347"/>
              </p:ext>
            </p:extLst>
          </p:nvPr>
        </p:nvGraphicFramePr>
        <p:xfrm>
          <a:off x="102255" y="2509986"/>
          <a:ext cx="6581602" cy="268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94420894-77A4-FA19-3876-C8FF6E77B8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777815"/>
              </p:ext>
            </p:extLst>
          </p:nvPr>
        </p:nvGraphicFramePr>
        <p:xfrm>
          <a:off x="6725003" y="2360177"/>
          <a:ext cx="5364742" cy="297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02565E-0613-DDDA-1412-80EFA1A5001C}"/>
              </a:ext>
            </a:extLst>
          </p:cNvPr>
          <p:cNvSpPr txBox="1"/>
          <p:nvPr/>
        </p:nvSpPr>
        <p:spPr>
          <a:xfrm>
            <a:off x="695864" y="2175511"/>
            <a:ext cx="450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dt=0.0016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90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E578F-E4B7-F496-41CC-BD0C564F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5342BF8-8A6B-FB53-195C-577DE4BBB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934851"/>
              </p:ext>
            </p:extLst>
          </p:nvPr>
        </p:nvGraphicFramePr>
        <p:xfrm>
          <a:off x="73325" y="2582172"/>
          <a:ext cx="6632275" cy="304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CD5968-59FF-44BE-897C-9EDD281CC4DA}"/>
              </a:ext>
            </a:extLst>
          </p:cNvPr>
          <p:cNvSpPr txBox="1"/>
          <p:nvPr/>
        </p:nvSpPr>
        <p:spPr>
          <a:xfrm>
            <a:off x="763438" y="2212841"/>
            <a:ext cx="42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dt=0.016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54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1FF46-29FF-1051-7F5E-CA33D3F4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6C510-3209-E836-7EE3-1E8D1DF4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Dt</a:t>
            </a:r>
            <a:r>
              <a:rPr lang="ko-KR" altLang="en-US" dirty="0"/>
              <a:t>의 값을 </a:t>
            </a:r>
            <a:r>
              <a:rPr lang="en-US" altLang="ko-KR" dirty="0"/>
              <a:t>0.0016</a:t>
            </a:r>
            <a:r>
              <a:rPr lang="ko-KR" altLang="en-US" dirty="0"/>
              <a:t>과 </a:t>
            </a:r>
            <a:r>
              <a:rPr lang="en-US" altLang="ko-KR" dirty="0"/>
              <a:t>0.016</a:t>
            </a:r>
            <a:r>
              <a:rPr lang="ko-KR" altLang="en-US" dirty="0"/>
              <a:t>으로 해서 두 개의 그래프를 그렸다</a:t>
            </a:r>
            <a:r>
              <a:rPr lang="en-US" altLang="ko-KR" dirty="0"/>
              <a:t>. </a:t>
            </a:r>
            <a:r>
              <a:rPr lang="ko-KR" altLang="en-US" dirty="0"/>
              <a:t>같은 함수라도 </a:t>
            </a:r>
            <a:r>
              <a:rPr lang="en-US" altLang="ko-KR" dirty="0"/>
              <a:t>dt</a:t>
            </a:r>
            <a:r>
              <a:rPr lang="ko-KR" altLang="en-US" dirty="0"/>
              <a:t>의 값에 따라 그래프가 다르게 그려지는 것을 확인했다</a:t>
            </a:r>
            <a:r>
              <a:rPr lang="en-US" altLang="ko-KR" dirty="0"/>
              <a:t>. Aliasing </a:t>
            </a:r>
            <a:r>
              <a:rPr lang="ko-KR" altLang="en-US" dirty="0"/>
              <a:t>현상에 의한 결과이다</a:t>
            </a:r>
            <a:r>
              <a:rPr lang="en-US" altLang="ko-KR" dirty="0"/>
              <a:t>. dt</a:t>
            </a:r>
            <a:r>
              <a:rPr lang="ko-KR" altLang="en-US" dirty="0"/>
              <a:t>를 </a:t>
            </a:r>
            <a:r>
              <a:rPr lang="en-US" altLang="ko-KR" dirty="0"/>
              <a:t>0.016</a:t>
            </a:r>
            <a:r>
              <a:rPr lang="ko-KR" altLang="en-US" dirty="0"/>
              <a:t>로 지정했을 때 샘플링이 부족했다</a:t>
            </a:r>
            <a:r>
              <a:rPr lang="en-US" altLang="ko-KR" dirty="0"/>
              <a:t>. </a:t>
            </a:r>
            <a:r>
              <a:rPr lang="ko-KR" altLang="en-US" dirty="0"/>
              <a:t>적절한 수를 </a:t>
            </a:r>
            <a:r>
              <a:rPr lang="en-US" altLang="ko-KR" dirty="0"/>
              <a:t>dt</a:t>
            </a:r>
            <a:r>
              <a:rPr lang="ko-KR" altLang="en-US" dirty="0"/>
              <a:t>로 지정해야 보기 좋은 그래프가 그려진다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66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161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돋움체</vt:lpstr>
      <vt:lpstr>맑은 고딕</vt:lpstr>
      <vt:lpstr>Arial</vt:lpstr>
      <vt:lpstr>Cambria Math</vt:lpstr>
      <vt:lpstr>Office 테마</vt:lpstr>
      <vt:lpstr>4주차 과제</vt:lpstr>
      <vt:lpstr>계획</vt:lpstr>
      <vt:lpstr>프로그래밍 소스</vt:lpstr>
      <vt:lpstr>결과</vt:lpstr>
      <vt:lpstr>결과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과제</dc:title>
  <dc:creator>준하 박</dc:creator>
  <cp:lastModifiedBy>김민기</cp:lastModifiedBy>
  <cp:revision>11</cp:revision>
  <dcterms:created xsi:type="dcterms:W3CDTF">2024-03-26T01:04:56Z</dcterms:created>
  <dcterms:modified xsi:type="dcterms:W3CDTF">2024-04-30T01:27:24Z</dcterms:modified>
</cp:coreProperties>
</file>