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기 김" userId="555d75bf3084072d" providerId="LiveId" clId="{5091D98C-ABB8-4E71-A2A5-0E45C8C24ABD}"/>
    <pc:docChg chg="custSel modSld">
      <pc:chgData name="민기 김" userId="555d75bf3084072d" providerId="LiveId" clId="{5091D98C-ABB8-4E71-A2A5-0E45C8C24ABD}" dt="2024-04-30T01:30:18.304" v="1" actId="478"/>
      <pc:docMkLst>
        <pc:docMk/>
      </pc:docMkLst>
      <pc:sldChg chg="addSp delSp modSp mod">
        <pc:chgData name="민기 김" userId="555d75bf3084072d" providerId="LiveId" clId="{5091D98C-ABB8-4E71-A2A5-0E45C8C24ABD}" dt="2024-04-30T01:30:18.304" v="1" actId="478"/>
        <pc:sldMkLst>
          <pc:docMk/>
          <pc:sldMk cId="4101125841" sldId="256"/>
        </pc:sldMkLst>
        <pc:spChg chg="del">
          <ac:chgData name="민기 김" userId="555d75bf3084072d" providerId="LiveId" clId="{5091D98C-ABB8-4E71-A2A5-0E45C8C24ABD}" dt="2024-04-30T01:30:16.616" v="0" actId="478"/>
          <ac:spMkLst>
            <pc:docMk/>
            <pc:sldMk cId="4101125841" sldId="256"/>
            <ac:spMk id="3" creationId="{A28D8656-42C9-9D03-314A-BE8894A619B7}"/>
          </ac:spMkLst>
        </pc:spChg>
        <pc:spChg chg="add del mod">
          <ac:chgData name="민기 김" userId="555d75bf3084072d" providerId="LiveId" clId="{5091D98C-ABB8-4E71-A2A5-0E45C8C24ABD}" dt="2024-04-30T01:30:18.304" v="1" actId="478"/>
          <ac:spMkLst>
            <pc:docMk/>
            <pc:sldMk cId="4101125841" sldId="256"/>
            <ac:spMk id="5" creationId="{2A28EF61-6CF5-0D0F-5D49-F3F8AED4EF0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6T09:32:35.8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66 3223 0 0,'3'0'18308'0'0,"14"3"-18280"0"0,-13-2 66 0 0,0 0 0 0 0,0-1 0 0 0,0 0 1 0 0,0 0-1 0 0,0 0 0 0 0,0 0 0 0 0,0 0 0 0 0,0-1 0 0 0,0 0 0 0 0,0 0 0 0 0,7-2 0 0 0,10-3-3 0 0,-3 3-80 0 0,-10 1-11 0 0,1 1 0 0 0,-1 0 1 0 0,1 0-1 0 0,16 1 0 0 0,43 0 0 0 0,-61 0 10 0 0,-1 1 1 0 0,0-2-1 0 0,0 1 0 0 0,0-1 1 0 0,7-1-1 0 0,-9 1-3 0 0,-1 0 0 0 0,0 0-1 0 0,1 1 1 0 0,-1-1 0 0 0,1 1 0 0 0,-1 0 0 0 0,1 0 0 0 0,-1 0 0 0 0,0 0-1 0 0,1 1 1 0 0,-1-1 0 0 0,1 1 0 0 0,-1 0 0 0 0,0 0 0 0 0,1 0 0 0 0,-1 0-1 0 0,0 1 1 0 0,5 2 0 0 0,11 13 136 0 0,-17-15-113 0 0,0 0 0 0 0,0 1 0 0 0,0-1-1 0 0,0 0 1 0 0,1 0 0 0 0,-1-1 0 0 0,1 1 0 0 0,0 0 0 0 0,-1-1-1 0 0,1 0 1 0 0,0 1 0 0 0,0-1 0 0 0,0 0 0 0 0,0-1 0 0 0,0 1-1 0 0,0 0 1 0 0,4-1 0 0 0,-2 0-30 0 0,1 0 0 0 0,-1-1 0 0 0,0 1 0 0 0,0-2 0 0 0,0 1 0 0 0,0 0 0 0 0,0-1 0 0 0,0 0 0 0 0,8-4 0 0 0,-1-2 0 0 0,-1 1 0 0 0,14-13 0 0 0,-17 13 0 0 0,0 0 1 0 0,1 1 0 0 0,0 0 0 0 0,0 0-1 0 0,19-7 1 0 0,-26 12-12 0 0,1 0 0 0 0,-1 1 0 0 0,1-1-1 0 0,-1 1 1 0 0,1 0 0 0 0,-1 0 0 0 0,1 0 0 0 0,0 0-1 0 0,-1 0 1 0 0,1 0 0 0 0,-1 1 0 0 0,1 0 0 0 0,-1-1-1 0 0,1 1 1 0 0,-1 0 0 0 0,1 0 0 0 0,4 2 0 0 0,2 3-5 0 0,0 0 1 0 0,0 1 0 0 0,9 8 0 0 0,11 9 345 0 0,-24-21-321 0 0,0 0-1 0 0,0-1 0 0 0,0 0 1 0 0,0 0-1 0 0,0 0 1 0 0,0 0-1 0 0,1-1 0 0 0,-1 0 1 0 0,0 0-1 0 0,1-1 1 0 0,-1 1-1 0 0,1-1 0 0 0,-1 0 1 0 0,9-2-1 0 0,6-1 29 0 0,-1-1 0 0 0,33-12 0 0 0,-7 2-18 0 0,-28 9-19 0 0,-3 1 0 0 0,1 1 0 0 0,16-3 0 0 0,-26 6 0 0 0,0-1 0 0 0,-1 1 0 0 0,1 0 0 0 0,0 1 0 0 0,-1-1 0 0 0,1 1 0 0 0,0 0 0 0 0,-1 0 0 0 0,1 1 0 0 0,-1-1 0 0 0,5 3 0 0 0,8 5-18 0 0,1-1 0 0 0,0 0 0 0 0,36 9 0 0 0,-53-17 18 0 0,12 3 11 0 0,-1-1 0 0 0,21 2 0 0 0,-28-4-9 0 0,-1 0 1 0 0,1-1 0 0 0,0 1 0 0 0,0-1 0 0 0,-1 0 0 0 0,1 0 0 0 0,0-1 0 0 0,-1 1-1 0 0,1-1 1 0 0,5-3 0 0 0,3-3-3 0 0,0 1 0 0 0,1 0 0 0 0,0 1 0 0 0,0 0 0 0 0,1 2 0 0 0,22-6 0 0 0,-34 10 0 0 0,0 0 0 0 0,-1 0 0 0 0,1 0 0 0 0,0 0 0 0 0,-1 1 0 0 0,1-1 0 0 0,0 1 0 0 0,-1-1 0 0 0,1 1 0 0 0,-1 0 0 0 0,5 2 0 0 0,25 19 0 0 0,-26-18 0 0 0,-1 0 0 0 0,0 0 0 0 0,1 0 0 0 0,-1-1 0 0 0,10 4 0 0 0,-11-6 0 0 0,0 0 0 0 0,0 0 0 0 0,0-1 0 0 0,0 1 0 0 0,0-1 0 0 0,1 0 0 0 0,-1 0 0 0 0,0 0 0 0 0,6-2 0 0 0,3 0 0 0 0,21-9 0 0 0,-24 7 0 0 0,1 1 0 0 0,-1 0 0 0 0,16-2 0 0 0,-10 3-11 0 0,-1 0 1 0 0,0 2-1 0 0,0 0 0 0 0,1 0 1 0 0,24 6-1 0 0,-15 4 11 0 0,-23-9 0 0 0,-1 1 0 0 0,1-1 0 0 0,0 0 0 0 0,-1 0 0 0 0,1-1 0 0 0,0 1 0 0 0,0 0 0 0 0,0 0 0 0 0,0-1 0 0 0,0 1 0 0 0,0-1 0 0 0,0 0 0 0 0,0 0 0 0 0,0 0 0 0 0,0 0 0 0 0,0 0 0 0 0,0 0 0 0 0,0 0 0 0 0,0 0 0 0 0,-1-1 0 0 0,1 1 0 0 0,0-1 0 0 0,0 0 0 0 0,3-1 0 0 0,23-16-67 0 0,-17 10 20 0 0,0 1-1 0 0,0 1 1 0 0,13-6 0 0 0,-23 12 56 0 0,1-1 0 0 0,-1 1 0 0 0,1 0 1 0 0,-1 0-1 0 0,1 0 0 0 0,0 0 0 0 0,-1 0 0 0 0,1 0 0 0 0,-1 0 0 0 0,1 1 0 0 0,-1-1 1 0 0,1 0-1 0 0,-1 1 0 0 0,1-1 0 0 0,-1 1 0 0 0,0 0 0 0 0,1-1 0 0 0,-1 1 0 0 0,0 0 1 0 0,1 0-1 0 0,-1 0 0 0 0,1 1 0 0 0,0 0 4 0 0,0-1 1 0 0,1 1-1 0 0,-1-1 1 0 0,0 0-1 0 0,1 0 0 0 0,-1 0 1 0 0,0 0-1 0 0,1 0 1 0 0,3 0-1 0 0,22 3-25 0 0,40 9 0 0 0,-67-12-55 0 0,-1-1 1 0 0,1 0-1 0 0,0 0 0 0 0,0 0 0 0 0,-1 0 1 0 0,1 0-1 0 0,0 0 0 0 0,-1 0 0 0 0,1 0 1 0 0,0 0-1 0 0,0 0 0 0 0,-1-1 0 0 0,1 1 1 0 0,0 0-1 0 0,1-1 0 0 0,-1-1-489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6T09:32:37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0 109 2303 0 0,'4'-3'19008'0'0,"6"0"-18779"0"0,0 0 1 0 0,-1 1-1 0 0,14-2 0 0 0,44-8-70 0 0,-50 8-145 0 0,1 1 0 0 0,35-3-1 0 0,-45 7 13 0 0,0 0-1 0 0,0 0 0 0 0,-1 1 0 0 0,1 0 0 0 0,0 0 1 0 0,7 4-1 0 0,-5-2 0 0 0,0-1-1 0 0,16 4 1 0 0,91 15 231 0 0,-114-21-272 0 0,1-1 0 0 0,-1 0-1 0 0,1 0 1 0 0,0 0 0 0 0,-1 0 0 0 0,1-1-1 0 0,-1 1 1 0 0,1-1 0 0 0,-1 0 0 0 0,0 0-1 0 0,1-1 1 0 0,-1 1 0 0 0,0 0 0 0 0,4-3-1 0 0,6-4-124 0 0,0-1 0 0 0,12-11 0 0 0,-2 2 5 0 0,-11 9 13 0 0,-1 1-280 0 0,21-13 1 0 0,-30 20 366 0 0,1-1 1 0 0,-1 1-1 0 0,1 0 1 0 0,0 0-1 0 0,-1 0 1 0 0,1 0-1 0 0,0 1 1 0 0,0-1-1 0 0,0 1 1 0 0,-1-1-1 0 0,1 1 1 0 0,0 0-1 0 0,0 0 1 0 0,4 1-1 0 0,-6-1 89 0 0,1 1-1 0 0,-1 0 1 0 0,0-1-1 0 0,0 1 1 0 0,0 0-1 0 0,0 0 1 0 0,0 0-1 0 0,0-1 1 0 0,0 1-1 0 0,0 0 1 0 0,0 0-1 0 0,-1 0 1 0 0,1 1-1 0 0,0-1 1 0 0,-1 0-1 0 0,1 0 1 0 0,0 2-1 0 0,0-1 19 0 0,0 0 0 0 0,0-1 0 0 0,0 1 1 0 0,0-1-1 0 0,0 1 0 0 0,0-1 0 0 0,0 1 0 0 0,0-1 0 0 0,2 2 0 0 0,3 0-67 0 0,-1 0 0 0 0,0-1 1 0 0,1 1-1 0 0,0-1 0 0 0,-1 0 0 0 0,1 0 0 0 0,0-1 0 0 0,0 0 0 0 0,0 0 1 0 0,0 0-1 0 0,0-1 0 0 0,12-1 0 0 0,5-1-2 0 0,-1-1 0 0 0,27-9 0 0 0,-25 7-4 0 0,28-4 0 0 0,-21 5-14 0 0,0 3 0 0 0,0 0 0 0 0,0 2 0 0 0,0 2 0 0 0,0 0 0 0 0,0 2 0 0 0,30 10 0 0 0,-45-11 57 0 0,0-1-1 0 0,1 0 1 0 0,-1-1-1 0 0,26 0 1 0 0,-32-3-46 0 0,-1-1 0 0 0,1 1 0 0 0,0-2 0 0 0,-1 1 0 0 0,0-1 0 0 0,0-1 0 0 0,1 0 0 0 0,15-9 0 0 0,-16 8-72 0 0,-1 0 0 0 0,1 1 0 0 0,0 0 0 0 0,0 1-1 0 0,0 0 1 0 0,1 0 0 0 0,-1 1 0 0 0,19-2 0 0 0,-24 5 99 0 0,-1-1-1 0 0,0 1 1 0 0,0 0-1 0 0,1 0 1 0 0,-1 0 0 0 0,0 0-1 0 0,0 1 1 0 0,0-1-1 0 0,0 1 1 0 0,0 0-1 0 0,-1 0 1 0 0,1 0-1 0 0,4 4 1 0 0,-4-3 27 0 0,1 0 0 0 0,-1 0 0 0 0,1-1 1 0 0,0 1-1 0 0,-1-1 0 0 0,1 0 0 0 0,0 0 0 0 0,7 2 0 0 0,-7-3-49 0 0,0 0 0 0 0,0 0 0 0 0,1-1 0 0 0,-1 1 0 0 0,0-1 0 0 0,0 0 0 0 0,1 0 0 0 0,-1 0 0 0 0,0 0 0 0 0,1-1 0 0 0,-1 0 0 0 0,0 0 0 0 0,6-2 0 0 0,1-2-198 0 0,3-3-60 0 0,1 2-1 0 0,19-7 1 0 0,-30 11 212 0 0,0 1 0 0 0,0 0 0 0 0,0 0 0 0 0,0 1 0 0 0,0-1 0 0 0,0 1 1 0 0,1 0-1 0 0,-1 0 0 0 0,0 1 0 0 0,0-1 0 0 0,0 1 0 0 0,0 0 0 0 0,8 2 0 0 0,8 6 258 0 0,-15-6-102 0 0,0 0 1 0 0,0-1-1 0 0,0 0 0 0 0,1 0 1 0 0,-1-1-1 0 0,0 1 0 0 0,8 0 1 0 0,-2-2-30 0 0,0 0 0 0 0,23-3-1 0 0,-24 1-24 0 0,0 1 0 0 0,1 1-1 0 0,17 0 1 0 0,-22 1-99 0 0,0 0-1 0 0,0-1 1 0 0,0 0 0 0 0,0-1-1 0 0,0 0 1 0 0,6-1 0 0 0,-10 2-107 0 0,1-1 0 0 0,-1 1 0 0 0,1-1 0 0 0,-1 0 1 0 0,1 0-1 0 0,-1 0 0 0 0,0-1 0 0 0,0 1 0 0 0,1-1 0 0 0,-1 1 1 0 0,0-1-1 0 0,0 1 0 0 0,-1-1 0 0 0,1 0 0 0 0,0 0 0 0 0,1-3 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6T09:32:39.8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42 2759 0 0,'0'0'752'0'0,"12"-2"12192"0"0,11-1-10000 0 0,-12 19 15 0 0,-8-13-2939 0 0,0-1 1 0 0,0 0-1 0 0,1 0 0 0 0,-1 0 1 0 0,1 0-1 0 0,-1-1 1 0 0,1 1-1 0 0,0-1 0 0 0,0 0 1 0 0,-1 0-1 0 0,1-1 0 0 0,0 1 1 0 0,0-1-1 0 0,0 0 1 0 0,0 0-1 0 0,0 0 0 0 0,4-1 1 0 0,4 0-27 0 0,1-1 0 0 0,-1 0 0 0 0,0-1 0 0 0,13-4 0 0 0,3-4-34 0 0,43-13-237 0 0,-63 22 250 0 0,1 0 1 0 0,0 1-1 0 0,0 0 0 0 0,-1 0 1 0 0,1 1-1 0 0,11 0 0 0 0,17 7 110 0 0,-28-5-51 0 0,0 0 1 0 0,0-1 0 0 0,0 0 0 0 0,1-1 0 0 0,10 0 0 0 0,-13-1-33 0 0,13-1 0 0 0,-1 1 0 0 0,1 0 0 0 0,-1 1 0 0 0,30 5 0 0 0,-25-2-21 0 0,0-1 0 0 0,0-1 0 0 0,35-4 0 0 0,-47 3 7 0 0,0 0 0 0 0,1 0 0 0 0,-1 2 0 0 0,0-1 0 0 0,1 1 0 0 0,-1 1 0 0 0,0 0 0 0 0,0 1 0 0 0,-1 0 0 0 0,1 1 0 0 0,-1 1 0 0 0,0-1 0 0 0,12 9 0 0 0,-22-13 28 0 0,1 1 0 0 0,0-1-1 0 0,-1 0 1 0 0,1-1 0 0 0,0 1-1 0 0,0 0 1 0 0,0 0 0 0 0,0-1-1 0 0,0 1 1 0 0,0-1 0 0 0,0 0-1 0 0,0 1 1 0 0,0-1 0 0 0,0 0-1 0 0,0 0 1 0 0,0 0 0 0 0,0-1-1 0 0,0 1 1 0 0,0 0 0 0 0,0-1 0 0 0,0 1-1 0 0,2-2 1 0 0,3-1-34 0 0,0-1 1 0 0,-1 0-1 0 0,1 0 0 0 0,9-9 1 0 0,3-1-167 0 0,-10 8 104 0 0,0 0 1 0 0,0 1 0 0 0,0 0-1 0 0,1 1 1 0 0,11-4 0 0 0,-16 7 117 0 0,-1 0 0 0 0,1 0 1 0 0,-1 0-1 0 0,1 1 0 0 0,-1 0 1 0 0,1 0-1 0 0,0 0 1 0 0,-1 0-1 0 0,1 1 0 0 0,-1 0 1 0 0,1 0-1 0 0,-1 0 0 0 0,0 0 1 0 0,7 3-1 0 0,-1 0-15 0 0,0 0 1 0 0,0 0-1 0 0,1-1 0 0 0,0 0 1 0 0,-1-1-1 0 0,1 0 0 0 0,0-1 1 0 0,14 0-1 0 0,30 2-11 0 0,25-1 183 0 0,-72-3-187 0 0,0 1 0 0 0,0-1-1 0 0,0-1 1 0 0,0 0-1 0 0,0 0 1 0 0,0 0 0 0 0,10-6-1 0 0,14-5-5 0 0,-28 11-28 0 0,-1 1-1 0 0,0-1 1 0 0,1 1 0 0 0,-1-1-1 0 0,1 1 1 0 0,-1 0 0 0 0,1 0-1 0 0,0 1 1 0 0,0-1 0 0 0,3 1-1 0 0,8 12 349 0 0,6-7-330 0 0,-18-5-4 0 0,0 1 0 0 0,0-1-1 0 0,0 1 1 0 0,0 0 0 0 0,-1 0 0 0 0,1 0 0 0 0,0 0 0 0 0,-1 0-1 0 0,4 3 1 0 0,-3-2-4 0 0,-1-1-1 0 0,1 1 1 0 0,0-1-1 0 0,-1 0 1 0 0,1 0-1 0 0,0 0 1 0 0,0 0-1 0 0,-1 0 0 0 0,1-1 1 0 0,0 1-1 0 0,0-1 1 0 0,0 0-1 0 0,0 0 1 0 0,0 0-1 0 0,0 0 1 0 0,0 0-1 0 0,3-1 1 0 0,6-2-338 0 0,-1 0 0 0 0,0-1 0 0 0,11-5 0 0 0,-3 2-437 0 0,-14 5 881 0 0,1 2 1 0 0,-1-1-1 0 0,1 0 1 0 0,0 1 0 0 0,-1 0-1 0 0,1 1 1 0 0,-1-1 0 0 0,1 1-1 0 0,-1 0 1 0 0,8 2-1 0 0,18 3 716 0 0,-23-6-756 0 0,1 0 0 0 0,0-1 0 0 0,0 0 0 0 0,0 0 0 0 0,12-4 0 0 0,-13 3-58 0 0,0 0 1 0 0,0 1-1 0 0,0-1 0 0 0,1 2 1 0 0,-1-1-1 0 0,17 2 0 0 0,26 18 202 0 0,-43-18-282 0 0,0 0 0 0 0,0 0 0 0 0,0-1 1 0 0,0 0-1 0 0,0 0 0 0 0,14-3 0 0 0,7-5-6829 0 0,-21 7 603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6T09:32:41.8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55 3223 0 0,'1'0'15390'0'0,"4"-1"-14733"0"0,2 1-340 0 0,0-2 1 0 0,-1 1-1 0 0,1-1 1 0 0,-1 0-1 0 0,1 0 1 0 0,-1 0-1 0 0,0-1 1 0 0,8-5-1 0 0,-10 6-260 0 0,1 0 0 0 0,0 0 0 0 0,0 1-1 0 0,0 0 1 0 0,0-1 0 0 0,0 1 0 0 0,0 1 0 0 0,0-1 0 0 0,0 1-1 0 0,0 0 1 0 0,8 1 0 0 0,25-3-27 0 0,-1-6-151 0 0,-25 5 53 0 0,1 0 0 0 0,24-2 0 0 0,-34 5 72 0 0,1 0 1 0 0,0 1-1 0 0,0-1 1 0 0,0 0-1 0 0,0 1 0 0 0,0 0 1 0 0,-1 0-1 0 0,1 0 0 0 0,0 1 1 0 0,-1-1-1 0 0,1 1 0 0 0,-1 0 1 0 0,7 4-1 0 0,6 7 136 0 0,-7-7-17 0 0,-1 1 0 0 0,16 8 0 0 0,-21-14-117 0 0,1 1 0 0 0,-1-1 0 0 0,1 1 0 0 0,0-1 0 0 0,0 0 0 0 0,0 0 0 0 0,-1-1 0 0 0,1 1 0 0 0,0-1 0 0 0,8 0 0 0 0,-1-1-26 0 0,-1 0 0 0 0,1 1 0 0 0,0 0 0 0 0,0 1 1 0 0,-1 0-1 0 0,1 0 0 0 0,0 2 0 0 0,19 6 0 0 0,-23-7-27 0 0,0 0 0 0 0,-1 0 0 0 0,1-1 0 0 0,0 0 0 0 0,0 0 0 0 0,0-1 0 0 0,0 1 0 0 0,0-1 0 0 0,0-1 0 0 0,13-2 0 0 0,-1-1-134 0 0,1-2 0 0 0,25-11 0 0 0,-18 6-51 0 0,-20 9 231 0 0,-1-1 0 0 0,1 1 0 0 0,0 0-1 0 0,-1 1 1 0 0,1 0 0 0 0,0 0 0 0 0,0 0 0 0 0,14 1 0 0 0,-19 1 58 0 0,0 0 0 0 0,0-1 1 0 0,0 1-1 0 0,0 0 0 0 0,0 0 1 0 0,0 1-1 0 0,0-1 1 0 0,0 0-1 0 0,0 1 0 0 0,0-1 1 0 0,-1 1-1 0 0,1-1 1 0 0,0 1-1 0 0,-1 0 0 0 0,2 2 1 0 0,-2-2-44 0 0,0 0 1 0 0,1-1 0 0 0,-1 1 0 0 0,0-1-1 0 0,1 1 1 0 0,-1-1 0 0 0,1 1 0 0 0,0-1-1 0 0,-1 0 1 0 0,1 0 0 0 0,0 0 0 0 0,0 0-1 0 0,0 0 1 0 0,0 0 0 0 0,-1 0 0 0 0,1-1-1 0 0,0 1 1 0 0,1-1 0 0 0,-1 1 0 0 0,2-1-1 0 0,12 0-274 0 0,-1-2 0 0 0,30-6-1 0 0,-35 5 215 0 0,1 1-1 0 0,0 0 1 0 0,0 0-1 0 0,0 2 1 0 0,0-1-1 0 0,1 1 1 0 0,17 3-1 0 0,-3 2 202 0 0,-1-1 0 0 0,46 1-1 0 0,-43-5-258 0 0,-13-1-55 0 0,0 1 0 0 0,-1 1-1 0 0,27 4 1 0 0,-40-5 167 0 0,1 0 1 0 0,-1 0 0 0 0,0 0-1 0 0,0 0 1 0 0,1 0 0 0 0,-1 0-1 0 0,0 0 1 0 0,0 0-1 0 0,1 0 1 0 0,-1-1 0 0 0,2 0-1 0 0,-2 1 1 0 0,-1-1 0 0 0,1 1 0 0 0,0 0 0 0 0,0 0 0 0 0,-1-1 0 0 0,1 1-1 0 0,0 0 1 0 0,-1 0 0 0 0,1 0 0 0 0,0 0 0 0 0,0 0 0 0 0,-1 0 0 0 0,1 0 0 0 0,0 0 0 0 0,-1 0 0 0 0,1 0-1 0 0,0 1 1 0 0,0-1 0 0 0,-1 0 0 0 0,1 0 0 0 0,0 1 0 0 0,-1-1 0 0 0,1 0 0 0 0,0 1 0 0 0,0 0 0 0 0,0-1 7 0 0,1 1 1 0 0,-1-1 0 0 0,0 1 0 0 0,1-1 0 0 0,-1 0 0 0 0,1 0 0 0 0,-1 1 0 0 0,0-1 0 0 0,1 0 0 0 0,-1 0 0 0 0,1 0 0 0 0,-1-1 0 0 0,0 1 0 0 0,1 0 0 0 0,-1 0-1 0 0,2-1 1 0 0,15-1 60 0 0,-8 3-75 0 0,-1 1 1 0 0,1 0 0 0 0,11 4 0 0 0,4 1-21 0 0,-17-5-64 0 0,1-1-1 0 0,-1-1 1 0 0,1 1 0 0 0,-1-2 0 0 0,0 1-1 0 0,1-1 1 0 0,8-2 0 0 0,-9 2 54 0 0,0-1 1 0 0,0 1-1 0 0,0 1 1 0 0,0 0-1 0 0,-1 0 1 0 0,1 0-1 0 0,0 1 1 0 0,10 2 0 0 0,5 5-156 0 0,-14-5 162 0 0,0 0 0 0 0,0 0 0 0 0,1-1-1 0 0,-1 0 1 0 0,1 0 0 0 0,-1-1 0 0 0,18-1 0 0 0,-14-1 215 0 0,0 1 0 0 0,0 0 0 0 0,0 0 0 0 0,24 5 0 0 0,-33-5-177 0 0,0 0-1 0 0,0 0 1 0 0,0-1 0 0 0,-1 1-1 0 0,1-1 1 0 0,0 0 0 0 0,-1 0-1 0 0,1-1 1 0 0,0 1 0 0 0,-1-1-1 0 0,6-3 1 0 0,12-4-328 0 0,12-6 63 0 0,-26 12 179 0 0,1-1 0 0 0,0 1 0 0 0,0 0 0 0 0,11-3 0 0 0,2 5 25 0 0,-19 1 32 0 0,0 0-1 0 0,0 0 1 0 0,0 0 0 0 0,1 0 0 0 0,-1 0 0 0 0,0-1-1 0 0,0 1 1 0 0,0-1 0 0 0,0 1 0 0 0,1-1 0 0 0,-1 0-1 0 0,0 0 1 0 0,0 0 0 0 0,-1 0 0 0 0,1 0 0 0 0,0 0-1 0 0,3-3 1 0 0,-3 2 0 0 0,0 0-10 0 0,0-1 0 0 0,0 1-1 0 0,0 0 1 0 0,1 0-1 0 0,-1 0 1 0 0,1 0-1 0 0,0 0 1 0 0,-1 1-1 0 0,1-1 1 0 0,0 1-1 0 0,0 0 1 0 0,3-1-1 0 0,0 1-90 0 0,-1 0 0 0 0,1 1-1 0 0,-1 0 1 0 0,1 0 0 0 0,5 0-1 0 0,-7 1-2 0 0,0-1 0 0 0,0 0 0 0 0,0 0-1 0 0,0 0 1 0 0,0 0 0 0 0,0 0 0 0 0,0-1-1 0 0,-1 0 1 0 0,1 0 0 0 0,0 0 0 0 0,7-3 0 0 0,-4 0-626 0 0,6-4-3686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BD72A-F8A7-635D-344D-5C5831E8D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942D16-AF28-FD9A-B73D-75C5D6962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BBB3E-FA72-5CD1-38D4-EA0B84AE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1E1-01E8-4F0E-8017-51F2BD320D2A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BC44B-7686-5485-3A03-2F22B98E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3AD05-63F3-C47A-9F5F-D99760BF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A763-B3FA-4298-A74B-71F535AD1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5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40A5F-D8F2-BDAC-17DC-14D707F3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FC6DC5-4E0F-264F-3543-4B9B37DBC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272A1-9296-F682-B886-E63D07DA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1E1-01E8-4F0E-8017-51F2BD320D2A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86265-948A-A713-B12A-AD370A4F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7D8DA-DC67-FF5B-0B37-B90879D4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A763-B3FA-4298-A74B-71F535AD1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67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5963B9-33E0-84B4-CD65-C73DEB3FB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F3224B-01F9-021F-9877-14D213EC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66EEE-4174-6427-DF3A-84E8763E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1E1-01E8-4F0E-8017-51F2BD320D2A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AE792-FA62-388A-7A41-62B7DE52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F066D-521E-4F26-4408-1E01122C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A763-B3FA-4298-A74B-71F535AD1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45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26EB0-1592-6072-EB42-5893914F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00AFE-07EB-CF92-30D3-AE6BF9472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C9A49-0377-929E-AC84-3E8C350F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1E1-01E8-4F0E-8017-51F2BD320D2A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E2380-C9D1-DBE1-4139-AE566C75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E8E9F-7103-A5CC-BA35-9A847801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A763-B3FA-4298-A74B-71F535AD1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8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74069-997C-1D6A-3B0A-39F0A430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FD126-4E6B-6FDB-F7A4-F05828D45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CFBD1-3CF2-1094-9962-6EF1B66C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1E1-01E8-4F0E-8017-51F2BD320D2A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1B6AF-2461-1AFE-E31F-DF67A14E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4D42C-2036-6882-81D7-94BDF97F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A763-B3FA-4298-A74B-71F535AD1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58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BC7D4-A972-6ACC-62B0-C19DD5A3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5B618-7A12-9E6C-E2A0-E319BCC66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711F75-55A3-59BA-FBB6-73B5172FD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2B92BB-3533-377C-9E17-8D314970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1E1-01E8-4F0E-8017-51F2BD320D2A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BAA661-342E-EC39-0025-25C92C7D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20C499-665E-1A0D-135A-ED9EE3D2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A763-B3FA-4298-A74B-71F535AD1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0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C4F8E-1176-BC93-925A-73585C76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596F6-55FC-B649-B9F5-6308520AF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8D6726-2F15-975B-9453-9BC9C4ABB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2E5E80-51AB-C2F9-62CC-859539992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459D97-9922-20B6-F5F9-DA5438759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9F9457-226D-EC5A-BE64-59466D78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1E1-01E8-4F0E-8017-51F2BD320D2A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4FCB8C-681E-0AB9-B6FE-D02CE270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517ABB-C154-1D0E-6D0D-9ABBC3EE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A763-B3FA-4298-A74B-71F535AD1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6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F87E2-D213-7491-3AD2-65A90085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A6DFA4-BAF2-5025-A46E-5CF0A4D0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1E1-01E8-4F0E-8017-51F2BD320D2A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EB5143-7FD8-42D0-2DE7-1766CDF2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4A9E34-E382-75C8-422E-23E686A9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A763-B3FA-4298-A74B-71F535AD1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8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803334-6033-DEAC-A8EF-A3F79ACD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1E1-01E8-4F0E-8017-51F2BD320D2A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B2DC2C-8FF7-2AD3-15B2-F2F1DD9E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8AB4C4-5AF4-7BBB-E954-D0CCA897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A763-B3FA-4298-A74B-71F535AD1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4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7B5B4-1F1D-871F-5F8F-1468FDB7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0B669-5944-E878-6006-A39D651B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588F04-86AD-D6AB-3417-AA727ECF4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4F497-95CE-79DD-8973-4EBFE24C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1E1-01E8-4F0E-8017-51F2BD320D2A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0A013C-1CB3-DFC1-F3AE-1C2E7103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F864F1-E5FE-764F-2CE5-F2CA04E3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A763-B3FA-4298-A74B-71F535AD1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2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61A33-0758-4A97-ADAD-7D31EDBD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DDDEC7-EBE7-29F5-CA4A-483047DDF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D24169-1FD0-3A02-6589-19FC0EEF0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FC0B13-FD94-2E1E-5CEE-8C5A6192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1E1-01E8-4F0E-8017-51F2BD320D2A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C1EA0E-B895-1282-76A6-8068645A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F18C4-9CE8-1362-9D4F-8520A429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A763-B3FA-4298-A74B-71F535AD1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6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8A762C-DDD4-4146-111C-37D0BF0A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6D4E5-97A7-D859-A402-961E2191C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C0DF9-C42E-0916-D1F6-1B388145D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8A1E1-01E8-4F0E-8017-51F2BD320D2A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E8A04-1B12-19DC-2D04-DD563D918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9BEB8-5750-5E4D-C1F6-5EC45D80B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8FA763-B3FA-4298-A74B-71F535AD1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5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UserKhu/Week-7-HW/blob/main/1%20w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UserKhu/Week-7-HW/blob/main/2%20w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UserKhu/Week-7-HW/blob/main/3%20w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UserKhu/Week-7-HW/blob/main/4%20wa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customXml" Target="../ink/ink2.xml"/><Relationship Id="rId17" Type="http://schemas.openxmlformats.org/officeDocument/2006/relationships/image" Target="../media/image19.png"/><Relationship Id="rId2" Type="http://schemas.openxmlformats.org/officeDocument/2006/relationships/image" Target="../media/image8.png"/><Relationship Id="rId16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customXml" Target="../ink/ink1.xml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serKhu/Week-7-HW/blob/main/Question%20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Khu/Week-7-HW/blob/main/Question%203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A5620-45E0-10D5-1EE5-74C593D65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주차 과제</a:t>
            </a:r>
          </a:p>
        </p:txBody>
      </p:sp>
    </p:spTree>
    <p:extLst>
      <p:ext uri="{BB962C8B-B14F-4D97-AF65-F5344CB8AC3E}">
        <p14:creationId xmlns:p14="http://schemas.microsoft.com/office/powerpoint/2010/main" val="410112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727CD-3C1C-855F-8E28-6D5EAEDF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1A677-3454-2439-EFD9-763F624DD15C}"/>
              </a:ext>
            </a:extLst>
          </p:cNvPr>
          <p:cNvSpPr txBox="1"/>
          <p:nvPr/>
        </p:nvSpPr>
        <p:spPr>
          <a:xfrm>
            <a:off x="646103" y="6308209"/>
            <a:ext cx="67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https://github.com/UserKhu/Week-7-HW/blob/main/1%20way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8B365-5D0E-9C54-86E6-FB8B0B698B10}"/>
              </a:ext>
            </a:extLst>
          </p:cNvPr>
          <p:cNvSpPr txBox="1"/>
          <p:nvPr/>
        </p:nvSpPr>
        <p:spPr>
          <a:xfrm>
            <a:off x="5696291" y="3174461"/>
            <a:ext cx="6344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r>
              <a:rPr lang="en-US" altLang="ko-KR" dirty="0"/>
              <a:t>  1. </a:t>
            </a:r>
            <a:r>
              <a:rPr lang="ko-KR" altLang="en-US" dirty="0"/>
              <a:t>유지보수를 하는 것이 비교적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2. </a:t>
            </a:r>
            <a:r>
              <a:rPr lang="ko-KR" altLang="en-US" dirty="0"/>
              <a:t>코드를 이해하는 것이 비교적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r>
              <a:rPr lang="en-US" altLang="ko-KR" dirty="0"/>
              <a:t>  1. main </a:t>
            </a:r>
            <a:r>
              <a:rPr lang="ko-KR" altLang="en-US" dirty="0"/>
              <a:t>함수안에 모든 코드가 들어가 있어 복잡하다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2. </a:t>
            </a:r>
            <a:r>
              <a:rPr lang="ko-KR" altLang="en-US" dirty="0"/>
              <a:t>파일을 읽고 쓰면서 하드웨어를 호출하는 횟수가 많다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3. </a:t>
            </a:r>
            <a:r>
              <a:rPr lang="ko-KR" altLang="en-US" dirty="0"/>
              <a:t>컴퓨터 내 </a:t>
            </a:r>
            <a:r>
              <a:rPr lang="en-US" altLang="ko-KR" dirty="0"/>
              <a:t>RAM</a:t>
            </a:r>
            <a:r>
              <a:rPr lang="ko-KR" altLang="en-US" dirty="0"/>
              <a:t>에서 메모리 할당량이 많다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139E751-8A22-9193-B843-0D07D648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3324"/>
            <a:ext cx="4457733" cy="46482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3D791D8-59A8-6B5C-A105-8144E888A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933" y="1278625"/>
            <a:ext cx="3848128" cy="15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6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727CD-3C1C-855F-8E28-6D5EAEDF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1A677-3454-2439-EFD9-763F624DD15C}"/>
              </a:ext>
            </a:extLst>
          </p:cNvPr>
          <p:cNvSpPr txBox="1"/>
          <p:nvPr/>
        </p:nvSpPr>
        <p:spPr>
          <a:xfrm>
            <a:off x="569447" y="6308209"/>
            <a:ext cx="67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https://github.com/UserKhu/Week-7-HW/blob/main/2%20way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F74301-8F4A-3C89-AE72-E3F675C29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0" y="1281891"/>
            <a:ext cx="4006563" cy="49225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1446C1-DEB8-615B-13D8-368EE9FBE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917" y="1281891"/>
            <a:ext cx="3838603" cy="15144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14F684-C5E1-7469-A8E3-9EE10043588C}"/>
              </a:ext>
            </a:extLst>
          </p:cNvPr>
          <p:cNvSpPr txBox="1"/>
          <p:nvPr/>
        </p:nvSpPr>
        <p:spPr>
          <a:xfrm>
            <a:off x="5696291" y="3174461"/>
            <a:ext cx="6344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r>
              <a:rPr lang="en-US" altLang="ko-KR" dirty="0"/>
              <a:t>  1. main</a:t>
            </a:r>
            <a:r>
              <a:rPr lang="ko-KR" altLang="en-US" dirty="0"/>
              <a:t>함수에서 따로 함수를 호출하는 코드 이므로 </a:t>
            </a:r>
            <a:r>
              <a:rPr lang="en-US" altLang="ko-KR" dirty="0"/>
              <a:t>main </a:t>
            </a:r>
            <a:r>
              <a:rPr lang="ko-KR" altLang="en-US" dirty="0"/>
              <a:t>함수가 비교적 간단하다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2. </a:t>
            </a:r>
            <a:r>
              <a:rPr lang="ko-KR" altLang="en-US" dirty="0"/>
              <a:t>코드를 이해하는 것이 비교적 좋다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r>
              <a:rPr lang="en-US" altLang="ko-KR" dirty="0"/>
              <a:t>  1. </a:t>
            </a:r>
            <a:r>
              <a:rPr lang="ko-KR" altLang="en-US" dirty="0"/>
              <a:t>파일을 읽고 쓰면서 하드웨어를 호출하는 횟수가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2. </a:t>
            </a:r>
            <a:r>
              <a:rPr lang="ko-KR" altLang="en-US" dirty="0"/>
              <a:t>컴퓨터 내 </a:t>
            </a:r>
            <a:r>
              <a:rPr lang="en-US" altLang="ko-KR" dirty="0"/>
              <a:t>RAM</a:t>
            </a:r>
            <a:r>
              <a:rPr lang="ko-KR" altLang="en-US" dirty="0"/>
              <a:t>에서 메모리 할당량이 많다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610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727CD-3C1C-855F-8E28-6D5EAEDF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1A677-3454-2439-EFD9-763F624DD15C}"/>
              </a:ext>
            </a:extLst>
          </p:cNvPr>
          <p:cNvSpPr txBox="1"/>
          <p:nvPr/>
        </p:nvSpPr>
        <p:spPr>
          <a:xfrm>
            <a:off x="553020" y="6343047"/>
            <a:ext cx="67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https://github.com/UserKhu/Week-7-HW/blob/main/3%20way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741F83-749B-B82B-FED9-C8B06502B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9635"/>
            <a:ext cx="3660297" cy="50634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918679-0104-24B6-D479-0FDB63D29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677" y="1279635"/>
            <a:ext cx="3514751" cy="990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20D219-98A6-66A0-BBFF-8C8DFCC8178C}"/>
              </a:ext>
            </a:extLst>
          </p:cNvPr>
          <p:cNvSpPr txBox="1"/>
          <p:nvPr/>
        </p:nvSpPr>
        <p:spPr>
          <a:xfrm>
            <a:off x="5696291" y="3174461"/>
            <a:ext cx="63442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r>
              <a:rPr lang="en-US" altLang="ko-KR" dirty="0"/>
              <a:t>  1. main</a:t>
            </a:r>
            <a:r>
              <a:rPr lang="ko-KR" altLang="en-US" dirty="0"/>
              <a:t>함수에서 따로 함수를 호출하는 코드 이므로 </a:t>
            </a:r>
            <a:r>
              <a:rPr lang="en-US" altLang="ko-KR" dirty="0"/>
              <a:t>main </a:t>
            </a:r>
            <a:r>
              <a:rPr lang="ko-KR" altLang="en-US" dirty="0"/>
              <a:t>함수가 비교적 간단하다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2. </a:t>
            </a:r>
            <a:r>
              <a:rPr lang="ko-KR" altLang="en-US" dirty="0"/>
              <a:t>파일을 읽고 쓰면서 하드웨어를 호출하는 횟수가 비교적 적다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3. </a:t>
            </a:r>
            <a:r>
              <a:rPr lang="ko-KR" altLang="en-US" dirty="0"/>
              <a:t>컴퓨터 내 </a:t>
            </a:r>
            <a:r>
              <a:rPr lang="en-US" altLang="ko-KR" dirty="0"/>
              <a:t>RAM</a:t>
            </a:r>
            <a:r>
              <a:rPr lang="ko-KR" altLang="en-US" dirty="0"/>
              <a:t>에서 메모리 할당량이 비교적 적다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r>
              <a:rPr lang="en-US" altLang="ko-KR" dirty="0"/>
              <a:t>  1. </a:t>
            </a:r>
            <a:r>
              <a:rPr lang="ko-KR" altLang="en-US" dirty="0"/>
              <a:t>가독성과 유지보수성이 비교적 안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2. </a:t>
            </a:r>
            <a:r>
              <a:rPr lang="ko-KR" altLang="en-US" dirty="0"/>
              <a:t>코드를 이해하는 것이 비교적 어렵다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675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727CD-3C1C-855F-8E28-6D5EAEDF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1A677-3454-2439-EFD9-763F624DD15C}"/>
              </a:ext>
            </a:extLst>
          </p:cNvPr>
          <p:cNvSpPr txBox="1"/>
          <p:nvPr/>
        </p:nvSpPr>
        <p:spPr>
          <a:xfrm>
            <a:off x="421610" y="6362963"/>
            <a:ext cx="67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https://github.com/UserKhu/Week-7-HW/blob/main/4%20way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A486F1-98F2-252C-DB07-E35D939D8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306514"/>
            <a:ext cx="3914490" cy="5007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2E2EC9-4A3C-DE13-EBE1-F9A7C576D375}"/>
              </a:ext>
            </a:extLst>
          </p:cNvPr>
          <p:cNvSpPr txBox="1"/>
          <p:nvPr/>
        </p:nvSpPr>
        <p:spPr>
          <a:xfrm>
            <a:off x="5696291" y="3174461"/>
            <a:ext cx="63442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r>
              <a:rPr lang="en-US" altLang="ko-KR" dirty="0"/>
              <a:t>  1. </a:t>
            </a:r>
            <a:r>
              <a:rPr lang="ko-KR" altLang="en-US" dirty="0"/>
              <a:t>파일 생성부터 모든 과정이 </a:t>
            </a:r>
            <a:r>
              <a:rPr lang="en-US" altLang="ko-KR" dirty="0"/>
              <a:t>main</a:t>
            </a:r>
            <a:r>
              <a:rPr lang="ko-KR" altLang="en-US" dirty="0"/>
              <a:t>에서 호출한 함수에서 진행되므로 </a:t>
            </a:r>
            <a:r>
              <a:rPr lang="en-US" altLang="ko-KR" dirty="0"/>
              <a:t>main </a:t>
            </a:r>
            <a:r>
              <a:rPr lang="ko-KR" altLang="en-US" dirty="0"/>
              <a:t>함수가 매우 간단하다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2. </a:t>
            </a:r>
            <a:r>
              <a:rPr lang="ko-KR" altLang="en-US" dirty="0"/>
              <a:t>파일을 읽고 쓰면서 하드웨어를 호출하는 횟수가 비교적 적다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3. </a:t>
            </a:r>
            <a:r>
              <a:rPr lang="ko-KR" altLang="en-US" dirty="0"/>
              <a:t>컴퓨터 내 </a:t>
            </a:r>
            <a:r>
              <a:rPr lang="en-US" altLang="ko-KR" dirty="0"/>
              <a:t>RAM</a:t>
            </a:r>
            <a:r>
              <a:rPr lang="ko-KR" altLang="en-US" dirty="0"/>
              <a:t>에서 메모리 할당량이 비교적 적다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r>
              <a:rPr lang="en-US" altLang="ko-KR" dirty="0"/>
              <a:t>  1. </a:t>
            </a:r>
            <a:r>
              <a:rPr lang="ko-KR" altLang="en-US" dirty="0"/>
              <a:t>가독성과 유지보수성이 비교적 안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2. </a:t>
            </a:r>
            <a:r>
              <a:rPr lang="ko-KR" altLang="en-US" dirty="0"/>
              <a:t>코드를 이해하는 것이 비교적 어렵다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483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890B2-36E0-1FD2-F78B-D52DE327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Method’s result</a:t>
            </a:r>
            <a:endParaRPr lang="ko-KR" altLang="en-US" dirty="0"/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C94648F9-A74E-4D55-6650-D79B9790B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75" y="1432593"/>
            <a:ext cx="1747169" cy="2241434"/>
          </a:xfrm>
          <a:prstGeom prst="rect">
            <a:avLst/>
          </a:prstGeom>
        </p:spPr>
      </p:pic>
      <p:pic>
        <p:nvPicPr>
          <p:cNvPr id="7" name="그림 6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56A2A779-A4FB-F6C6-23F5-D73980B8E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9" y="1432593"/>
            <a:ext cx="1586246" cy="2241434"/>
          </a:xfrm>
          <a:prstGeom prst="rect">
            <a:avLst/>
          </a:prstGeom>
        </p:spPr>
      </p:pic>
      <p:pic>
        <p:nvPicPr>
          <p:cNvPr id="9" name="그림 8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8740981-CB49-1BF5-221A-C434BB0D8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64" y="1428693"/>
            <a:ext cx="1643718" cy="2241434"/>
          </a:xfrm>
          <a:prstGeom prst="rect">
            <a:avLst/>
          </a:prstGeom>
        </p:spPr>
      </p:pic>
      <p:pic>
        <p:nvPicPr>
          <p:cNvPr id="11" name="그림 10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42E04FA-BF46-6E66-5106-F162B168E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02" y="1428693"/>
            <a:ext cx="1565625" cy="22414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5E6BBD-30B8-7F8C-8BF9-6082EA5C7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602" y="3904551"/>
            <a:ext cx="2597280" cy="17844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DDC12DB-7F9A-831F-74AB-3634B2C2D1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8502" y="3904551"/>
            <a:ext cx="2683127" cy="178444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1DA556F-B024-0516-8656-9FD3FCE649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2667" y="3899832"/>
            <a:ext cx="2667001" cy="17844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76691A4-31E7-802A-595B-1966FA0F9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9415" y="3899832"/>
            <a:ext cx="2663824" cy="17844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19A7B6-2B73-3295-9D89-C6C406886283}"/>
              </a:ext>
            </a:extLst>
          </p:cNvPr>
          <p:cNvSpPr txBox="1"/>
          <p:nvPr/>
        </p:nvSpPr>
        <p:spPr>
          <a:xfrm>
            <a:off x="8191272" y="222624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로 읽은 </a:t>
            </a:r>
            <a:r>
              <a:rPr lang="en-US" altLang="ko-KR" dirty="0" err="1"/>
              <a:t>cout</a:t>
            </a:r>
            <a:r>
              <a:rPr lang="en-US" altLang="ko-KR" dirty="0"/>
              <a:t> </a:t>
            </a:r>
            <a:r>
              <a:rPr lang="ko-KR" altLang="en-US" dirty="0"/>
              <a:t>값이 모두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3DF8FF16-32A7-DFDB-7E29-702161162746}"/>
                  </a:ext>
                </a:extLst>
              </p14:cNvPr>
              <p14:cNvContentPartPr/>
              <p14:nvPr/>
            </p14:nvContentPartPr>
            <p14:xfrm>
              <a:off x="1270086" y="5652237"/>
              <a:ext cx="770040" cy="3600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3DF8FF16-32A7-DFDB-7E29-7021611627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63966" y="5646117"/>
                <a:ext cx="7822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3998F355-5B38-B575-5BAF-0ECCDCAB6241}"/>
                  </a:ext>
                </a:extLst>
              </p14:cNvPr>
              <p14:cNvContentPartPr/>
              <p14:nvPr/>
            </p14:nvContentPartPr>
            <p14:xfrm>
              <a:off x="4130286" y="5672397"/>
              <a:ext cx="755640" cy="439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3998F355-5B38-B575-5BAF-0ECCDCAB624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24166" y="5666277"/>
                <a:ext cx="7678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5B0A4606-729B-B58E-856C-A041233AF2D1}"/>
                  </a:ext>
                </a:extLst>
              </p14:cNvPr>
              <p14:cNvContentPartPr/>
              <p14:nvPr/>
            </p14:nvContentPartPr>
            <p14:xfrm>
              <a:off x="7032606" y="5657277"/>
              <a:ext cx="771120" cy="3240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5B0A4606-729B-B58E-856C-A041233AF2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26486" y="5651157"/>
                <a:ext cx="7833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4ABC241C-9C65-81E6-675C-A86DE9F14604}"/>
                  </a:ext>
                </a:extLst>
              </p14:cNvPr>
              <p14:cNvContentPartPr/>
              <p14:nvPr/>
            </p14:nvContentPartPr>
            <p14:xfrm>
              <a:off x="9920526" y="5646477"/>
              <a:ext cx="792000" cy="4680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4ABC241C-9C65-81E6-675C-A86DE9F146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14406" y="5640357"/>
                <a:ext cx="804240" cy="590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A86EECB6-9655-D126-00A0-2DA111E355FB}"/>
              </a:ext>
            </a:extLst>
          </p:cNvPr>
          <p:cNvSpPr txBox="1"/>
          <p:nvPr/>
        </p:nvSpPr>
        <p:spPr>
          <a:xfrm>
            <a:off x="2292075" y="6078304"/>
            <a:ext cx="858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</a:t>
            </a:r>
            <a:r>
              <a:rPr lang="ko-KR" altLang="en-US" dirty="0"/>
              <a:t>로 크기가 </a:t>
            </a:r>
            <a:r>
              <a:rPr lang="en-US" altLang="ko-KR" dirty="0"/>
              <a:t>36</a:t>
            </a:r>
            <a:r>
              <a:rPr lang="ko-KR" altLang="en-US" dirty="0"/>
              <a:t>바이트</a:t>
            </a:r>
            <a:r>
              <a:rPr lang="en-US" altLang="ko-KR" dirty="0"/>
              <a:t>(6</a:t>
            </a:r>
            <a:r>
              <a:rPr lang="ko-KR" altLang="en-US" dirty="0"/>
              <a:t>개의 </a:t>
            </a:r>
            <a:r>
              <a:rPr lang="en-US" altLang="ko-KR" dirty="0"/>
              <a:t>int, 3</a:t>
            </a:r>
            <a:r>
              <a:rPr lang="ko-KR" altLang="en-US" dirty="0"/>
              <a:t>개의 </a:t>
            </a:r>
            <a:r>
              <a:rPr lang="en-US" altLang="ko-KR" dirty="0"/>
              <a:t>float)</a:t>
            </a:r>
            <a:r>
              <a:rPr lang="ko-KR" altLang="en-US" dirty="0"/>
              <a:t>로 모두 동일하다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47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09A5B-12D2-F311-6BCF-FA056A83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455CF-EE68-CC6D-3E1C-83EBF341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02" y="1406097"/>
            <a:ext cx="10515600" cy="104033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PPT</a:t>
            </a:r>
            <a:r>
              <a:rPr lang="ko-KR" altLang="en-US" sz="2000" dirty="0"/>
              <a:t>에서의 동그라미 표시된 부분에 따르면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의</a:t>
            </a:r>
            <a:r>
              <a:rPr lang="en-US" altLang="ko-KR" sz="2000" dirty="0"/>
              <a:t>16</a:t>
            </a:r>
            <a:r>
              <a:rPr lang="ko-KR" altLang="en-US" sz="2000" dirty="0"/>
              <a:t>진수 </a:t>
            </a:r>
            <a:r>
              <a:rPr lang="en-US" altLang="ko-KR" sz="2000" dirty="0" err="1"/>
              <a:t>cout</a:t>
            </a:r>
            <a:r>
              <a:rPr lang="ko-KR" altLang="en-US" sz="2000" dirty="0"/>
              <a:t>값은 </a:t>
            </a:r>
            <a:r>
              <a:rPr lang="en-US" altLang="ko-KR" sz="2000" dirty="0" err="1"/>
              <a:t>sa</a:t>
            </a:r>
            <a:r>
              <a:rPr lang="en-US" altLang="ko-KR" sz="2000" dirty="0"/>
              <a:t>[0]</a:t>
            </a:r>
            <a:r>
              <a:rPr lang="ko-KR" altLang="en-US" sz="2000" dirty="0"/>
              <a:t>다음 </a:t>
            </a:r>
            <a:r>
              <a:rPr lang="en-US" altLang="ko-KR" sz="2000" dirty="0" err="1"/>
              <a:t>sa</a:t>
            </a:r>
            <a:r>
              <a:rPr lang="en-US" altLang="ko-KR" sz="2000" dirty="0"/>
              <a:t>[1], </a:t>
            </a:r>
            <a:r>
              <a:rPr lang="ko-KR" altLang="en-US" sz="2000" dirty="0"/>
              <a:t>즉 </a:t>
            </a:r>
            <a:r>
              <a:rPr lang="en-US" altLang="ko-KR" sz="2000" dirty="0"/>
              <a:t>0xff503 </a:t>
            </a:r>
            <a:r>
              <a:rPr lang="ko-KR" altLang="en-US" sz="2000" dirty="0"/>
              <a:t>나올 것으로 추측했습니다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근데 그림의 </a:t>
            </a:r>
            <a:r>
              <a:rPr lang="en-US" altLang="ko-KR" sz="2000" dirty="0" err="1"/>
              <a:t>cout</a:t>
            </a:r>
            <a:r>
              <a:rPr lang="ko-KR" altLang="en-US" sz="2000" dirty="0"/>
              <a:t>값은 예상한 것과 반대인 </a:t>
            </a:r>
            <a:r>
              <a:rPr lang="en-US" altLang="ko-KR" sz="2000" dirty="0"/>
              <a:t>0x50300ff</a:t>
            </a:r>
            <a:r>
              <a:rPr lang="ko-KR" altLang="en-US" sz="2000" dirty="0"/>
              <a:t>가 나온 이유가 궁금합니다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9B52A1-70C5-E164-1674-75E47522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58" y="2537049"/>
            <a:ext cx="6500226" cy="365568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4288BD2-6B13-8D2A-BD0C-318CFAC2C0DB}"/>
              </a:ext>
            </a:extLst>
          </p:cNvPr>
          <p:cNvSpPr/>
          <p:nvPr/>
        </p:nvSpPr>
        <p:spPr>
          <a:xfrm>
            <a:off x="2522807" y="3855538"/>
            <a:ext cx="1867128" cy="11060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04EBA-B54E-3639-898C-8C08BA39E3B2}"/>
              </a:ext>
            </a:extLst>
          </p:cNvPr>
          <p:cNvSpPr txBox="1"/>
          <p:nvPr/>
        </p:nvSpPr>
        <p:spPr>
          <a:xfrm>
            <a:off x="7096182" y="3148383"/>
            <a:ext cx="4889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Answer to Question</a:t>
            </a:r>
          </a:p>
          <a:p>
            <a:endParaRPr lang="en-US" altLang="ko-KR" dirty="0"/>
          </a:p>
          <a:p>
            <a:r>
              <a:rPr lang="ko-KR" altLang="en-US" dirty="0"/>
              <a:t>반대로 저장되는 이유는 </a:t>
            </a:r>
            <a:r>
              <a:rPr lang="en-US" altLang="ko-KR" dirty="0"/>
              <a:t>Little Endian </a:t>
            </a:r>
            <a:r>
              <a:rPr lang="ko-KR" altLang="en-US" dirty="0"/>
              <a:t>현상때문에 그렇다</a:t>
            </a:r>
            <a:r>
              <a:rPr lang="en-US" altLang="ko-KR" dirty="0"/>
              <a:t>. Little Endian </a:t>
            </a:r>
            <a:r>
              <a:rPr lang="ko-KR" altLang="en-US" dirty="0"/>
              <a:t>때문에 비트를 저장할 때 저장되는 순서대로 마지막에 저장하기 때문에 </a:t>
            </a:r>
            <a:r>
              <a:rPr lang="en-US" altLang="ko-KR" dirty="0" err="1"/>
              <a:t>i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cout</a:t>
            </a:r>
            <a:r>
              <a:rPr lang="ko-KR" altLang="en-US" dirty="0"/>
              <a:t>가 </a:t>
            </a:r>
            <a:r>
              <a:rPr lang="en-US" altLang="ko-KR" dirty="0"/>
              <a:t>0x50300ff</a:t>
            </a:r>
            <a:r>
              <a:rPr lang="ko-KR" altLang="en-US" dirty="0"/>
              <a:t>로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48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10521-3E30-0756-B8D7-75EE70A8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5CE90-5BAD-3AF9-5FF5-878E158B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피보나치의 변형</a:t>
            </a:r>
            <a:endParaRPr lang="en-US" altLang="ko-KR" sz="2000" dirty="0"/>
          </a:p>
          <a:p>
            <a:r>
              <a:rPr lang="ko-KR" altLang="en-US" sz="2000" dirty="0"/>
              <a:t>두개의 </a:t>
            </a:r>
            <a:r>
              <a:rPr lang="en-US" altLang="ko-KR" sz="2000" dirty="0"/>
              <a:t>int </a:t>
            </a:r>
            <a:r>
              <a:rPr lang="ko-KR" altLang="en-US" sz="2000" dirty="0"/>
              <a:t>숫자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c,n</a:t>
            </a:r>
            <a:r>
              <a:rPr lang="en-US" altLang="ko-KR" sz="2000" dirty="0"/>
              <a:t>)</a:t>
            </a:r>
            <a:r>
              <a:rPr lang="ko-KR" altLang="en-US" sz="2000" dirty="0"/>
              <a:t>를 입력하고 그 두 숫자의 합을 출력한다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 다음 또 하나의 </a:t>
            </a:r>
            <a:r>
              <a:rPr lang="en-US" altLang="ko-KR" sz="2000" dirty="0"/>
              <a:t>int </a:t>
            </a:r>
            <a:r>
              <a:rPr lang="ko-KR" altLang="en-US" sz="2000" dirty="0"/>
              <a:t>숫자를 입력 받은 다음</a:t>
            </a:r>
            <a:r>
              <a:rPr lang="en-US" altLang="ko-KR" sz="2000" dirty="0"/>
              <a:t>,</a:t>
            </a:r>
            <a:r>
              <a:rPr lang="ko-KR" altLang="en-US" sz="2000" dirty="0"/>
              <a:t> 그 전과정에서 출력한 합에 대한 누적합을 출력한다</a:t>
            </a:r>
            <a:r>
              <a:rPr lang="en-US" altLang="ko-KR" sz="2000" dirty="0"/>
              <a:t>.</a:t>
            </a:r>
            <a:r>
              <a:rPr lang="ko-KR" altLang="en-US" sz="2000" dirty="0"/>
              <a:t>  이과정을 계속 반복하는 코드를 작성했다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누적합이 </a:t>
            </a:r>
            <a:r>
              <a:rPr lang="en-US" altLang="ko-KR" sz="2000" dirty="0"/>
              <a:t>200</a:t>
            </a:r>
            <a:r>
              <a:rPr lang="ko-KR" altLang="en-US" sz="2000" dirty="0"/>
              <a:t>이하이게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이때 기존의 숫자 합이 </a:t>
            </a:r>
            <a:r>
              <a:rPr lang="ko-KR" altLang="en-US" sz="2000" dirty="0" err="1"/>
              <a:t>누적합</a:t>
            </a:r>
            <a:r>
              <a:rPr lang="ko-KR" altLang="en-US" sz="2000" dirty="0"/>
              <a:t> 계산과정에서 문제가 발생하였다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왜 이런 오류가 발생했는지 궁금합니다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DC53F1-64A9-F27C-E011-1B60CFDE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32" y="3827557"/>
            <a:ext cx="4023146" cy="27618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62526B-9C36-BFB1-0117-D6FE9003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407" y="3827557"/>
            <a:ext cx="1914539" cy="1924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895A7C-E2B7-872A-6D17-58A0EBDA6E79}"/>
              </a:ext>
            </a:extLst>
          </p:cNvPr>
          <p:cNvSpPr txBox="1"/>
          <p:nvPr/>
        </p:nvSpPr>
        <p:spPr>
          <a:xfrm>
            <a:off x="4889577" y="6220111"/>
            <a:ext cx="718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https://github.com/UserKhu/Week-7-HW/blob/main/Question%202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5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A7006-F0E9-52D0-60AB-D0626395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E7DAA7-57F1-B5A4-3D08-BE01C8EEE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Bool</a:t>
            </a:r>
            <a:r>
              <a:rPr lang="ko-KR" altLang="en-US" sz="2000" dirty="0"/>
              <a:t>변수형 문제</a:t>
            </a:r>
            <a:endParaRPr lang="en-US" altLang="ko-KR" sz="2000" dirty="0"/>
          </a:p>
          <a:p>
            <a:r>
              <a:rPr lang="en-US" altLang="ko-KR" sz="2000" dirty="0"/>
              <a:t>Bool</a:t>
            </a:r>
            <a:r>
              <a:rPr lang="ko-KR" altLang="en-US" sz="2000" dirty="0"/>
              <a:t> 변수형을 이용한 코드에 대하여 </a:t>
            </a:r>
            <a:r>
              <a:rPr lang="en-US" altLang="ko-KR" sz="2000" dirty="0" err="1"/>
              <a:t>boolalpha</a:t>
            </a:r>
            <a:r>
              <a:rPr lang="ko-KR" altLang="en-US" sz="2000" dirty="0"/>
              <a:t>를 이용하면 </a:t>
            </a:r>
            <a:r>
              <a:rPr lang="en-US" altLang="ko-KR" sz="2000" dirty="0" err="1"/>
              <a:t>cout</a:t>
            </a:r>
            <a:r>
              <a:rPr lang="ko-KR" altLang="en-US" sz="2000" dirty="0"/>
              <a:t>값이 </a:t>
            </a:r>
            <a:r>
              <a:rPr lang="en-US" altLang="ko-KR" sz="2000" dirty="0"/>
              <a:t>true/false </a:t>
            </a:r>
            <a:r>
              <a:rPr lang="ko-KR" altLang="en-US" sz="2000" dirty="0"/>
              <a:t>로 나온다는 것은 확인했습니다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근데 이때 다시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cout</a:t>
            </a:r>
            <a:r>
              <a:rPr lang="ko-KR" altLang="en-US" sz="2000" dirty="0"/>
              <a:t>값을 </a:t>
            </a:r>
            <a:r>
              <a:rPr lang="en-US" altLang="ko-KR" sz="2000" dirty="0"/>
              <a:t>0/1</a:t>
            </a:r>
            <a:r>
              <a:rPr lang="ko-KR" altLang="en-US" sz="2000" dirty="0"/>
              <a:t>로 표현 시키는 방법이 있을까 궁금합니다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05725C-CE9E-406E-6EEC-5F422B850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92" y="3359150"/>
            <a:ext cx="3669459" cy="2855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04D794-0A48-CEBA-F320-49A370CFC3D5}"/>
              </a:ext>
            </a:extLst>
          </p:cNvPr>
          <p:cNvSpPr txBox="1"/>
          <p:nvPr/>
        </p:nvSpPr>
        <p:spPr>
          <a:xfrm>
            <a:off x="4384465" y="5942568"/>
            <a:ext cx="7398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https://github.com/UserKhu/Week-7-HW/blob/main/Question%203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2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528</Words>
  <Application>Microsoft Office PowerPoint</Application>
  <PresentationFormat>와이드스크린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7주차 과제</vt:lpstr>
      <vt:lpstr>Method 1</vt:lpstr>
      <vt:lpstr>Method 2</vt:lpstr>
      <vt:lpstr>Method 3</vt:lpstr>
      <vt:lpstr>Method 4</vt:lpstr>
      <vt:lpstr>Method’s result</vt:lpstr>
      <vt:lpstr>Question 1</vt:lpstr>
      <vt:lpstr>Question 2</vt:lpstr>
      <vt:lpstr>Question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7주차 과제</dc:title>
  <dc:creator>김민기</dc:creator>
  <cp:lastModifiedBy>김민기</cp:lastModifiedBy>
  <cp:revision>1</cp:revision>
  <dcterms:created xsi:type="dcterms:W3CDTF">2024-04-16T06:12:41Z</dcterms:created>
  <dcterms:modified xsi:type="dcterms:W3CDTF">2024-04-30T01:30:20Z</dcterms:modified>
</cp:coreProperties>
</file>