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E8735-D880-4E29-8B16-CB8C6452C9D1}" v="442" dt="2024-03-20T05:52:0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기 김" userId="555d75bf3084072d" providerId="LiveId" clId="{F21E8735-D880-4E29-8B16-CB8C6452C9D1}"/>
    <pc:docChg chg="undo custSel addSld modSld">
      <pc:chgData name="민기 김" userId="555d75bf3084072d" providerId="LiveId" clId="{F21E8735-D880-4E29-8B16-CB8C6452C9D1}" dt="2024-04-30T01:26:22.430" v="1346" actId="478"/>
      <pc:docMkLst>
        <pc:docMk/>
      </pc:docMkLst>
      <pc:sldChg chg="addSp delSp modSp mod">
        <pc:chgData name="민기 김" userId="555d75bf3084072d" providerId="LiveId" clId="{F21E8735-D880-4E29-8B16-CB8C6452C9D1}" dt="2024-04-30T01:26:22.430" v="1346" actId="478"/>
        <pc:sldMkLst>
          <pc:docMk/>
          <pc:sldMk cId="1051041682" sldId="256"/>
        </pc:sldMkLst>
        <pc:spChg chg="del mod">
          <ac:chgData name="민기 김" userId="555d75bf3084072d" providerId="LiveId" clId="{F21E8735-D880-4E29-8B16-CB8C6452C9D1}" dt="2024-04-30T01:26:20.813" v="1345" actId="478"/>
          <ac:spMkLst>
            <pc:docMk/>
            <pc:sldMk cId="1051041682" sldId="256"/>
            <ac:spMk id="3" creationId="{DF03756D-4889-83C1-C8F3-D4E0DC460DFA}"/>
          </ac:spMkLst>
        </pc:spChg>
        <pc:spChg chg="add del mod">
          <ac:chgData name="민기 김" userId="555d75bf3084072d" providerId="LiveId" clId="{F21E8735-D880-4E29-8B16-CB8C6452C9D1}" dt="2024-04-30T01:26:22.430" v="1346" actId="478"/>
          <ac:spMkLst>
            <pc:docMk/>
            <pc:sldMk cId="1051041682" sldId="256"/>
            <ac:spMk id="5" creationId="{346363D1-66CC-288A-C957-3143410BC7FF}"/>
          </ac:spMkLst>
        </pc:spChg>
      </pc:sldChg>
      <pc:sldChg chg="modSp mod">
        <pc:chgData name="민기 김" userId="555d75bf3084072d" providerId="LiveId" clId="{F21E8735-D880-4E29-8B16-CB8C6452C9D1}" dt="2024-03-20T04:11:21.379" v="1087" actId="1076"/>
        <pc:sldMkLst>
          <pc:docMk/>
          <pc:sldMk cId="3356832286" sldId="257"/>
        </pc:sldMkLst>
        <pc:spChg chg="mod">
          <ac:chgData name="민기 김" userId="555d75bf3084072d" providerId="LiveId" clId="{F21E8735-D880-4E29-8B16-CB8C6452C9D1}" dt="2024-03-20T04:11:21.379" v="1087" actId="1076"/>
          <ac:spMkLst>
            <pc:docMk/>
            <pc:sldMk cId="3356832286" sldId="257"/>
            <ac:spMk id="6" creationId="{E4450FDE-BF5B-4681-B120-94052E438040}"/>
          </ac:spMkLst>
        </pc:spChg>
        <pc:spChg chg="mod">
          <ac:chgData name="민기 김" userId="555d75bf3084072d" providerId="LiveId" clId="{F21E8735-D880-4E29-8B16-CB8C6452C9D1}" dt="2024-03-19T06:07:35.039" v="170" actId="1076"/>
          <ac:spMkLst>
            <pc:docMk/>
            <pc:sldMk cId="3356832286" sldId="257"/>
            <ac:spMk id="7" creationId="{BB0A1028-AF63-F852-7486-C0307DBE463B}"/>
          </ac:spMkLst>
        </pc:spChg>
      </pc:sldChg>
      <pc:sldChg chg="modSp add mod">
        <pc:chgData name="민기 김" userId="555d75bf3084072d" providerId="LiveId" clId="{F21E8735-D880-4E29-8B16-CB8C6452C9D1}" dt="2024-03-19T06:08:20.130" v="178" actId="20577"/>
        <pc:sldMkLst>
          <pc:docMk/>
          <pc:sldMk cId="1926650289" sldId="258"/>
        </pc:sldMkLst>
        <pc:spChg chg="mod">
          <ac:chgData name="민기 김" userId="555d75bf3084072d" providerId="LiveId" clId="{F21E8735-D880-4E29-8B16-CB8C6452C9D1}" dt="2024-03-19T06:08:20.130" v="178" actId="20577"/>
          <ac:spMkLst>
            <pc:docMk/>
            <pc:sldMk cId="1926650289" sldId="258"/>
            <ac:spMk id="3" creationId="{73CFC4F9-BD52-E83C-A0E3-98AC93400A16}"/>
          </ac:spMkLst>
        </pc:spChg>
        <pc:spChg chg="mod">
          <ac:chgData name="민기 김" userId="555d75bf3084072d" providerId="LiveId" clId="{F21E8735-D880-4E29-8B16-CB8C6452C9D1}" dt="2024-03-19T06:07:45.822" v="171" actId="1076"/>
          <ac:spMkLst>
            <pc:docMk/>
            <pc:sldMk cId="1926650289" sldId="258"/>
            <ac:spMk id="6" creationId="{E4450FDE-BF5B-4681-B120-94052E438040}"/>
          </ac:spMkLst>
        </pc:spChg>
        <pc:spChg chg="mod">
          <ac:chgData name="민기 김" userId="555d75bf3084072d" providerId="LiveId" clId="{F21E8735-D880-4E29-8B16-CB8C6452C9D1}" dt="2024-03-19T06:07:52.059" v="172" actId="1076"/>
          <ac:spMkLst>
            <pc:docMk/>
            <pc:sldMk cId="1926650289" sldId="258"/>
            <ac:spMk id="7" creationId="{BB0A1028-AF63-F852-7486-C0307DBE463B}"/>
          </ac:spMkLst>
        </pc:spChg>
      </pc:sldChg>
      <pc:sldChg chg="addSp modSp add mod">
        <pc:chgData name="민기 김" userId="555d75bf3084072d" providerId="LiveId" clId="{F21E8735-D880-4E29-8B16-CB8C6452C9D1}" dt="2024-03-19T06:41:45.274" v="422" actId="20577"/>
        <pc:sldMkLst>
          <pc:docMk/>
          <pc:sldMk cId="28784456" sldId="259"/>
        </pc:sldMkLst>
        <pc:spChg chg="mod">
          <ac:chgData name="민기 김" userId="555d75bf3084072d" providerId="LiveId" clId="{F21E8735-D880-4E29-8B16-CB8C6452C9D1}" dt="2024-03-19T06:11:45.106" v="217" actId="20577"/>
          <ac:spMkLst>
            <pc:docMk/>
            <pc:sldMk cId="28784456" sldId="259"/>
            <ac:spMk id="3" creationId="{73CFC4F9-BD52-E83C-A0E3-98AC93400A16}"/>
          </ac:spMkLst>
        </pc:spChg>
        <pc:spChg chg="add">
          <ac:chgData name="민기 김" userId="555d75bf3084072d" providerId="LiveId" clId="{F21E8735-D880-4E29-8B16-CB8C6452C9D1}" dt="2024-03-19T06:08:45.100" v="184"/>
          <ac:spMkLst>
            <pc:docMk/>
            <pc:sldMk cId="28784456" sldId="259"/>
            <ac:spMk id="4" creationId="{3FF93F0D-4DD7-E64C-0CFD-A06D9B000C02}"/>
          </ac:spMkLst>
        </pc:spChg>
        <pc:spChg chg="mod">
          <ac:chgData name="민기 김" userId="555d75bf3084072d" providerId="LiveId" clId="{F21E8735-D880-4E29-8B16-CB8C6452C9D1}" dt="2024-03-19T06:13:56.768" v="268" actId="20577"/>
          <ac:spMkLst>
            <pc:docMk/>
            <pc:sldMk cId="28784456" sldId="259"/>
            <ac:spMk id="6" creationId="{E4450FDE-BF5B-4681-B120-94052E438040}"/>
          </ac:spMkLst>
        </pc:spChg>
        <pc:spChg chg="mod">
          <ac:chgData name="민기 김" userId="555d75bf3084072d" providerId="LiveId" clId="{F21E8735-D880-4E29-8B16-CB8C6452C9D1}" dt="2024-03-19T06:41:45.274" v="422" actId="20577"/>
          <ac:spMkLst>
            <pc:docMk/>
            <pc:sldMk cId="28784456" sldId="259"/>
            <ac:spMk id="7" creationId="{BB0A1028-AF63-F852-7486-C0307DBE463B}"/>
          </ac:spMkLst>
        </pc:spChg>
      </pc:sldChg>
      <pc:sldChg chg="addSp modSp new mod">
        <pc:chgData name="민기 김" userId="555d75bf3084072d" providerId="LiveId" clId="{F21E8735-D880-4E29-8B16-CB8C6452C9D1}" dt="2024-03-20T05:47:38.563" v="1164" actId="1076"/>
        <pc:sldMkLst>
          <pc:docMk/>
          <pc:sldMk cId="2253222426" sldId="260"/>
        </pc:sldMkLst>
        <pc:spChg chg="mod">
          <ac:chgData name="민기 김" userId="555d75bf3084072d" providerId="LiveId" clId="{F21E8735-D880-4E29-8B16-CB8C6452C9D1}" dt="2024-03-19T06:35:22.715" v="421" actId="20577"/>
          <ac:spMkLst>
            <pc:docMk/>
            <pc:sldMk cId="2253222426" sldId="260"/>
            <ac:spMk id="2" creationId="{455F5894-81AC-7FAB-9CF0-2BDE19CD8CED}"/>
          </ac:spMkLst>
        </pc:spChg>
        <pc:spChg chg="mod">
          <ac:chgData name="민기 김" userId="555d75bf3084072d" providerId="LiveId" clId="{F21E8735-D880-4E29-8B16-CB8C6452C9D1}" dt="2024-03-19T10:43:12.496" v="583" actId="255"/>
          <ac:spMkLst>
            <pc:docMk/>
            <pc:sldMk cId="2253222426" sldId="260"/>
            <ac:spMk id="3" creationId="{3EEAA48F-E6CB-2378-1188-BE075D97E66E}"/>
          </ac:spMkLst>
        </pc:spChg>
        <pc:spChg chg="add mod">
          <ac:chgData name="민기 김" userId="555d75bf3084072d" providerId="LiveId" clId="{F21E8735-D880-4E29-8B16-CB8C6452C9D1}" dt="2024-03-19T10:50:00.669" v="657" actId="1076"/>
          <ac:spMkLst>
            <pc:docMk/>
            <pc:sldMk cId="2253222426" sldId="260"/>
            <ac:spMk id="10" creationId="{E11E2BD6-F86E-60FD-61F3-FF7BBE84ACD9}"/>
          </ac:spMkLst>
        </pc:spChg>
        <pc:spChg chg="add mod">
          <ac:chgData name="민기 김" userId="555d75bf3084072d" providerId="LiveId" clId="{F21E8735-D880-4E29-8B16-CB8C6452C9D1}" dt="2024-03-19T10:49:46.737" v="652" actId="20577"/>
          <ac:spMkLst>
            <pc:docMk/>
            <pc:sldMk cId="2253222426" sldId="260"/>
            <ac:spMk id="11" creationId="{89178E00-21AC-D6EF-9C2C-4F85772045A6}"/>
          </ac:spMkLst>
        </pc:spChg>
        <pc:spChg chg="add mod">
          <ac:chgData name="민기 김" userId="555d75bf3084072d" providerId="LiveId" clId="{F21E8735-D880-4E29-8B16-CB8C6452C9D1}" dt="2024-03-19T10:49:57.245" v="656" actId="20577"/>
          <ac:spMkLst>
            <pc:docMk/>
            <pc:sldMk cId="2253222426" sldId="260"/>
            <ac:spMk id="12" creationId="{C54605E8-C553-DA33-5897-55F99814ED49}"/>
          </ac:spMkLst>
        </pc:spChg>
        <pc:picChg chg="add mod">
          <ac:chgData name="민기 김" userId="555d75bf3084072d" providerId="LiveId" clId="{F21E8735-D880-4E29-8B16-CB8C6452C9D1}" dt="2024-03-19T10:48:38.804" v="599" actId="1036"/>
          <ac:picMkLst>
            <pc:docMk/>
            <pc:sldMk cId="2253222426" sldId="260"/>
            <ac:picMk id="5" creationId="{5DF5418C-F5FC-8E57-8A4F-058D921F23F8}"/>
          </ac:picMkLst>
        </pc:picChg>
        <pc:picChg chg="add mod">
          <ac:chgData name="민기 김" userId="555d75bf3084072d" providerId="LiveId" clId="{F21E8735-D880-4E29-8B16-CB8C6452C9D1}" dt="2024-03-19T10:48:38.804" v="599" actId="1036"/>
          <ac:picMkLst>
            <pc:docMk/>
            <pc:sldMk cId="2253222426" sldId="260"/>
            <ac:picMk id="7" creationId="{B1885004-C55A-F0B0-04BA-AAA54E7D7D0F}"/>
          </ac:picMkLst>
        </pc:picChg>
        <pc:picChg chg="add mod">
          <ac:chgData name="민기 김" userId="555d75bf3084072d" providerId="LiveId" clId="{F21E8735-D880-4E29-8B16-CB8C6452C9D1}" dt="2024-03-20T05:47:38.563" v="1164" actId="1076"/>
          <ac:picMkLst>
            <pc:docMk/>
            <pc:sldMk cId="2253222426" sldId="260"/>
            <ac:picMk id="9" creationId="{0752C80E-6093-1CD8-C819-8363120AB81A}"/>
          </ac:picMkLst>
        </pc:picChg>
      </pc:sldChg>
      <pc:sldChg chg="addSp delSp modSp add mod">
        <pc:chgData name="민기 김" userId="555d75bf3084072d" providerId="LiveId" clId="{F21E8735-D880-4E29-8B16-CB8C6452C9D1}" dt="2024-03-19T10:53:32.171" v="766" actId="1076"/>
        <pc:sldMkLst>
          <pc:docMk/>
          <pc:sldMk cId="4140344365" sldId="261"/>
        </pc:sldMkLst>
        <pc:spChg chg="mod">
          <ac:chgData name="민기 김" userId="555d75bf3084072d" providerId="LiveId" clId="{F21E8735-D880-4E29-8B16-CB8C6452C9D1}" dt="2024-03-19T10:52:22.751" v="730" actId="255"/>
          <ac:spMkLst>
            <pc:docMk/>
            <pc:sldMk cId="4140344365" sldId="261"/>
            <ac:spMk id="3" creationId="{3EEAA48F-E6CB-2378-1188-BE075D97E66E}"/>
          </ac:spMkLst>
        </pc:spChg>
        <pc:spChg chg="add mod">
          <ac:chgData name="민기 김" userId="555d75bf3084072d" providerId="LiveId" clId="{F21E8735-D880-4E29-8B16-CB8C6452C9D1}" dt="2024-03-19T10:51:00.696" v="700" actId="1076"/>
          <ac:spMkLst>
            <pc:docMk/>
            <pc:sldMk cId="4140344365" sldId="261"/>
            <ac:spMk id="16" creationId="{B17FE35B-8BAA-F6AF-2474-DEB5D52B6E62}"/>
          </ac:spMkLst>
        </pc:spChg>
        <pc:spChg chg="add mod">
          <ac:chgData name="민기 김" userId="555d75bf3084072d" providerId="LiveId" clId="{F21E8735-D880-4E29-8B16-CB8C6452C9D1}" dt="2024-03-19T10:50:35.665" v="687"/>
          <ac:spMkLst>
            <pc:docMk/>
            <pc:sldMk cId="4140344365" sldId="261"/>
            <ac:spMk id="17" creationId="{FBDFA774-5F56-2979-8D01-5CB32DEED72E}"/>
          </ac:spMkLst>
        </pc:spChg>
        <pc:spChg chg="add mod">
          <ac:chgData name="민기 김" userId="555d75bf3084072d" providerId="LiveId" clId="{F21E8735-D880-4E29-8B16-CB8C6452C9D1}" dt="2024-03-19T10:50:50.980" v="699" actId="1076"/>
          <ac:spMkLst>
            <pc:docMk/>
            <pc:sldMk cId="4140344365" sldId="261"/>
            <ac:spMk id="18" creationId="{FD710622-2C75-CFA5-CA8B-A0CE3F7B49F6}"/>
          </ac:spMkLst>
        </pc:spChg>
        <pc:picChg chg="del">
          <ac:chgData name="민기 김" userId="555d75bf3084072d" providerId="LiveId" clId="{F21E8735-D880-4E29-8B16-CB8C6452C9D1}" dt="2024-03-19T10:32:31.249" v="482" actId="478"/>
          <ac:picMkLst>
            <pc:docMk/>
            <pc:sldMk cId="4140344365" sldId="261"/>
            <ac:picMk id="5" creationId="{5DF5418C-F5FC-8E57-8A4F-058D921F23F8}"/>
          </ac:picMkLst>
        </pc:picChg>
        <pc:picChg chg="add mod">
          <ac:chgData name="민기 김" userId="555d75bf3084072d" providerId="LiveId" clId="{F21E8735-D880-4E29-8B16-CB8C6452C9D1}" dt="2024-03-19T10:53:30.621" v="762" actId="1076"/>
          <ac:picMkLst>
            <pc:docMk/>
            <pc:sldMk cId="4140344365" sldId="261"/>
            <ac:picMk id="6" creationId="{A327FFCD-BB2D-C361-689F-3BAFE248F479}"/>
          </ac:picMkLst>
        </pc:picChg>
        <pc:picChg chg="del">
          <ac:chgData name="민기 김" userId="555d75bf3084072d" providerId="LiveId" clId="{F21E8735-D880-4E29-8B16-CB8C6452C9D1}" dt="2024-03-19T10:33:16.207" v="486" actId="478"/>
          <ac:picMkLst>
            <pc:docMk/>
            <pc:sldMk cId="4140344365" sldId="261"/>
            <ac:picMk id="7" creationId="{B1885004-C55A-F0B0-04BA-AAA54E7D7D0F}"/>
          </ac:picMkLst>
        </pc:picChg>
        <pc:picChg chg="add mod">
          <ac:chgData name="민기 김" userId="555d75bf3084072d" providerId="LiveId" clId="{F21E8735-D880-4E29-8B16-CB8C6452C9D1}" dt="2024-03-19T10:53:31.411" v="764" actId="1076"/>
          <ac:picMkLst>
            <pc:docMk/>
            <pc:sldMk cId="4140344365" sldId="261"/>
            <ac:picMk id="9" creationId="{B7CA70BE-1DB1-AB6A-AE3C-32737F3299D0}"/>
          </ac:picMkLst>
        </pc:picChg>
        <pc:picChg chg="add mod">
          <ac:chgData name="민기 김" userId="555d75bf3084072d" providerId="LiveId" clId="{F21E8735-D880-4E29-8B16-CB8C6452C9D1}" dt="2024-03-19T10:53:32.171" v="766" actId="1076"/>
          <ac:picMkLst>
            <pc:docMk/>
            <pc:sldMk cId="4140344365" sldId="261"/>
            <ac:picMk id="11" creationId="{F53A8900-EADD-6EFC-E28A-95847757A142}"/>
          </ac:picMkLst>
        </pc:picChg>
        <pc:picChg chg="add mod">
          <ac:chgData name="민기 김" userId="555d75bf3084072d" providerId="LiveId" clId="{F21E8735-D880-4E29-8B16-CB8C6452C9D1}" dt="2024-03-19T10:50:13.175" v="659" actId="571"/>
          <ac:picMkLst>
            <pc:docMk/>
            <pc:sldMk cId="4140344365" sldId="261"/>
            <ac:picMk id="12" creationId="{6E0EC719-8399-B09B-42F1-855DF4BFA784}"/>
          </ac:picMkLst>
        </pc:picChg>
        <pc:picChg chg="add mod">
          <ac:chgData name="민기 김" userId="555d75bf3084072d" providerId="LiveId" clId="{F21E8735-D880-4E29-8B16-CB8C6452C9D1}" dt="2024-03-19T10:50:13.175" v="659" actId="571"/>
          <ac:picMkLst>
            <pc:docMk/>
            <pc:sldMk cId="4140344365" sldId="261"/>
            <ac:picMk id="13" creationId="{6C0059B7-D6F7-4F1B-037B-2E9AF0627F7F}"/>
          </ac:picMkLst>
        </pc:picChg>
        <pc:picChg chg="add mod">
          <ac:chgData name="민기 김" userId="555d75bf3084072d" providerId="LiveId" clId="{F21E8735-D880-4E29-8B16-CB8C6452C9D1}" dt="2024-03-19T10:50:17.806" v="661" actId="571"/>
          <ac:picMkLst>
            <pc:docMk/>
            <pc:sldMk cId="4140344365" sldId="261"/>
            <ac:picMk id="14" creationId="{711C5692-69CF-3AF4-FC1B-2F2F966164B8}"/>
          </ac:picMkLst>
        </pc:picChg>
        <pc:picChg chg="add mod">
          <ac:chgData name="민기 김" userId="555d75bf3084072d" providerId="LiveId" clId="{F21E8735-D880-4E29-8B16-CB8C6452C9D1}" dt="2024-03-19T10:50:17.806" v="661" actId="571"/>
          <ac:picMkLst>
            <pc:docMk/>
            <pc:sldMk cId="4140344365" sldId="261"/>
            <ac:picMk id="15" creationId="{BEE0D56F-B547-A805-89FC-366636D254D3}"/>
          </ac:picMkLst>
        </pc:picChg>
      </pc:sldChg>
      <pc:sldChg chg="addSp delSp modSp add mod">
        <pc:chgData name="민기 김" userId="555d75bf3084072d" providerId="LiveId" clId="{F21E8735-D880-4E29-8B16-CB8C6452C9D1}" dt="2024-03-20T06:00:44.362" v="1340" actId="1076"/>
        <pc:sldMkLst>
          <pc:docMk/>
          <pc:sldMk cId="1663061009" sldId="262"/>
        </pc:sldMkLst>
        <pc:spChg chg="mod">
          <ac:chgData name="민기 김" userId="555d75bf3084072d" providerId="LiveId" clId="{F21E8735-D880-4E29-8B16-CB8C6452C9D1}" dt="2024-03-20T04:10:16.509" v="1086" actId="2711"/>
          <ac:spMkLst>
            <pc:docMk/>
            <pc:sldMk cId="1663061009" sldId="262"/>
            <ac:spMk id="3" creationId="{3EEAA48F-E6CB-2378-1188-BE075D97E66E}"/>
          </ac:spMkLst>
        </pc:spChg>
        <pc:spChg chg="add mod">
          <ac:chgData name="민기 김" userId="555d75bf3084072d" providerId="LiveId" clId="{F21E8735-D880-4E29-8B16-CB8C6452C9D1}" dt="2024-03-19T10:53:20.538" v="757" actId="1076"/>
          <ac:spMkLst>
            <pc:docMk/>
            <pc:sldMk cId="1663061009" sldId="262"/>
            <ac:spMk id="12" creationId="{BBBA750E-5414-A2EB-9A06-E7A2F22A4A9A}"/>
          </ac:spMkLst>
        </pc:spChg>
        <pc:spChg chg="add mod">
          <ac:chgData name="민기 김" userId="555d75bf3084072d" providerId="LiveId" clId="{F21E8735-D880-4E29-8B16-CB8C6452C9D1}" dt="2024-03-19T10:52:36.110" v="731"/>
          <ac:spMkLst>
            <pc:docMk/>
            <pc:sldMk cId="1663061009" sldId="262"/>
            <ac:spMk id="13" creationId="{AA9FE8D7-2895-4349-DA38-F4E3346A67CB}"/>
          </ac:spMkLst>
        </pc:spChg>
        <pc:spChg chg="add mod">
          <ac:chgData name="민기 김" userId="555d75bf3084072d" providerId="LiveId" clId="{F21E8735-D880-4E29-8B16-CB8C6452C9D1}" dt="2024-03-20T06:00:44.362" v="1340" actId="1076"/>
          <ac:spMkLst>
            <pc:docMk/>
            <pc:sldMk cId="1663061009" sldId="262"/>
            <ac:spMk id="14" creationId="{37805193-3D94-7EC9-7070-50332AB9D267}"/>
          </ac:spMkLst>
        </pc:spChg>
        <pc:spChg chg="add del mod">
          <ac:chgData name="민기 김" userId="555d75bf3084072d" providerId="LiveId" clId="{F21E8735-D880-4E29-8B16-CB8C6452C9D1}" dt="2024-03-19T10:53:16.562" v="756" actId="478"/>
          <ac:spMkLst>
            <pc:docMk/>
            <pc:sldMk cId="1663061009" sldId="262"/>
            <ac:spMk id="17" creationId="{C9211D53-EEE7-FA0E-5BC2-D40E05E05925}"/>
          </ac:spMkLst>
        </pc:spChg>
        <pc:spChg chg="add del mod">
          <ac:chgData name="민기 김" userId="555d75bf3084072d" providerId="LiveId" clId="{F21E8735-D880-4E29-8B16-CB8C6452C9D1}" dt="2024-03-20T03:51:07.622" v="789" actId="478"/>
          <ac:spMkLst>
            <pc:docMk/>
            <pc:sldMk cId="1663061009" sldId="262"/>
            <ac:spMk id="18" creationId="{9E2DCEEF-F9C8-FB07-DA5F-B25DF9D5F86C}"/>
          </ac:spMkLst>
        </pc:spChg>
        <pc:spChg chg="add del mod">
          <ac:chgData name="민기 김" userId="555d75bf3084072d" providerId="LiveId" clId="{F21E8735-D880-4E29-8B16-CB8C6452C9D1}" dt="2024-03-19T10:53:13.337" v="754" actId="478"/>
          <ac:spMkLst>
            <pc:docMk/>
            <pc:sldMk cId="1663061009" sldId="262"/>
            <ac:spMk id="19" creationId="{3A9A5650-9FE9-53B0-627D-1A84B7DD335C}"/>
          </ac:spMkLst>
        </pc:spChg>
        <pc:picChg chg="del">
          <ac:chgData name="민기 김" userId="555d75bf3084072d" providerId="LiveId" clId="{F21E8735-D880-4E29-8B16-CB8C6452C9D1}" dt="2024-03-19T10:36:35.053" v="569" actId="478"/>
          <ac:picMkLst>
            <pc:docMk/>
            <pc:sldMk cId="1663061009" sldId="262"/>
            <ac:picMk id="5" creationId="{5DF5418C-F5FC-8E57-8A4F-058D921F23F8}"/>
          </ac:picMkLst>
        </pc:picChg>
        <pc:picChg chg="add del mod">
          <ac:chgData name="민기 김" userId="555d75bf3084072d" providerId="LiveId" clId="{F21E8735-D880-4E29-8B16-CB8C6452C9D1}" dt="2024-03-19T10:52:54.605" v="750" actId="478"/>
          <ac:picMkLst>
            <pc:docMk/>
            <pc:sldMk cId="1663061009" sldId="262"/>
            <ac:picMk id="6" creationId="{2FED14BB-3028-16E2-A8FC-B1229EBA548C}"/>
          </ac:picMkLst>
        </pc:picChg>
        <pc:picChg chg="del">
          <ac:chgData name="민기 김" userId="555d75bf3084072d" providerId="LiveId" clId="{F21E8735-D880-4E29-8B16-CB8C6452C9D1}" dt="2024-03-19T10:36:41.346" v="572" actId="478"/>
          <ac:picMkLst>
            <pc:docMk/>
            <pc:sldMk cId="1663061009" sldId="262"/>
            <ac:picMk id="7" creationId="{B1885004-C55A-F0B0-04BA-AAA54E7D7D0F}"/>
          </ac:picMkLst>
        </pc:picChg>
        <pc:picChg chg="add del mod">
          <ac:chgData name="민기 김" userId="555d75bf3084072d" providerId="LiveId" clId="{F21E8735-D880-4E29-8B16-CB8C6452C9D1}" dt="2024-03-19T10:52:51.131" v="749" actId="478"/>
          <ac:picMkLst>
            <pc:docMk/>
            <pc:sldMk cId="1663061009" sldId="262"/>
            <ac:picMk id="9" creationId="{5E4A4CE4-2A3E-3C37-D193-DEB030E4994F}"/>
          </ac:picMkLst>
        </pc:picChg>
        <pc:picChg chg="add mod">
          <ac:chgData name="민기 김" userId="555d75bf3084072d" providerId="LiveId" clId="{F21E8735-D880-4E29-8B16-CB8C6452C9D1}" dt="2024-03-20T06:00:41.236" v="1339" actId="1076"/>
          <ac:picMkLst>
            <pc:docMk/>
            <pc:sldMk cId="1663061009" sldId="262"/>
            <ac:picMk id="11" creationId="{1974B845-5ECB-5EC5-8874-C254AA24DB46}"/>
          </ac:picMkLst>
        </pc:picChg>
        <pc:picChg chg="add mod">
          <ac:chgData name="민기 김" userId="555d75bf3084072d" providerId="LiveId" clId="{F21E8735-D880-4E29-8B16-CB8C6452C9D1}" dt="2024-03-19T10:52:46.655" v="748" actId="1036"/>
          <ac:picMkLst>
            <pc:docMk/>
            <pc:sldMk cId="1663061009" sldId="262"/>
            <ac:picMk id="15" creationId="{2B89C6A6-4BC3-26CD-5954-7B34AC4A3C6C}"/>
          </ac:picMkLst>
        </pc:picChg>
        <pc:picChg chg="add mod">
          <ac:chgData name="민기 김" userId="555d75bf3084072d" providerId="LiveId" clId="{F21E8735-D880-4E29-8B16-CB8C6452C9D1}" dt="2024-03-19T10:52:46.655" v="748" actId="1036"/>
          <ac:picMkLst>
            <pc:docMk/>
            <pc:sldMk cId="1663061009" sldId="262"/>
            <ac:picMk id="16" creationId="{E514F21C-6FAC-B972-A303-7C9878572477}"/>
          </ac:picMkLst>
        </pc:picChg>
      </pc:sldChg>
      <pc:sldChg chg="modSp new mod">
        <pc:chgData name="민기 김" userId="555d75bf3084072d" providerId="LiveId" clId="{F21E8735-D880-4E29-8B16-CB8C6452C9D1}" dt="2024-03-20T11:36:13.340" v="1343" actId="20577"/>
        <pc:sldMkLst>
          <pc:docMk/>
          <pc:sldMk cId="1266032127" sldId="263"/>
        </pc:sldMkLst>
        <pc:spChg chg="mod">
          <ac:chgData name="민기 김" userId="555d75bf3084072d" providerId="LiveId" clId="{F21E8735-D880-4E29-8B16-CB8C6452C9D1}" dt="2024-03-20T03:47:54.969" v="787" actId="20577"/>
          <ac:spMkLst>
            <pc:docMk/>
            <pc:sldMk cId="1266032127" sldId="263"/>
            <ac:spMk id="2" creationId="{E4D8D32F-477E-080C-A41F-EDC736410710}"/>
          </ac:spMkLst>
        </pc:spChg>
        <pc:spChg chg="mod">
          <ac:chgData name="민기 김" userId="555d75bf3084072d" providerId="LiveId" clId="{F21E8735-D880-4E29-8B16-CB8C6452C9D1}" dt="2024-03-20T11:36:13.340" v="1343" actId="20577"/>
          <ac:spMkLst>
            <pc:docMk/>
            <pc:sldMk cId="1266032127" sldId="263"/>
            <ac:spMk id="3" creationId="{494AA0BB-87B2-64AA-292F-10022BFFCE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9FC6D-FD40-3AAF-B0DE-5B64F5647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6DE37-3AE1-89DD-FD24-6F1C659D4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1F923-F337-12C5-7948-21AA4773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3E898-C18D-F295-D63C-9E61B426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17FC-2BE1-F2D1-3DBC-3226CD27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8348-286F-A9F2-2A69-F5CC15F3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CA5470-7135-9E8F-3F76-C4F5BCB7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01FD7-2B35-82E5-274E-A8DF7257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22402-9653-DABE-175F-DC6901BF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DE1E0-1D3E-2041-7ADA-77F8745A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9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8E7C7D-AF05-E3CD-9FD9-E25AAD2C3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12268-B2AF-A2F3-EDC7-68607A377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85F14-ED53-01C0-CCDE-22E8C7A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F3517-D2D0-51B8-AC15-B9630D8C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22FA-9162-BB22-2C7E-BCB70A3C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2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FFF4-D948-6DE9-73AA-3BF75D3F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38A31-7CA1-A32C-B4A8-403CBDC4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CD260-DC25-240C-0E09-B66CA501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75062-77B3-D60C-D64B-7A15CFFB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8013B-98D5-05A5-6E8E-3C4A1382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0DBF-49A0-8653-2B4C-15E02F71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635BC-C5A2-D1D8-BA0A-E02CE1BC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3C49E-9318-88A6-F0F8-B3F17699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33EC8-7E49-B533-23DA-0A1885E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CA13-C96E-E212-2C74-CBF33AEC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6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D2D8-140C-0E14-43B3-5B76C747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2317E-790B-B3D4-8438-8B5A3D82B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46BE3-F7CD-A093-707B-A21A014D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62AF0-9053-BD0F-5CA9-D246720F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82A8-2C0B-C3B4-FEDF-FD625441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6B1F7-5807-6E2D-8731-DBC08884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6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C05-EA84-5E1A-9DE3-23C8CE37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FE4D9-5809-5C27-BB17-088A5BDEA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4290F-D01A-F818-AF55-C61AFC82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C1CAA-ED4B-C4B2-348A-99F85784F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D91702-B324-DDB2-705A-8DA84C98B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1F48AD-202C-3686-9FD5-160F2E97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4BC9E-55C0-D42D-351E-D2D45F5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02C8B-F912-F6B9-9008-808D7A1A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9946-B490-CD61-181D-959DA97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01450-AC83-94B5-EB60-6FABB097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B9E1B-ED7A-1ED1-0BC0-07DE5CA5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545BDE-9727-6A5F-3BE4-B62ACC2B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3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7C8816-DAAF-58DD-0556-1B8054CC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8AA5B3-713E-E418-036D-734EA404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5B8CA-E28D-76A7-C9D6-03469D53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1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3423-D1B1-EFA4-A888-E23BE490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2D02C-E62F-6C2F-795D-8F78B0F3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1ED5A-1824-1DFD-76B0-16AF26B4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46398-218B-31E8-229E-79E2CABC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69F6B-2B4E-F7F8-83A2-28FD9128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53DB0-131C-27C5-C36C-6F568D0A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1F206-AB69-257C-5182-EDC39E5B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4C016B-1BE4-D149-DDC8-1D51E659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D7D1F-747E-D80C-E7DA-79FED1A6D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D74B45-175C-DC3D-4A24-4F75FE2B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3DE07-7A71-6F43-CE83-9500F8E5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368B0-F4E4-899C-4156-AD638255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BD2CE-C27A-28A3-1447-81631558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50CFD-77C9-94B6-E867-1404F7A8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BF4A1-26BC-8608-41C7-EC95B2A42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A5E8E-5721-41CB-BCDD-FF45D58E4687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E7712-09DA-820B-DF54-C6D224B0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B1C42-2DCC-7A37-CC88-E3E0D1980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2D718-0EE0-417B-97D0-F45506033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UserKhu/Week-3-HW/blob/main/polynom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UserKhu/Week-3-HW/blob/main/trigonome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UserKhu/Week-3-HW/blob/main/lo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61011-F194-962F-49CD-3E4FDD4FC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과제</a:t>
            </a:r>
          </a:p>
        </p:txBody>
      </p:sp>
    </p:spTree>
    <p:extLst>
      <p:ext uri="{BB962C8B-B14F-4D97-AF65-F5344CB8AC3E}">
        <p14:creationId xmlns:p14="http://schemas.microsoft.com/office/powerpoint/2010/main" val="105104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E0D79-54F9-B27D-45DD-7E6A64D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설계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FC4F9-BD52-E83C-A0E3-98AC93400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31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ko-KR" dirty="0"/>
                  <a:t>Polynomial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FC4F9-BD52-E83C-A0E3-98AC93400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31"/>
              </a:xfrm>
              <a:blipFill>
                <a:blip r:embed="rId2"/>
                <a:stretch>
                  <a:fillRect l="-1391" t="-15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50FDE-BF5B-4681-B120-94052E438040}"/>
                  </a:ext>
                </a:extLst>
              </p:cNvPr>
              <p:cNvSpPr txBox="1"/>
              <p:nvPr/>
            </p:nvSpPr>
            <p:spPr>
              <a:xfrm>
                <a:off x="410657" y="3188972"/>
                <a:ext cx="58587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Numerical differentiation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Analytic differentiation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50FDE-BF5B-4681-B120-94052E43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7" y="3188972"/>
                <a:ext cx="5858732" cy="3139321"/>
              </a:xfrm>
              <a:prstGeom prst="rect">
                <a:avLst/>
              </a:prstGeom>
              <a:blipFill>
                <a:blip r:embed="rId3"/>
                <a:stretch>
                  <a:fillRect l="-832" t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A1028-AF63-F852-7486-C0307DBE463B}"/>
                  </a:ext>
                </a:extLst>
              </p:cNvPr>
              <p:cNvSpPr txBox="1"/>
              <p:nvPr/>
            </p:nvSpPr>
            <p:spPr>
              <a:xfrm>
                <a:off x="6422702" y="3188972"/>
                <a:ext cx="5532029" cy="436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Numerical integration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∆=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Analytic integration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A1028-AF63-F852-7486-C0307DBE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02" y="3188972"/>
                <a:ext cx="5532029" cy="4363630"/>
              </a:xfrm>
              <a:prstGeom prst="rect">
                <a:avLst/>
              </a:prstGeom>
              <a:blipFill>
                <a:blip r:embed="rId4"/>
                <a:stretch>
                  <a:fillRect l="-992" t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83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E0D79-54F9-B27D-45DD-7E6A64D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설계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FC4F9-BD52-E83C-A0E3-98AC93400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2.  Trigonometry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𝐴𝑠𝑖𝑛𝑥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𝐵𝑐𝑜𝑠𝑥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FC4F9-BD52-E83C-A0E3-98AC93400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31"/>
              </a:xfrm>
              <a:blipFill>
                <a:blip r:embed="rId2"/>
                <a:stretch>
                  <a:fillRect l="-1217" t="-10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50FDE-BF5B-4681-B120-94052E438040}"/>
                  </a:ext>
                </a:extLst>
              </p:cNvPr>
              <p:cNvSpPr txBox="1"/>
              <p:nvPr/>
            </p:nvSpPr>
            <p:spPr>
              <a:xfrm>
                <a:off x="563970" y="3135888"/>
                <a:ext cx="5858732" cy="339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Numerical differentiation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Asin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+∆)+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𝐵𝑐𝑜𝑠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Analytic differentiation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𝐴𝑐𝑜𝑠𝑥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𝐵𝑠𝑖𝑛𝑥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50FDE-BF5B-4681-B120-94052E43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0" y="3135888"/>
                <a:ext cx="5858732" cy="3391698"/>
              </a:xfrm>
              <a:prstGeom prst="rect">
                <a:avLst/>
              </a:prstGeom>
              <a:blipFill>
                <a:blip r:embed="rId3"/>
                <a:stretch>
                  <a:fillRect l="-937" t="-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A1028-AF63-F852-7486-C0307DBE463B}"/>
                  </a:ext>
                </a:extLst>
              </p:cNvPr>
              <p:cNvSpPr txBox="1"/>
              <p:nvPr/>
            </p:nvSpPr>
            <p:spPr>
              <a:xfrm>
                <a:off x="6422702" y="3135888"/>
                <a:ext cx="5532029" cy="40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Numerical integration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𝐴𝑠𝑖𝑛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𝐵𝑐𝑜𝑠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∆=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Analytic integration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𝐴𝑐𝑜𝑠𝑏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𝐵𝑠𝑖𝑛𝑏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𝐴𝑐𝑜𝑠𝑎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𝐵𝑠𝑖𝑛𝑎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A1028-AF63-F852-7486-C0307DBE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02" y="3135888"/>
                <a:ext cx="5532029" cy="4018280"/>
              </a:xfrm>
              <a:prstGeom prst="rect">
                <a:avLst/>
              </a:prstGeom>
              <a:blipFill>
                <a:blip r:embed="rId4"/>
                <a:stretch>
                  <a:fillRect l="-992" t="-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65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E0D79-54F9-B27D-45DD-7E6A64D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및 설계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FC4F9-BD52-E83C-A0E3-98AC93400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942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3. logarithmic function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CFC4F9-BD52-E83C-A0E3-98AC93400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94231"/>
              </a:xfrm>
              <a:blipFill>
                <a:blip r:embed="rId2"/>
                <a:stretch>
                  <a:fillRect l="-1217" t="-10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50FDE-BF5B-4681-B120-94052E438040}"/>
                  </a:ext>
                </a:extLst>
              </p:cNvPr>
              <p:cNvSpPr txBox="1"/>
              <p:nvPr/>
            </p:nvSpPr>
            <p:spPr>
              <a:xfrm>
                <a:off x="563970" y="3135888"/>
                <a:ext cx="5858732" cy="3386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Numerical differentiation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Analytic differentiation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50FDE-BF5B-4681-B120-94052E43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70" y="3135888"/>
                <a:ext cx="5858732" cy="3386504"/>
              </a:xfrm>
              <a:prstGeom prst="rect">
                <a:avLst/>
              </a:prstGeom>
              <a:blipFill>
                <a:blip r:embed="rId3"/>
                <a:stretch>
                  <a:fillRect l="-937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A1028-AF63-F852-7486-C0307DBE463B}"/>
                  </a:ext>
                </a:extLst>
              </p:cNvPr>
              <p:cNvSpPr txBox="1"/>
              <p:nvPr/>
            </p:nvSpPr>
            <p:spPr>
              <a:xfrm>
                <a:off x="6422702" y="3135888"/>
                <a:ext cx="5532029" cy="4259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Numerical integration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∆=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Analytic integration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func>
                            </m:den>
                          </m:f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bln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bln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A1028-AF63-F852-7486-C0307DBE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702" y="3135888"/>
                <a:ext cx="5532029" cy="4259884"/>
              </a:xfrm>
              <a:prstGeom prst="rect">
                <a:avLst/>
              </a:prstGeom>
              <a:blipFill>
                <a:blip r:embed="rId4"/>
                <a:stretch>
                  <a:fillRect l="-992" t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F5894-81AC-7FAB-9CF0-2BDE19CD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A48F-E6CB-2378-1188-BE075D97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65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Polynomial Function</a:t>
            </a: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https://github.com/UserKhu/Week-3-HW/blob/main/polynomial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5418C-F5FC-8E57-8A4F-058D921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98840"/>
            <a:ext cx="2724170" cy="2962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885004-C55A-F0B0-04BA-AAA54E7D7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577" y="3398840"/>
            <a:ext cx="2790845" cy="29908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52C80E-6093-1CD8-C819-8363120A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951" y="3398840"/>
            <a:ext cx="2714645" cy="2914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1E2BD6-F86E-60FD-61F3-FF7BBE84ACD9}"/>
              </a:ext>
            </a:extLst>
          </p:cNvPr>
          <p:cNvSpPr txBox="1"/>
          <p:nvPr/>
        </p:nvSpPr>
        <p:spPr>
          <a:xfrm>
            <a:off x="546699" y="2925474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dt=0.01, N=100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78E00-21AC-D6EF-9C2C-4F85772045A6}"/>
              </a:ext>
            </a:extLst>
          </p:cNvPr>
          <p:cNvSpPr txBox="1"/>
          <p:nvPr/>
        </p:nvSpPr>
        <p:spPr>
          <a:xfrm>
            <a:off x="4442413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dt=0.001, N=1000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605E8-C553-DA33-5897-55F99814ED49}"/>
              </a:ext>
            </a:extLst>
          </p:cNvPr>
          <p:cNvSpPr txBox="1"/>
          <p:nvPr/>
        </p:nvSpPr>
        <p:spPr>
          <a:xfrm>
            <a:off x="8395687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dt=0.0001, N=10000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2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F5894-81AC-7FAB-9CF0-2BDE19CD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A48F-E6CB-2378-1188-BE075D97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Trigonometry Function</a:t>
            </a:r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https://github.com/UserKhu/Week-3-HW/blob/main/trigonometry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7FFCD-BB2D-C361-689F-3BAFE248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66602"/>
            <a:ext cx="2962297" cy="27336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CA70BE-1DB1-AB6A-AE3C-32737F329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64" y="3466602"/>
            <a:ext cx="2914671" cy="27527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3A8900-EADD-6EFC-E28A-95847757A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79" y="3480889"/>
            <a:ext cx="2895621" cy="2705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7FE35B-8BAA-F6AF-2474-DEB5D52B6E62}"/>
              </a:ext>
            </a:extLst>
          </p:cNvPr>
          <p:cNvSpPr txBox="1"/>
          <p:nvPr/>
        </p:nvSpPr>
        <p:spPr>
          <a:xfrm>
            <a:off x="665762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dt=0.01, N=100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FA774-5F56-2979-8D01-5CB32DEED72E}"/>
              </a:ext>
            </a:extLst>
          </p:cNvPr>
          <p:cNvSpPr txBox="1"/>
          <p:nvPr/>
        </p:nvSpPr>
        <p:spPr>
          <a:xfrm>
            <a:off x="4442413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dt=0.001, N=1000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10622-2C75-CFA5-CA8B-A0CE3F7B49F6}"/>
              </a:ext>
            </a:extLst>
          </p:cNvPr>
          <p:cNvSpPr txBox="1"/>
          <p:nvPr/>
        </p:nvSpPr>
        <p:spPr>
          <a:xfrm>
            <a:off x="8252403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dt=0.0001, N=10000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34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F5894-81AC-7FAB-9CF0-2BDE19CD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및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AA48F-E6CB-2378-1188-BE075D97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logarithmic function</a:t>
            </a:r>
          </a:p>
          <a:p>
            <a:pPr marL="0" indent="0">
              <a:buNone/>
            </a:pPr>
            <a:r>
              <a:rPr lang="en-US" altLang="ko-KR" sz="2000" b="0" dirty="0">
                <a:hlinkClick r:id="rId2"/>
              </a:rPr>
              <a:t>https://github.com/UserKhu/Week-3-HW/blob/main/log</a:t>
            </a:r>
            <a:endParaRPr lang="en-US" altLang="ko-KR" sz="2000" b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74B845-5ECB-5EC5-8874-C254AA24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25" y="3464278"/>
            <a:ext cx="3105173" cy="3095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BA750E-5414-A2EB-9A06-E7A2F22A4A9A}"/>
              </a:ext>
            </a:extLst>
          </p:cNvPr>
          <p:cNvSpPr txBox="1"/>
          <p:nvPr/>
        </p:nvSpPr>
        <p:spPr>
          <a:xfrm>
            <a:off x="689575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dt=0.01, N=100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FE8D7-2895-4349-DA38-F4E3346A67CB}"/>
              </a:ext>
            </a:extLst>
          </p:cNvPr>
          <p:cNvSpPr txBox="1"/>
          <p:nvPr/>
        </p:nvSpPr>
        <p:spPr>
          <a:xfrm>
            <a:off x="4442413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dt=0.001, N=1000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05193-3D94-7EC9-7070-50332AB9D267}"/>
              </a:ext>
            </a:extLst>
          </p:cNvPr>
          <p:cNvSpPr txBox="1"/>
          <p:nvPr/>
        </p:nvSpPr>
        <p:spPr>
          <a:xfrm>
            <a:off x="8248625" y="2932895"/>
            <a:ext cx="330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dt=0.0001, N=10000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89C6A6-4BC3-26CD-5954-7B34AC4A3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64278"/>
            <a:ext cx="3009922" cy="31146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14F21C-6FAC-B972-A303-7C987857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64" y="3464278"/>
            <a:ext cx="2990872" cy="310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6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8D32F-477E-080C-A41F-EDC73641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AA0BB-87B2-64AA-292F-10022BFF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dt </a:t>
            </a:r>
            <a:r>
              <a:rPr lang="ko-KR" altLang="en-US" dirty="0"/>
              <a:t>값이 감소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의 값이 증가함에 따라 두 가지의 방법 모두 오차율이 감소한다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603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279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3주차 과제</vt:lpstr>
      <vt:lpstr>계획 및 설계</vt:lpstr>
      <vt:lpstr>계획 및 설계</vt:lpstr>
      <vt:lpstr>계획 및 설계</vt:lpstr>
      <vt:lpstr>소스 및 결과</vt:lpstr>
      <vt:lpstr>소스 및 결과</vt:lpstr>
      <vt:lpstr>소스 및 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 과제</dc:title>
  <dc:creator>김민기</dc:creator>
  <cp:lastModifiedBy>김민기</cp:lastModifiedBy>
  <cp:revision>1</cp:revision>
  <dcterms:created xsi:type="dcterms:W3CDTF">2024-03-19T05:26:06Z</dcterms:created>
  <dcterms:modified xsi:type="dcterms:W3CDTF">2024-04-30T01:26:25Z</dcterms:modified>
</cp:coreProperties>
</file>