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 김" userId="555d75bf3084072d" providerId="LiveId" clId="{86EBFB48-0442-4546-91EE-B0A521CBC318}"/>
    <pc:docChg chg="modSld">
      <pc:chgData name="민기 김" userId="555d75bf3084072d" providerId="LiveId" clId="{86EBFB48-0442-4546-91EE-B0A521CBC318}" dt="2024-03-06T13:34:05.810" v="78" actId="20577"/>
      <pc:docMkLst>
        <pc:docMk/>
      </pc:docMkLst>
      <pc:sldChg chg="modSp mod">
        <pc:chgData name="민기 김" userId="555d75bf3084072d" providerId="LiveId" clId="{86EBFB48-0442-4546-91EE-B0A521CBC318}" dt="2024-03-06T13:26:47.158" v="66" actId="115"/>
        <pc:sldMkLst>
          <pc:docMk/>
          <pc:sldMk cId="4062467112" sldId="257"/>
        </pc:sldMkLst>
        <pc:spChg chg="mod">
          <ac:chgData name="민기 김" userId="555d75bf3084072d" providerId="LiveId" clId="{86EBFB48-0442-4546-91EE-B0A521CBC318}" dt="2024-03-06T13:26:47.158" v="66" actId="115"/>
          <ac:spMkLst>
            <pc:docMk/>
            <pc:sldMk cId="4062467112" sldId="257"/>
            <ac:spMk id="2" creationId="{841B9888-3D64-FFF6-E0EE-9CD7246C7428}"/>
          </ac:spMkLst>
        </pc:spChg>
      </pc:sldChg>
      <pc:sldChg chg="modSp mod">
        <pc:chgData name="민기 김" userId="555d75bf3084072d" providerId="LiveId" clId="{86EBFB48-0442-4546-91EE-B0A521CBC318}" dt="2024-03-06T13:34:05.810" v="78" actId="20577"/>
        <pc:sldMkLst>
          <pc:docMk/>
          <pc:sldMk cId="1046474714" sldId="258"/>
        </pc:sldMkLst>
        <pc:spChg chg="mod">
          <ac:chgData name="민기 김" userId="555d75bf3084072d" providerId="LiveId" clId="{86EBFB48-0442-4546-91EE-B0A521CBC318}" dt="2024-03-06T13:34:05.810" v="78" actId="20577"/>
          <ac:spMkLst>
            <pc:docMk/>
            <pc:sldMk cId="1046474714" sldId="258"/>
            <ac:spMk id="9" creationId="{66D4FF5E-3EFA-3F57-E79D-1785AB7A3013}"/>
          </ac:spMkLst>
        </pc:spChg>
      </pc:sldChg>
      <pc:sldChg chg="modSp mod">
        <pc:chgData name="민기 김" userId="555d75bf3084072d" providerId="LiveId" clId="{86EBFB48-0442-4546-91EE-B0A521CBC318}" dt="2024-03-06T13:26:56.210" v="68" actId="115"/>
        <pc:sldMkLst>
          <pc:docMk/>
          <pc:sldMk cId="1641232694" sldId="259"/>
        </pc:sldMkLst>
        <pc:spChg chg="mod">
          <ac:chgData name="민기 김" userId="555d75bf3084072d" providerId="LiveId" clId="{86EBFB48-0442-4546-91EE-B0A521CBC318}" dt="2024-03-06T13:26:56.210" v="68" actId="115"/>
          <ac:spMkLst>
            <pc:docMk/>
            <pc:sldMk cId="1641232694" sldId="259"/>
            <ac:spMk id="2" creationId="{7EADC0B2-92EF-8073-EEF7-48FEFB4951BB}"/>
          </ac:spMkLst>
        </pc:spChg>
        <pc:spChg chg="mod">
          <ac:chgData name="민기 김" userId="555d75bf3084072d" providerId="LiveId" clId="{86EBFB48-0442-4546-91EE-B0A521CBC318}" dt="2024-03-06T13:26:15.336" v="65" actId="20577"/>
          <ac:spMkLst>
            <pc:docMk/>
            <pc:sldMk cId="1641232694" sldId="259"/>
            <ac:spMk id="3" creationId="{9C80FFD4-4F2F-8FDE-827D-FC15EAEDC0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7C17B-E88C-57E9-D932-6EF825AE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C9DEB-65D7-212D-ECFB-B082D3AA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B0CE-3945-F973-D2BE-65ADCD44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C483D-3AFF-CD5F-1DDB-E9846342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9294-98DD-50F3-513E-8788E6F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7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F4FE4-A2C7-4A09-7696-112D40E6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02567-82F9-CEC9-472D-5BF439D4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E987D-7540-D32E-23A4-ED94C153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F42ED-8B13-AD46-DCE3-6A42A334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5757B-F740-7BCB-A2E4-135CE809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593B12-73BE-A9F0-7AD2-5D6EEF50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159D0-7E91-DC2E-FE97-804388CB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C43DF-3721-8A0D-F3DF-9ECC074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741D3-156C-F174-6400-D10DF20E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B0A98-79EA-CD67-A869-635905F2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3E6BF-BFDE-5015-70E3-9DB7BDA0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FE4E2-7A13-B883-36B6-832DF349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F738A-D1AF-6C69-0BDF-B112E56D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CC966-26BF-BFD7-C8CC-96CA4525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E9F8F-4166-CA35-D842-18E5B09C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1ED51-48EB-C3AF-899A-C53D4C49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5007B-ED1C-4782-7429-96B4B983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4CB2C-0CF4-6B03-CAF3-3406FB0F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A7DC6-3E34-1BD1-4FDE-6A9DA8C4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06387-303A-3E60-A9EC-F8EB3822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B2A04-CF11-C3D0-D5B4-6FD801CD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318E7-0724-351C-2C6A-2ACF24FE9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A9523-50CF-D5FB-F1D9-1D496D70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37CE1-1A86-905E-4638-70AA96FD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AB297-23A6-6DF9-23E4-51BEB5F2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A2F76-8CE5-F11C-483F-3A9B087E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79AE0-B24A-C5A6-49E0-71335824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41F0-3E5B-75B8-F157-B231F308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136CA-B54E-0DEA-4C27-40E34900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951A75-5915-4169-7E1D-2C9E499B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0C575-9656-A4C1-108E-4AF9B9684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BB3D6-D67C-1995-563C-3642C20A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64A183-149D-6FA1-A065-E8F3413B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47E3E-4AC1-8ED9-8534-CA661CBB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435B-A530-2CAE-9E2B-A116ABA4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477ED-FF01-F5F7-DA85-661625A9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E12133-0D86-2EFD-E763-E0E0439A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17AD6-6A76-B214-BF7F-D20E6DD3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3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BE1DF4-8993-0629-2566-FE074DB6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299DF3-59FE-E777-59A4-8FAEB84D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0BE82-0D10-972A-6E89-EF27475D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1BA6-4A97-5E5C-A55C-1186B38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60AF9-5C72-5CC6-27DB-3EF96DBF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9E562-107B-1C9C-A36A-C46328B6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E161-0436-5272-0086-D23B4C82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860E2-2759-0848-CD5B-FA23873B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2C0C8-28A2-9193-D471-AE1674E7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9075-B283-739B-2106-D10F3006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97467-9DFB-33B8-7C6A-CAEB6579F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D651F-AA7A-DD7B-7A9C-240660BD8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6A50-E4D6-4E16-5EEB-30E8A9E7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988BE-4805-5B9D-E80C-312C4200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7A5F6-7C7D-3DBD-309F-3E199297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4050-EE13-D088-99E8-04E5EBC7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A1273-BA75-32AB-223D-428B5005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0A6BD-D107-41B3-98D7-EBBD9C0F1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F6C68-3CAE-45DA-A637-785CF80858EC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2A548-0AB6-DC30-2241-50A4D46DC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1F8C9-4B80-0448-5CA3-DCEB67B9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6C7D9-7853-417E-A997-3E4AA8EEA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2384-0EB1-7BE2-8AE6-34D49026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HW1. </a:t>
            </a:r>
            <a:r>
              <a:rPr lang="ko-KR" altLang="en-US" dirty="0"/>
              <a:t>나의 캐릭터 그리기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8EB2D-BD09-6F81-9C97-3DA3C9557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03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endParaRPr lang="en-US" altLang="ko-KR" dirty="0"/>
          </a:p>
          <a:p>
            <a:pPr algn="r"/>
            <a:r>
              <a:rPr lang="en-US" altLang="ko-KR" dirty="0"/>
              <a:t>2021104212 </a:t>
            </a:r>
            <a:r>
              <a:rPr lang="ko-KR" altLang="en-US" dirty="0"/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2394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B9888-3D64-FFF6-E0EE-9CD7246C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u="sng" dirty="0"/>
              <a:t>계획 및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E41293-A69D-7A18-1E26-3B6D80B0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9" y="1538601"/>
            <a:ext cx="4553117" cy="4163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9E406F-1E56-761A-1429-3C14761B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54" y="956469"/>
            <a:ext cx="4553117" cy="547966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D47A386-13E3-8336-1024-D8158A5E1648}"/>
              </a:ext>
            </a:extLst>
          </p:cNvPr>
          <p:cNvSpPr/>
          <p:nvPr/>
        </p:nvSpPr>
        <p:spPr>
          <a:xfrm>
            <a:off x="5458110" y="2721298"/>
            <a:ext cx="1275779" cy="1916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6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01CC4C-3B7F-96C2-C0A3-B29D7EC6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43" y="1452314"/>
            <a:ext cx="3430514" cy="5150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184B2-DE26-2D6F-6E48-75DDB0210F29}"/>
              </a:ext>
            </a:extLst>
          </p:cNvPr>
          <p:cNvSpPr txBox="1"/>
          <p:nvPr/>
        </p:nvSpPr>
        <p:spPr>
          <a:xfrm>
            <a:off x="8229599" y="746273"/>
            <a:ext cx="3701404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전역변수 사용</a:t>
            </a:r>
            <a:endParaRPr lang="en-US" altLang="ko-KR" sz="3000" dirty="0"/>
          </a:p>
          <a:p>
            <a:endParaRPr lang="en-US" altLang="ko-KR" dirty="0"/>
          </a:p>
          <a:p>
            <a:r>
              <a:rPr lang="en-US" altLang="ko-KR" sz="1300" dirty="0"/>
              <a:t>float </a:t>
            </a:r>
            <a:r>
              <a:rPr lang="en-US" altLang="ko-KR" sz="1300" dirty="0" err="1"/>
              <a:t>a,b,c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void setup(){</a:t>
            </a:r>
          </a:p>
          <a:p>
            <a:r>
              <a:rPr lang="en-US" altLang="ko-KR" sz="1300" dirty="0"/>
              <a:t>  size(400,600);</a:t>
            </a:r>
          </a:p>
          <a:p>
            <a:r>
              <a:rPr lang="en-US" altLang="ko-KR" sz="1300" dirty="0"/>
              <a:t>  a=100;</a:t>
            </a:r>
          </a:p>
          <a:p>
            <a:r>
              <a:rPr lang="en-US" altLang="ko-KR" sz="1300" dirty="0"/>
              <a:t>  b=100;</a:t>
            </a:r>
          </a:p>
          <a:p>
            <a:r>
              <a:rPr lang="en-US" altLang="ko-KR" sz="1300" dirty="0"/>
              <a:t>  c=1;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myitem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a=250;</a:t>
            </a:r>
          </a:p>
          <a:p>
            <a:r>
              <a:rPr lang="en-US" altLang="ko-KR" sz="1300" dirty="0"/>
              <a:t>  b=400;</a:t>
            </a:r>
          </a:p>
          <a:p>
            <a:r>
              <a:rPr lang="en-US" altLang="ko-KR" sz="1300" dirty="0"/>
              <a:t>  c=2;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myitem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}</a:t>
            </a:r>
          </a:p>
          <a:p>
            <a:r>
              <a:rPr lang="en-US" altLang="ko-KR" sz="1300" dirty="0"/>
              <a:t>void </a:t>
            </a:r>
            <a:r>
              <a:rPr lang="en-US" altLang="ko-KR" sz="1300" dirty="0" err="1"/>
              <a:t>myitem</a:t>
            </a:r>
            <a:r>
              <a:rPr lang="en-US" altLang="ko-KR" sz="1300" dirty="0"/>
              <a:t>(){</a:t>
            </a:r>
          </a:p>
          <a:p>
            <a:r>
              <a:rPr lang="en-US" altLang="ko-KR" sz="1300" dirty="0"/>
              <a:t>  fill(255,100,100);</a:t>
            </a:r>
          </a:p>
          <a:p>
            <a:r>
              <a:rPr lang="en-US" altLang="ko-KR" sz="1300" dirty="0"/>
              <a:t>  square(a-50*c,b-50*c,100*c);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(a-35*c,b+50*c,20*c,25*c);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(a+15*c,b+50*c,20*c,25*c);</a:t>
            </a:r>
          </a:p>
          <a:p>
            <a:r>
              <a:rPr lang="en-US" altLang="ko-KR" sz="1300" dirty="0"/>
              <a:t>  fill(255);</a:t>
            </a:r>
          </a:p>
          <a:p>
            <a:r>
              <a:rPr lang="en-US" altLang="ko-KR" sz="1300" dirty="0"/>
              <a:t>  circle(a,b-25*c,30*c);  </a:t>
            </a:r>
          </a:p>
          <a:p>
            <a:r>
              <a:rPr lang="en-US" altLang="ko-KR" sz="1300" dirty="0"/>
              <a:t>  fill(0);</a:t>
            </a:r>
          </a:p>
          <a:p>
            <a:r>
              <a:rPr lang="en-US" altLang="ko-KR" sz="1300" dirty="0"/>
              <a:t>  circle(a,b-25*c,15*c);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(a-30*c,b+5*c,60*c,30*c);</a:t>
            </a:r>
          </a:p>
          <a:p>
            <a:r>
              <a:rPr lang="en-US" altLang="ko-KR" sz="1300" dirty="0"/>
              <a:t>  fill(255);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(a-20*c,b+5*c,15*c,10*c);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(a+5*c,b+5*c,15*c,10*c);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DCAE2-EA50-B1C4-0083-389D58F2DA05}"/>
              </a:ext>
            </a:extLst>
          </p:cNvPr>
          <p:cNvSpPr txBox="1"/>
          <p:nvPr/>
        </p:nvSpPr>
        <p:spPr>
          <a:xfrm>
            <a:off x="459217" y="1754899"/>
            <a:ext cx="370140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지역변수 사용</a:t>
            </a:r>
            <a:endParaRPr lang="en-US" altLang="ko-KR" sz="3000" dirty="0"/>
          </a:p>
          <a:p>
            <a:endParaRPr lang="en-US" altLang="ko-KR" dirty="0"/>
          </a:p>
          <a:p>
            <a:r>
              <a:rPr lang="en-US" altLang="ko-KR" sz="1300" dirty="0"/>
              <a:t>void setup(){</a:t>
            </a:r>
          </a:p>
          <a:p>
            <a:r>
              <a:rPr lang="en-US" altLang="ko-KR" sz="1300" dirty="0"/>
              <a:t>  size(400,600);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myitem</a:t>
            </a:r>
            <a:r>
              <a:rPr lang="en-US" altLang="ko-KR" sz="1300" dirty="0"/>
              <a:t>(100,100,1);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myitem</a:t>
            </a:r>
            <a:r>
              <a:rPr lang="en-US" altLang="ko-KR" sz="1300" dirty="0"/>
              <a:t>(250,400,2);</a:t>
            </a:r>
          </a:p>
          <a:p>
            <a:r>
              <a:rPr lang="en-US" altLang="ko-KR" sz="1300" dirty="0"/>
              <a:t>}</a:t>
            </a:r>
          </a:p>
          <a:p>
            <a:r>
              <a:rPr lang="en-US" altLang="ko-KR" sz="1300" dirty="0"/>
              <a:t>void </a:t>
            </a:r>
            <a:r>
              <a:rPr lang="en-US" altLang="ko-KR" sz="1300" dirty="0" err="1"/>
              <a:t>myitem</a:t>
            </a:r>
            <a:r>
              <a:rPr lang="en-US" altLang="ko-KR" sz="1300" dirty="0"/>
              <a:t>(float </a:t>
            </a:r>
            <a:r>
              <a:rPr lang="en-US" altLang="ko-KR" sz="1300" dirty="0" err="1"/>
              <a:t>a,float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b,float</a:t>
            </a:r>
            <a:r>
              <a:rPr lang="en-US" altLang="ko-KR" sz="1300" dirty="0"/>
              <a:t> c){</a:t>
            </a:r>
          </a:p>
          <a:p>
            <a:r>
              <a:rPr lang="en-US" altLang="ko-KR" sz="1300" dirty="0"/>
              <a:t>  fill(255,100,100);</a:t>
            </a:r>
          </a:p>
          <a:p>
            <a:r>
              <a:rPr lang="en-US" altLang="ko-KR" sz="1300" dirty="0"/>
              <a:t>  square(a-50*c,b-50*c,100*c);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(a-35*c,b+50*c,20*c,25*c);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(a+15*c,b+50*c,20*c,25*c);</a:t>
            </a:r>
          </a:p>
          <a:p>
            <a:r>
              <a:rPr lang="en-US" altLang="ko-KR" sz="1300" dirty="0"/>
              <a:t>  fill(255);</a:t>
            </a:r>
          </a:p>
          <a:p>
            <a:r>
              <a:rPr lang="en-US" altLang="ko-KR" sz="1300" dirty="0"/>
              <a:t>  circle(a,b-25*c,30*c);  </a:t>
            </a:r>
          </a:p>
          <a:p>
            <a:r>
              <a:rPr lang="en-US" altLang="ko-KR" sz="1300" dirty="0"/>
              <a:t>  fill(0);</a:t>
            </a:r>
          </a:p>
          <a:p>
            <a:r>
              <a:rPr lang="en-US" altLang="ko-KR" sz="1300" dirty="0"/>
              <a:t>  circle(a,b-25*c,15*c);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(a-30*c,b+5*c,60*c,30*c);</a:t>
            </a:r>
          </a:p>
          <a:p>
            <a:r>
              <a:rPr lang="en-US" altLang="ko-KR" sz="1300" dirty="0"/>
              <a:t>  fill(255);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(a-20*c,b+5*c,15*c,10*c);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rect</a:t>
            </a:r>
            <a:r>
              <a:rPr lang="en-US" altLang="ko-KR" sz="1300" dirty="0"/>
              <a:t>(a+5*c,b+5*c,15*c,10*c);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66D4FF5E-3EFA-3F57-E79D-1785AB7A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u="sng" dirty="0"/>
              <a:t>소스 및 결과</a:t>
            </a:r>
          </a:p>
        </p:txBody>
      </p:sp>
    </p:spTree>
    <p:extLst>
      <p:ext uri="{BB962C8B-B14F-4D97-AF65-F5344CB8AC3E}">
        <p14:creationId xmlns:p14="http://schemas.microsoft.com/office/powerpoint/2010/main" val="10464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DC0B2-92EF-8073-EEF7-48FEFB49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u="sng" dirty="0"/>
              <a:t>소감</a:t>
            </a:r>
            <a:r>
              <a:rPr lang="en-US" altLang="ko-KR" sz="3600" u="sng" dirty="0"/>
              <a:t>, </a:t>
            </a:r>
            <a:r>
              <a:rPr lang="ko-KR" altLang="en-US" sz="3600" u="sng" dirty="0"/>
              <a:t>질문</a:t>
            </a:r>
            <a:r>
              <a:rPr lang="en-US" altLang="ko-KR" sz="3600" u="sng" dirty="0"/>
              <a:t>, </a:t>
            </a:r>
            <a:r>
              <a:rPr lang="ko-KR" altLang="en-US" sz="3600" u="sng" dirty="0"/>
              <a:t>좋아하는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0FFD4-4F2F-8FDE-827D-FC15EAED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/>
              <a:t>소감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 교수님의 설명만 듣고 이해를 다 한 줄 알았지만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직접 이 과제를 하면서 이해를 못한 부분이 많았다는 것을 깨달었고</a:t>
            </a:r>
            <a:r>
              <a:rPr lang="en-US" altLang="ko-KR" sz="1600" dirty="0"/>
              <a:t>, </a:t>
            </a:r>
            <a:r>
              <a:rPr lang="ko-KR" altLang="en-US" sz="1600" dirty="0"/>
              <a:t>과제가 이를 완벽하게 이해를 할 수 있도록 도와주는 열쇠가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코딩이라는 주제에 대하여 흥미를 가지고 있는 학생으로써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요번 과제를 하며 </a:t>
            </a:r>
            <a:r>
              <a:rPr lang="en-US" altLang="ko-KR" sz="1600" dirty="0"/>
              <a:t>‘</a:t>
            </a:r>
            <a:r>
              <a:rPr lang="ko-KR" altLang="en-US" sz="1600" dirty="0"/>
              <a:t>객체지향 프로그래밍</a:t>
            </a:r>
            <a:r>
              <a:rPr lang="en-US" altLang="ko-KR" sz="1600" dirty="0"/>
              <a:t>‘ </a:t>
            </a:r>
            <a:r>
              <a:rPr lang="ko-KR" altLang="en-US" sz="1600" dirty="0"/>
              <a:t>강의에 해당하는 과제들은 힘들고 어려우며 하기 싫은 일반적인 과제들의 틀을 벗어나</a:t>
            </a:r>
            <a:r>
              <a:rPr lang="en-US" altLang="ko-KR" sz="1600" dirty="0"/>
              <a:t>, </a:t>
            </a:r>
            <a:r>
              <a:rPr lang="ko-KR" altLang="en-US" sz="1600" dirty="0"/>
              <a:t>재미있고 흥미로운 과제가 될 것이라 생각하는 계기가 되었다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sz="1800" dirty="0"/>
              <a:t>질문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 단순히 원이나 정사각형 같은 모양을 만들 때</a:t>
            </a:r>
            <a:r>
              <a:rPr lang="en-US" altLang="ko-KR" sz="1600" dirty="0"/>
              <a:t>, </a:t>
            </a:r>
            <a:r>
              <a:rPr lang="ko-KR" altLang="en-US" sz="1600" dirty="0"/>
              <a:t>방향이 가로세로 모두 평행이 되는 모양 말고 </a:t>
            </a:r>
            <a:r>
              <a:rPr lang="en-US" altLang="ko-KR" sz="1600" dirty="0"/>
              <a:t>                        </a:t>
            </a:r>
            <a:r>
              <a:rPr lang="ko-KR" altLang="en-US" sz="1600" dirty="0"/>
              <a:t>오른쪽 도형처럼 방향이 대각선 혹은 원하는 만큼 기울여서도 만들 수 있는지 궁금합니다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800" dirty="0"/>
              <a:t>좋아하는 게임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제가 좋아하는 게임의 장르는 인터렉티브 무비 게임입니다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인터렉티브 </a:t>
            </a:r>
            <a:r>
              <a:rPr lang="ko-KR" altLang="en-US" sz="1600" dirty="0" err="1"/>
              <a:t>무비란</a:t>
            </a:r>
            <a:r>
              <a:rPr lang="ko-KR" altLang="en-US" sz="1600" dirty="0"/>
              <a:t> 게임유저가 선택 혹은 조작하는 것이 게임 스토리에 반영이 되어</a:t>
            </a:r>
            <a:r>
              <a:rPr lang="en-US" altLang="ko-KR" sz="1600" dirty="0"/>
              <a:t>,</a:t>
            </a:r>
            <a:r>
              <a:rPr lang="ko-KR" altLang="en-US" sz="1600" dirty="0"/>
              <a:t> 게임의 진행방향 혹은 결말이 달라지는 게임 장르입니다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장르를 좋아하는 이유는 다양한 선택지 중에서 내가 원하는 선택을 하며 결말을 만들어 나가는 것이 엄청 매력적이었으며 몰입도가 높기 때문입니다</a:t>
            </a:r>
            <a:r>
              <a:rPr lang="en-US" altLang="ko-KR" sz="1600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9EEB1E-8F36-4782-7862-D6772CF6A116}"/>
              </a:ext>
            </a:extLst>
          </p:cNvPr>
          <p:cNvGrpSpPr/>
          <p:nvPr/>
        </p:nvGrpSpPr>
        <p:grpSpPr>
          <a:xfrm>
            <a:off x="9635880" y="3590231"/>
            <a:ext cx="1791381" cy="1263970"/>
            <a:chOff x="9685160" y="3256229"/>
            <a:chExt cx="1791381" cy="126397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20531C5-0FC0-B980-7E0C-B0735C629375}"/>
                </a:ext>
              </a:extLst>
            </p:cNvPr>
            <p:cNvSpPr/>
            <p:nvPr/>
          </p:nvSpPr>
          <p:spPr>
            <a:xfrm rot="1720237">
              <a:off x="9866761" y="3639913"/>
              <a:ext cx="1248402" cy="59134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1926DBF-2092-F221-C68D-E0B0554ED7E3}"/>
                </a:ext>
              </a:extLst>
            </p:cNvPr>
            <p:cNvCxnSpPr/>
            <p:nvPr/>
          </p:nvCxnSpPr>
          <p:spPr>
            <a:xfrm flipV="1">
              <a:off x="10501914" y="3256229"/>
              <a:ext cx="0" cy="1263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5B31546-19FC-AF6A-9A55-AF45E85E2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160" y="3935587"/>
              <a:ext cx="1791381" cy="7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23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608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HW1. 나의 캐릭터 그리기</vt:lpstr>
      <vt:lpstr>계획 및 설계</vt:lpstr>
      <vt:lpstr>소스 및 결과</vt:lpstr>
      <vt:lpstr>소감, 질문, 좋아하는 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HW1. 나의 캐릭터 그리기</dc:title>
  <dc:creator>김민기</dc:creator>
  <cp:lastModifiedBy>김민기</cp:lastModifiedBy>
  <cp:revision>1</cp:revision>
  <dcterms:created xsi:type="dcterms:W3CDTF">2024-03-06T07:49:12Z</dcterms:created>
  <dcterms:modified xsi:type="dcterms:W3CDTF">2024-03-06T13:34:06Z</dcterms:modified>
</cp:coreProperties>
</file>